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96" r:id="rId27"/>
    <p:sldId id="297" r:id="rId28"/>
    <p:sldId id="286" r:id="rId29"/>
    <p:sldId id="294" r:id="rId30"/>
    <p:sldId id="288" r:id="rId31"/>
    <p:sldId id="289" r:id="rId32"/>
    <p:sldId id="290" r:id="rId33"/>
    <p:sldId id="291" r:id="rId34"/>
    <p:sldId id="292" r:id="rId35"/>
  </p:sldIdLst>
  <p:sldSz cx="10691813" cy="7559675"/>
  <p:notesSz cx="10691813" cy="7559675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fr-FR" sz="1800" b="0" i="0">
        <a:solidFill>
          <a:schemeClr val="dk1"/>
        </a:solidFill>
        <a:latin typeface="Calibri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fr-FR" sz="1800" b="0" i="0">
        <a:solidFill>
          <a:schemeClr val="dk1"/>
        </a:solidFill>
        <a:latin typeface="Calibri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fr-FR" sz="1800" b="0" i="0">
        <a:solidFill>
          <a:schemeClr val="dk1"/>
        </a:solidFill>
        <a:latin typeface="Calibri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fr-FR" sz="1800" b="0" i="0">
        <a:solidFill>
          <a:schemeClr val="dk1"/>
        </a:solidFill>
        <a:latin typeface="Calibri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fr-FR" sz="1800" b="0" i="0">
        <a:solidFill>
          <a:schemeClr val="dk1"/>
        </a:solidFill>
        <a:latin typeface="Calibri"/>
      </a:defRPr>
    </a:lvl5pPr>
    <a:lvl6pPr>
      <a:defRPr lang="fr-FR" sz="1800"/>
    </a:lvl6pPr>
    <a:lvl7pPr>
      <a:defRPr lang="fr-FR" sz="1800"/>
    </a:lvl7pPr>
    <a:lvl8pPr>
      <a:defRPr lang="fr-FR" sz="1800"/>
    </a:lvl8pPr>
    <a:lvl9pPr>
      <a:defRPr lang="fr-FR" sz="1800"/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ick DEROUET" initials="A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4" name="Espace réservé de l'image des diapositives 1"/>
          <p:cNvSpPr>
            <a:spLocks noGrp="1" noRot="1" noChangeAspect="1" noChangeShapeType="1"/>
          </p:cNvSpPr>
          <p:nvPr>
            <p:ph type="sldImg" idx="2"/>
          </p:nvPr>
        </p:nvSpPr>
        <p:spPr bwMode="auto">
          <a:xfrm>
            <a:off x="720724" y="900112"/>
            <a:ext cx="6119812" cy="3441700"/>
          </a:xfrm>
          <a:prstGeom prst="rect">
            <a:avLst/>
          </a:prstGeom>
          <a:noFill/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3075" name="Espace réservé des notes 2"/>
          <p:cNvSpPr txBox="1">
            <a:spLocks noGrp="1" noChangeShapeType="1"/>
          </p:cNvSpPr>
          <p:nvPr>
            <p:ph type="body" idx="3"/>
          </p:nvPr>
        </p:nvSpPr>
        <p:spPr bwMode="auto">
          <a:xfrm>
            <a:off x="720724" y="4679950"/>
            <a:ext cx="6119812" cy="504031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endParaRPr sz="1400"/>
          </a:p>
        </p:txBody>
      </p:sp>
      <p:sp>
        <p:nvSpPr>
          <p:cNvPr id="3076" name="Espace réservé de l'en-tête 3"/>
          <p:cNvSpPr txBox="1">
            <a:spLocks noGrp="1" noChangeShapeType="1"/>
          </p:cNvSpPr>
          <p:nvPr>
            <p:ph type="hdr"/>
          </p:nvPr>
        </p:nvSpPr>
        <p:spPr bwMode="auto">
          <a:xfrm>
            <a:off x="0" y="0"/>
            <a:ext cx="3281362" cy="5349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endParaRPr sz="1400"/>
          </a:p>
        </p:txBody>
      </p:sp>
      <p:sp>
        <p:nvSpPr>
          <p:cNvPr id="3077" name="Espace réservé de la date 4"/>
          <p:cNvSpPr txBox="1">
            <a:spLocks noGrp="1" noChangeShapeType="1"/>
          </p:cNvSpPr>
          <p:nvPr>
            <p:ph type="dt" idx="1"/>
          </p:nvPr>
        </p:nvSpPr>
        <p:spPr bwMode="auto">
          <a:xfrm>
            <a:off x="4278312" y="0"/>
            <a:ext cx="3281362" cy="5349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endParaRPr sz="1400"/>
          </a:p>
        </p:txBody>
      </p:sp>
      <p:sp>
        <p:nvSpPr>
          <p:cNvPr id="3078" name="Espace réservé du pied de page 5"/>
          <p:cNvSpPr txBox="1">
            <a:spLocks noGrp="1" noChangeShapeType="1"/>
          </p:cNvSpPr>
          <p:nvPr>
            <p:ph type="ftr" idx="4"/>
          </p:nvPr>
        </p:nvSpPr>
        <p:spPr bwMode="auto">
          <a:xfrm>
            <a:off x="0" y="10156825"/>
            <a:ext cx="3281362" cy="534987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>
              <a:defRPr/>
            </a:pPr>
            <a:endParaRPr sz="1400"/>
          </a:p>
        </p:txBody>
      </p:sp>
      <p:sp>
        <p:nvSpPr>
          <p:cNvPr id="3079" name="Espace réservé du numéro de diapositive 6"/>
          <p:cNvSpPr txBox="1">
            <a:spLocks noGrp="1" noChangeShapeType="1"/>
          </p:cNvSpPr>
          <p:nvPr>
            <p:ph type="sldNum" idx="5"/>
          </p:nvPr>
        </p:nvSpPr>
        <p:spPr bwMode="auto">
          <a:xfrm>
            <a:off x="4278312" y="10156825"/>
            <a:ext cx="3281362" cy="534987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sz="1400">
                <a:latin typeface="Liberation Sans"/>
                <a:ea typeface="DejaVu Sans"/>
              </a:r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0">
      <a:defRPr lang="fr-FR" sz="2000" b="0" i="0" u="none" strike="noStrike">
        <a:ln>
          <a:noFill/>
        </a:ln>
        <a:latin typeface="Liberation San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6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278312" y="10156825"/>
            <a:ext cx="3281362" cy="534987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defRPr/>
            </a:pPr>
            <a:fld id="{D038279B-FC19-497E-A7D1-5ADD9CAF016F}" type="slidenum">
              <a:rPr sz="1400">
                <a:latin typeface="Liberation Sans"/>
                <a:ea typeface="DejaVu Sans"/>
              </a:rPr>
              <a:t>1</a:t>
            </a:fld>
            <a:endParaRPr/>
          </a:p>
        </p:txBody>
      </p:sp>
      <p:sp>
        <p:nvSpPr>
          <p:cNvPr id="6147" name="Espace réservé de l'image des diapositives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346200" y="900113"/>
            <a:ext cx="4868863" cy="3441700"/>
          </a:xfrm>
          <a:prstGeom prst="rect">
            <a:avLst/>
          </a:prstGeom>
          <a:solidFill>
            <a:srgbClr val="CFE7F5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lIns="91440" tIns="45720" rIns="91440" bIns="45720" anchor="t"/>
          <a:lstStyle/>
          <a:p>
            <a:pPr>
              <a:defRPr/>
            </a:pPr>
            <a:endParaRPr sz="1400"/>
          </a:p>
        </p:txBody>
      </p:sp>
      <p:sp>
        <p:nvSpPr>
          <p:cNvPr id="6148" name="Espace réservé des notes 2"/>
          <p:cNvSpPr txBox="1">
            <a:spLocks noGrp="1" noChangeShapeType="1"/>
          </p:cNvSpPr>
          <p:nvPr>
            <p:ph type="body" idx="1"/>
          </p:nvPr>
        </p:nvSpPr>
        <p:spPr bwMode="auto">
          <a:xfrm>
            <a:off x="720724" y="4679950"/>
            <a:ext cx="6119812" cy="5040312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>
                <a:solidFill>
                  <a:srgbClr val="000000"/>
                </a:solidFill>
              </a:rPr>
              <a:t>Seront présents :</a:t>
            </a:r>
            <a:endParaRPr/>
          </a:p>
          <a:p>
            <a:pPr lvl="0">
              <a:spcBef>
                <a:spcPts val="0"/>
              </a:spcBef>
              <a:defRPr/>
            </a:pPr>
            <a:r>
              <a:rPr>
                <a:solidFill>
                  <a:srgbClr val="000000"/>
                </a:solidFill>
              </a:rPr>
              <a:t>- 6 février : CDOS, Ligue</a:t>
            </a:r>
            <a:endParaRPr/>
          </a:p>
          <a:p>
            <a:pPr lvl="0">
              <a:spcBef>
                <a:spcPts val="0"/>
              </a:spcBef>
              <a:defRPr/>
            </a:pPr>
            <a:r>
              <a:rPr>
                <a:solidFill>
                  <a:srgbClr val="000000"/>
                </a:solidFill>
              </a:rPr>
              <a:t>- 19 février : aucun CRIB</a:t>
            </a:r>
            <a:endParaRPr/>
          </a:p>
          <a:p>
            <a:pPr lvl="0">
              <a:spcBef>
                <a:spcPts val="0"/>
              </a:spcBef>
              <a:defRPr/>
            </a:pPr>
            <a:r>
              <a:rPr>
                <a:solidFill>
                  <a:srgbClr val="000000"/>
                </a:solidFill>
              </a:rPr>
              <a:t>- 25 février : CDOS (à covoiturer) et Thierry Maubert (idem)</a:t>
            </a:r>
            <a:endParaRPr/>
          </a:p>
          <a:p>
            <a:pPr lvl="0">
              <a:spcBef>
                <a:spcPts val="0"/>
              </a:spcBef>
              <a:defRPr/>
            </a:pPr>
            <a:r>
              <a:rPr>
                <a:solidFill>
                  <a:srgbClr val="000000"/>
                </a:solidFill>
              </a:rPr>
              <a:t>- 27 février : Ligue</a:t>
            </a:r>
            <a:endParaRPr/>
          </a:p>
          <a:p>
            <a:pPr lvl="0">
              <a:spcBef>
                <a:spcPts val="0"/>
              </a:spcBef>
              <a:defRPr/>
            </a:pPr>
            <a:r>
              <a:rPr>
                <a:solidFill>
                  <a:srgbClr val="000000"/>
                </a:solidFill>
              </a:rPr>
              <a:t>- 28 février : ? personne pour l’instant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 txBox="1">
            <a:spLocks noGrp="1" noChangeShapeType="1"/>
          </p:cNvSpPr>
          <p:nvPr>
            <p:ph type="title"/>
          </p:nvPr>
        </p:nvSpPr>
        <p:spPr bwMode="auto">
          <a:xfrm>
            <a:off x="858836" y="360361"/>
            <a:ext cx="8974136" cy="781049"/>
          </a:xfrm>
          <a:prstGeom prst="rect">
            <a:avLst/>
          </a:prstGeom>
          <a:noFill/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27" name="Shape 1027"/>
          <p:cNvSpPr txBox="1">
            <a:spLocks noGrp="1" noChangeShapeType="1"/>
          </p:cNvSpPr>
          <p:nvPr>
            <p:ph idx="1"/>
          </p:nvPr>
        </p:nvSpPr>
        <p:spPr bwMode="auto">
          <a:xfrm>
            <a:off x="647699" y="1584324"/>
            <a:ext cx="9432924" cy="504031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F58220"/>
              </a:buClr>
              <a:buSzPct val="45000"/>
              <a:buChar char="●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1pPr>
            <a:lvl2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95231F"/>
              </a:buClr>
              <a:buSzPct val="75000"/>
              <a:buChar char="✔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2pPr>
            <a:lvl3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610506"/>
              </a:buClr>
              <a:buSzPct val="45000"/>
              <a:buChar char="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3pPr>
            <a:lvl4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006600"/>
              </a:buClr>
              <a:buSzPct val="75000"/>
              <a:buChar char="–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4pPr>
            <a:lvl5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006600"/>
              </a:buClr>
              <a:buSzPct val="45000"/>
              <a:buChar char="●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5pPr>
          </a:lstStyle>
          <a:p>
            <a:pPr marL="0" lvl="0" indent="0">
              <a:spcBef>
                <a:spcPts val="0"/>
              </a:spcBef>
              <a:buClr>
                <a:srgbClr val="F58220"/>
              </a:buClr>
              <a:buSzPct val="45000"/>
              <a:buFont typeface="StarSymbol"/>
              <a:buChar char="●"/>
              <a:defRPr/>
            </a:pPr>
            <a:r>
              <a:t>Cliquez pour éditer le format du plan de texte</a:t>
            </a:r>
          </a:p>
          <a:p>
            <a:pPr marL="0" lvl="1" indent="0">
              <a:spcBef>
                <a:spcPts val="0"/>
              </a:spcBef>
              <a:buClr>
                <a:srgbClr val="95231F"/>
              </a:buClr>
              <a:buSzPct val="75000"/>
              <a:buFont typeface="OpenSymbol"/>
              <a:buChar char="✔"/>
              <a:defRPr/>
            </a:pPr>
            <a:r>
              <a:t>Second niveau de plan</a:t>
            </a:r>
          </a:p>
          <a:p>
            <a:pPr marL="0" lvl="2" indent="0">
              <a:spcBef>
                <a:spcPts val="0"/>
              </a:spcBef>
              <a:buClr>
                <a:srgbClr val="610506"/>
              </a:buClr>
              <a:buSzPct val="45000"/>
              <a:buChar char=""/>
              <a:defRPr/>
            </a:pPr>
            <a:r>
              <a:t>Troisième niveau de plan</a:t>
            </a:r>
          </a:p>
          <a:p>
            <a:pPr marL="0" lvl="3" indent="0">
              <a:spcBef>
                <a:spcPts val="0"/>
              </a:spcBef>
              <a:buClr>
                <a:srgbClr val="006600"/>
              </a:buClr>
              <a:buSzPct val="75000"/>
              <a:buFont typeface="StarSymbol"/>
              <a:buChar char="–"/>
              <a:defRPr/>
            </a:pPr>
            <a:r>
              <a:t>Quatrième niveau de plan</a:t>
            </a:r>
          </a:p>
          <a:p>
            <a:pPr marL="0" lvl="4" indent="0">
              <a:spcBef>
                <a:spcPts val="0"/>
              </a:spcBef>
              <a:buClr>
                <a:srgbClr val="006600"/>
              </a:buClr>
              <a:buSzPct val="45000"/>
              <a:buChar char="●"/>
              <a:defRPr/>
            </a:pPr>
            <a:r>
              <a:t>Cinquième niveau de plan</a:t>
            </a:r>
          </a:p>
          <a:p>
            <a:pPr marL="0" lvl="0" indent="0">
              <a:spcBef>
                <a:spcPts val="0"/>
              </a:spcBef>
              <a:buClr>
                <a:srgbClr val="F58220"/>
              </a:buClr>
              <a:buSzPct val="45000"/>
              <a:buFont typeface="StarSymbol"/>
              <a:buChar char="●"/>
              <a:defRPr/>
            </a:pPr>
            <a:r>
              <a:t>Sixième niveau de plan</a:t>
            </a:r>
          </a:p>
          <a:p>
            <a:pPr marL="0" lvl="0" indent="0">
              <a:spcBef>
                <a:spcPts val="0"/>
              </a:spcBef>
              <a:buClr>
                <a:srgbClr val="F58220"/>
              </a:buClr>
              <a:buSzPct val="45000"/>
              <a:buFont typeface="StarSymbol"/>
              <a:buChar char="●"/>
              <a:defRPr/>
            </a:pPr>
            <a:r>
              <a:t>Septième niveau de plan</a:t>
            </a:r>
          </a:p>
        </p:txBody>
      </p:sp>
      <p:sp>
        <p:nvSpPr>
          <p:cNvPr id="1005" name="Shape 1005"/>
          <p:cNvSpPr>
            <a:spLocks noGrp="1" noChangeShapeType="1"/>
          </p:cNvSpPr>
          <p:nvPr>
            <p:ph type="dt"/>
          </p:nvPr>
        </p:nvSpPr>
        <p:spPr bwMode="auto">
          <a:prstGeom prst="rect">
            <a:avLst/>
          </a:prstGeom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006" name="Shape 1006"/>
          <p:cNvSpPr>
            <a:spLocks noGrp="1" noChangeShapeType="1"/>
          </p:cNvSpPr>
          <p:nvPr>
            <p:ph type="ftr"/>
          </p:nvPr>
        </p:nvSpPr>
        <p:spPr bwMode="auto">
          <a:prstGeom prst="rect">
            <a:avLst/>
          </a:prstGeom>
        </p:spPr>
        <p:txBody>
          <a:bodyPr lIns="91440" tIns="45720" rIns="91440" bIns="45720"/>
          <a:lstStyle/>
          <a:p>
            <a:pPr>
              <a:defRPr/>
            </a:pPr>
            <a:r>
              <a:t>DCSTEP</a:t>
            </a:r>
          </a:p>
        </p:txBody>
      </p:sp>
      <p:sp>
        <p:nvSpPr>
          <p:cNvPr id="1028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 txBox="1">
            <a:spLocks noGrp="1" noChangeShapeType="1"/>
          </p:cNvSpPr>
          <p:nvPr>
            <p:ph type="title"/>
          </p:nvPr>
        </p:nvSpPr>
        <p:spPr bwMode="auto">
          <a:xfrm>
            <a:off x="858836" y="360361"/>
            <a:ext cx="8974136" cy="781049"/>
          </a:xfrm>
          <a:prstGeom prst="rect">
            <a:avLst/>
          </a:prstGeom>
          <a:noFill/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27" name="Espace réservé du texte 2"/>
          <p:cNvSpPr txBox="1">
            <a:spLocks noGrp="1" noChangeShapeType="1"/>
          </p:cNvSpPr>
          <p:nvPr>
            <p:ph type="body" idx="1"/>
          </p:nvPr>
        </p:nvSpPr>
        <p:spPr bwMode="auto">
          <a:xfrm>
            <a:off x="647699" y="1584324"/>
            <a:ext cx="9432924" cy="504031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F58220"/>
              </a:buClr>
              <a:buSzPct val="45000"/>
              <a:buChar char="●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1pPr>
            <a:lvl2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95231F"/>
              </a:buClr>
              <a:buSzPct val="75000"/>
              <a:buChar char="✔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2pPr>
            <a:lvl3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610506"/>
              </a:buClr>
              <a:buSzPct val="45000"/>
              <a:buChar char="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3pPr>
            <a:lvl4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006600"/>
              </a:buClr>
              <a:buSzPct val="75000"/>
              <a:buChar char="–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4pPr>
            <a:lvl5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006600"/>
              </a:buClr>
              <a:buSzPct val="45000"/>
              <a:buChar char="●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5pPr>
          </a:lstStyle>
          <a:p>
            <a:pPr marL="0" lvl="0" indent="0">
              <a:spcBef>
                <a:spcPts val="0"/>
              </a:spcBef>
              <a:buClr>
                <a:srgbClr val="F58220"/>
              </a:buClr>
              <a:buSzPct val="45000"/>
              <a:buFont typeface="StarSymbol"/>
              <a:buChar char="●"/>
              <a:defRPr/>
            </a:pPr>
            <a:r>
              <a:t>Cliquez pour éditer le format du plan de texte</a:t>
            </a:r>
          </a:p>
          <a:p>
            <a:pPr marL="0" lvl="1" indent="0">
              <a:spcBef>
                <a:spcPts val="0"/>
              </a:spcBef>
              <a:buClr>
                <a:srgbClr val="95231F"/>
              </a:buClr>
              <a:buSzPct val="75000"/>
              <a:buFont typeface="OpenSymbol"/>
              <a:buChar char="✔"/>
              <a:defRPr/>
            </a:pPr>
            <a:r>
              <a:t>Second niveau de plan</a:t>
            </a:r>
          </a:p>
          <a:p>
            <a:pPr marL="0" lvl="2" indent="0">
              <a:spcBef>
                <a:spcPts val="0"/>
              </a:spcBef>
              <a:buClr>
                <a:srgbClr val="610506"/>
              </a:buClr>
              <a:buSzPct val="45000"/>
              <a:buChar char=""/>
              <a:defRPr/>
            </a:pPr>
            <a:r>
              <a:t>Troisième niveau de plan</a:t>
            </a:r>
          </a:p>
          <a:p>
            <a:pPr marL="0" lvl="3" indent="0">
              <a:spcBef>
                <a:spcPts val="0"/>
              </a:spcBef>
              <a:buClr>
                <a:srgbClr val="006600"/>
              </a:buClr>
              <a:buSzPct val="75000"/>
              <a:buFont typeface="StarSymbol"/>
              <a:buChar char="–"/>
              <a:defRPr/>
            </a:pPr>
            <a:r>
              <a:t>Quatrième niveau de plan</a:t>
            </a:r>
          </a:p>
          <a:p>
            <a:pPr marL="0" lvl="4" indent="0">
              <a:spcBef>
                <a:spcPts val="0"/>
              </a:spcBef>
              <a:buClr>
                <a:srgbClr val="006600"/>
              </a:buClr>
              <a:buSzPct val="45000"/>
              <a:buChar char="●"/>
              <a:defRPr/>
            </a:pPr>
            <a:r>
              <a:t>Cinquième niveau de plan</a:t>
            </a:r>
          </a:p>
          <a:p>
            <a:pPr marL="0" lvl="0" indent="0">
              <a:spcBef>
                <a:spcPts val="0"/>
              </a:spcBef>
              <a:buClr>
                <a:srgbClr val="F58220"/>
              </a:buClr>
              <a:buSzPct val="45000"/>
              <a:buFont typeface="StarSymbol"/>
              <a:buChar char="●"/>
              <a:defRPr/>
            </a:pPr>
            <a:r>
              <a:t>Sixième niveau de plan</a:t>
            </a:r>
          </a:p>
          <a:p>
            <a:pPr marL="0" lvl="0" indent="0">
              <a:spcBef>
                <a:spcPts val="0"/>
              </a:spcBef>
              <a:buClr>
                <a:srgbClr val="F58220"/>
              </a:buClr>
              <a:buSzPct val="45000"/>
              <a:buFont typeface="StarSymbol"/>
              <a:buChar char="●"/>
              <a:defRPr/>
            </a:pPr>
            <a:r>
              <a:t>Septième niveau de plan</a:t>
            </a:r>
          </a:p>
        </p:txBody>
      </p:sp>
      <p:sp>
        <p:nvSpPr>
          <p:cNvPr id="1028" name="ZoneTexte 3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>
        <a:defRPr lang="fr-FR" sz="4000" b="1" i="0" u="none" strike="noStrike">
          <a:ln>
            <a:noFill/>
          </a:ln>
          <a:solidFill>
            <a:srgbClr val="000000"/>
          </a:solidFill>
          <a:latin typeface="Calibri"/>
        </a:defRPr>
      </a:lvl1pPr>
    </p:titleStyle>
    <p:bodyStyle>
      <a:lvl1pPr marL="0" marR="0" lvl="0" indent="0">
        <a:spcBef>
          <a:spcPts val="0"/>
        </a:spcBef>
        <a:spcAft>
          <a:spcPts val="1276"/>
        </a:spcAft>
        <a:buClr>
          <a:srgbClr val="F58220"/>
        </a:buClr>
        <a:buSzPct val="45000"/>
        <a:buFont typeface="StarSymbol"/>
        <a:buChar char="●"/>
        <a:defRPr lang="fr-FR" sz="2900" b="1" i="0" u="none" strike="noStrike">
          <a:ln>
            <a:noFill/>
          </a:ln>
          <a:latin typeface="Calibri"/>
          <a:ea typeface="Droid Sans Fallback"/>
          <a:cs typeface="Lohit Hindi"/>
        </a:defRPr>
      </a:lvl1pPr>
      <a:lvl2pPr marL="0" marR="0" lvl="1" indent="0">
        <a:spcBef>
          <a:spcPts val="0"/>
        </a:spcBef>
        <a:spcAft>
          <a:spcPts val="1276"/>
        </a:spcAft>
        <a:buClr>
          <a:srgbClr val="95231F"/>
        </a:buClr>
        <a:buSzPct val="75000"/>
        <a:buFont typeface="OpenSymbol"/>
        <a:buChar char="✔"/>
        <a:defRPr lang="fr-FR" sz="2900" b="1" i="0" u="none" strike="noStrike">
          <a:ln>
            <a:noFill/>
          </a:ln>
          <a:latin typeface="Calibri"/>
          <a:ea typeface="Droid Sans Fallback"/>
          <a:cs typeface="Lohit Hindi"/>
        </a:defRPr>
      </a:lvl2pPr>
      <a:lvl3pPr marL="0" marR="0" lvl="2" indent="0">
        <a:spcBef>
          <a:spcPts val="0"/>
        </a:spcBef>
        <a:spcAft>
          <a:spcPts val="1276"/>
        </a:spcAft>
        <a:buClr>
          <a:srgbClr val="610506"/>
        </a:buClr>
        <a:buSzPct val="45000"/>
        <a:buFont typeface="OpenSymbol"/>
        <a:buChar char=""/>
        <a:defRPr lang="fr-FR" sz="2900" b="1" i="0" u="none" strike="noStrike">
          <a:ln>
            <a:noFill/>
          </a:ln>
          <a:latin typeface="Calibri"/>
          <a:ea typeface="Droid Sans Fallback"/>
          <a:cs typeface="Lohit Hindi"/>
        </a:defRPr>
      </a:lvl3pPr>
      <a:lvl4pPr marL="0" marR="0" lvl="3" indent="0">
        <a:spcBef>
          <a:spcPts val="0"/>
        </a:spcBef>
        <a:spcAft>
          <a:spcPts val="1276"/>
        </a:spcAft>
        <a:buClr>
          <a:srgbClr val="006600"/>
        </a:buClr>
        <a:buSzPct val="75000"/>
        <a:buFont typeface="StarSymbol"/>
        <a:buChar char="–"/>
        <a:defRPr lang="fr-FR" sz="2900" b="1" i="0" u="none" strike="noStrike">
          <a:ln>
            <a:noFill/>
          </a:ln>
          <a:latin typeface="Calibri"/>
          <a:ea typeface="Droid Sans Fallback"/>
          <a:cs typeface="Lohit Hindi"/>
        </a:defRPr>
      </a:lvl4pPr>
      <a:lvl5pPr marL="0" marR="0" lvl="4" indent="0">
        <a:spcBef>
          <a:spcPts val="0"/>
        </a:spcBef>
        <a:spcAft>
          <a:spcPts val="1276"/>
        </a:spcAft>
        <a:buClr>
          <a:srgbClr val="006600"/>
        </a:buClr>
        <a:buSzPct val="45000"/>
        <a:buFont typeface="StarSymbol"/>
        <a:buChar char="●"/>
        <a:defRPr lang="fr-FR" sz="2900" b="1" i="0" u="none" strike="noStrike">
          <a:ln>
            <a:noFill/>
          </a:ln>
          <a:latin typeface="Calibri"/>
          <a:ea typeface="Droid Sans Fallback"/>
          <a:cs typeface="Lohit Hindi"/>
        </a:defRPr>
      </a:lvl5pPr>
      <a:lvl6pPr marL="0" marR="0" lvl="5" indent="0">
        <a:spcBef>
          <a:spcPts val="0"/>
        </a:spcBef>
        <a:spcAft>
          <a:spcPts val="1276"/>
        </a:spcAft>
        <a:buClr>
          <a:srgbClr val="006600"/>
        </a:buClr>
        <a:buSzPct val="45000"/>
        <a:buFont typeface="StarSymbol"/>
        <a:buChar char="●"/>
        <a:defRPr lang="fr-FR" sz="2900" b="1" i="0" u="none" strike="noStrike">
          <a:ln>
            <a:noFill/>
          </a:ln>
          <a:latin typeface="Calibri"/>
          <a:ea typeface="Droid Sans Fallback"/>
          <a:cs typeface="Lohit Hindi"/>
        </a:defRPr>
      </a:lvl6pPr>
      <a:lvl7pPr marL="0" marR="0" lvl="6" indent="0">
        <a:spcBef>
          <a:spcPts val="0"/>
        </a:spcBef>
        <a:spcAft>
          <a:spcPts val="1276"/>
        </a:spcAft>
        <a:buClr>
          <a:srgbClr val="006600"/>
        </a:buClr>
        <a:buSzPct val="45000"/>
        <a:buFont typeface="StarSymbol"/>
        <a:buChar char="●"/>
        <a:defRPr lang="fr-FR" sz="2900" b="1" i="0" u="none" strike="noStrike">
          <a:ln>
            <a:noFill/>
          </a:ln>
          <a:latin typeface="Calibri"/>
          <a:ea typeface="Droid Sans Fallback"/>
          <a:cs typeface="Lohit Hindi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nnuaire.service-public.fr/navigation/prefecture_greffe_association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file:///\\..\2020\Pr&#233;sentations%20f&#233;v%202019\5%20-%20FDVA%202\2019\1-Appel%20&#224;%20projets\B-AAP%20Loiret\AAP%202019%20FDVA%20FI_Loiret_Annexe3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"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Image 1"/>
          <p:cNvPicPr>
            <a:picLocks noGrp="1" noChangeAspect="1"/>
          </p:cNvPicPr>
          <p:nvPr/>
        </p:nvPicPr>
        <p:blipFill>
          <a:blip r:embed="rId3"/>
          <a:srcRect l="50370" t="48259"/>
          <a:stretch/>
        </p:blipFill>
        <p:spPr bwMode="auto">
          <a:xfrm>
            <a:off x="71437" y="215899"/>
            <a:ext cx="2239962" cy="1584324"/>
          </a:xfrm>
          <a:prstGeom prst="rect">
            <a:avLst/>
          </a:prstGeom>
          <a:noFill/>
        </p:spPr>
      </p:pic>
      <p:sp>
        <p:nvSpPr>
          <p:cNvPr id="5123" name="ZoneTexte 2"/>
          <p:cNvSpPr txBox="1">
            <a:spLocks noGrp="1" noChangeShapeType="1"/>
          </p:cNvSpPr>
          <p:nvPr/>
        </p:nvSpPr>
        <p:spPr bwMode="auto">
          <a:xfrm>
            <a:off x="2393578" y="611486"/>
            <a:ext cx="8103678" cy="6214640"/>
          </a:xfrm>
          <a:prstGeom prst="rect">
            <a:avLst/>
          </a:prstGeom>
          <a:solidFill>
            <a:srgbClr val="C5C5FF"/>
          </a:solidFill>
          <a:ln w="57150">
            <a:solidFill>
              <a:srgbClr val="000074"/>
            </a:solidFill>
            <a:bevel/>
            <a:headEnd/>
            <a:tailEnd/>
          </a:ln>
        </p:spPr>
        <p:txBody>
          <a:bodyPr vertOverflow="overflow" horzOverflow="clip" vert="horz" wrap="square" lIns="54000" tIns="54000" rIns="54000" bIns="54000" numCol="1" spcCol="0" rtlCol="0" fromWordArt="0" anchor="t" anchorCtr="0" forceAA="0" compatLnSpc="0"/>
          <a:lstStyle/>
          <a:p>
            <a:pPr lvl="0" algn="ctr">
              <a:defRPr/>
            </a:pPr>
            <a:r>
              <a:rPr sz="5400" b="1" i="0" u="none">
                <a:ea typeface="Droid Sans Fallback"/>
              </a:rPr>
              <a:t>Comment déposer</a:t>
            </a:r>
            <a:br>
              <a:rPr sz="5400" b="1" i="0" u="none">
                <a:ea typeface="Droid Sans Fallback"/>
              </a:rPr>
            </a:br>
            <a:r>
              <a:rPr sz="5400" b="1" i="0" u="none">
                <a:ea typeface="Droid Sans Fallback"/>
              </a:rPr>
              <a:t>son dossier sur</a:t>
            </a:r>
            <a:endParaRPr/>
          </a:p>
        </p:txBody>
      </p:sp>
      <p:pic>
        <p:nvPicPr>
          <p:cNvPr id="5125" name="Image 4"/>
          <p:cNvPicPr>
            <a:picLocks noGrp="1" noChangeAspect="1"/>
          </p:cNvPicPr>
          <p:nvPr/>
        </p:nvPicPr>
        <p:blipFill>
          <a:blip r:embed="rId4"/>
          <a:stretch/>
        </p:blipFill>
        <p:spPr bwMode="auto">
          <a:xfrm>
            <a:off x="4026093" y="2905976"/>
            <a:ext cx="4505325" cy="1279525"/>
          </a:xfrm>
          <a:prstGeom prst="rect">
            <a:avLst/>
          </a:prstGeom>
          <a:noFill/>
        </p:spPr>
      </p:pic>
      <p:sp>
        <p:nvSpPr>
          <p:cNvPr id="2097973863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CA1EF273-E83F-2349-198E-1FDF298E96A8}" type="slidenum">
              <a:rPr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602" name="Image 4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8002587" y="5775325"/>
            <a:ext cx="977900" cy="976312"/>
          </a:xfrm>
          <a:prstGeom prst="rect">
            <a:avLst/>
          </a:prstGeom>
          <a:noFill/>
        </p:spPr>
      </p:pic>
      <p:pic>
        <p:nvPicPr>
          <p:cNvPr id="25603" name="Image 1"/>
          <p:cNvPicPr>
            <a:picLocks noGrp="1" noChangeAspect="1"/>
          </p:cNvPicPr>
          <p:nvPr/>
        </p:nvPicPr>
        <p:blipFill>
          <a:blip r:embed="rId3"/>
          <a:srcRect b="11596"/>
          <a:stretch/>
        </p:blipFill>
        <p:spPr bwMode="auto">
          <a:xfrm>
            <a:off x="349250" y="1525587"/>
            <a:ext cx="9536112" cy="3814762"/>
          </a:xfrm>
          <a:prstGeom prst="rect">
            <a:avLst/>
          </a:prstGeom>
          <a:noFill/>
        </p:spPr>
      </p:pic>
      <p:sp>
        <p:nvSpPr>
          <p:cNvPr id="25604" name="Forme libre 8"/>
          <p:cNvSpPr>
            <a:spLocks noGrp="1" noChangeShapeType="1"/>
          </p:cNvSpPr>
          <p:nvPr/>
        </p:nvSpPr>
        <p:spPr bwMode="auto">
          <a:xfrm flipH="1">
            <a:off x="2547936" y="1628775"/>
            <a:ext cx="276584" cy="576621"/>
          </a:xfrm>
          <a:custGeom>
            <a:avLst/>
            <a:gdLst>
              <a:gd name="gd0" fmla="val 65536"/>
              <a:gd name="gd1" fmla="val 0"/>
              <a:gd name="gd2" fmla="val 0"/>
              <a:gd name="gd3" fmla="val 1600"/>
              <a:gd name="gd4" fmla="val 3400"/>
              <a:gd name="gd5" fmla="*/ w 0 1600"/>
              <a:gd name="gd6" fmla="*/ h 0 3400"/>
              <a:gd name="gd7" fmla="*/ w 21600 1600"/>
              <a:gd name="gd8" fmla="*/ h 21600 3400"/>
            </a:gdLst>
            <a:ahLst/>
            <a:cxnLst/>
            <a:rect l="gd5" t="gd6" r="gd7" b="gd8"/>
            <a:pathLst>
              <a:path w="1600" h="3400" fill="none" extrusionOk="0">
                <a:moveTo>
                  <a:pt x="gd1" y="gd2"/>
                </a:moveTo>
                <a:lnTo>
                  <a:pt x="gd3" y="gd4"/>
                </a:lnTo>
              </a:path>
              <a:path w="1600" h="34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25605" name="Forme libre 9"/>
          <p:cNvSpPr>
            <a:spLocks noGrp="1" noChangeShapeType="1"/>
          </p:cNvSpPr>
          <p:nvPr/>
        </p:nvSpPr>
        <p:spPr bwMode="auto">
          <a:xfrm>
            <a:off x="2033538" y="38830"/>
            <a:ext cx="4805411" cy="1321985"/>
          </a:xfrm>
          <a:custGeom>
            <a:avLst/>
            <a:gdLst>
              <a:gd name="gd0" fmla="val 65536"/>
              <a:gd name="gd1" fmla="val 201489"/>
              <a:gd name="gd2" fmla="val 0"/>
              <a:gd name="gd3" fmla="+- 402978 0 0"/>
              <a:gd name="gd4" fmla="+- 402978 0 0"/>
              <a:gd name="gd5" fmla="*/ gd3 1 2"/>
              <a:gd name="gd6" fmla="*/ gd4 1 2"/>
              <a:gd name="gd7" fmla="+- 0 gd5 0"/>
              <a:gd name="gd8" fmla="+- 0 gd6 0"/>
              <a:gd name="gd9" fmla="+- 201489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201489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007446"/>
              <a:gd name="gd82" fmla="+- 402978 0 0"/>
              <a:gd name="gd83" fmla="+- 1208935 0 805957"/>
              <a:gd name="gd84" fmla="*/ gd82 1 2"/>
              <a:gd name="gd85" fmla="*/ gd83 1 2"/>
              <a:gd name="gd86" fmla="+- 0 gd84 0"/>
              <a:gd name="gd87" fmla="+- 805957 gd85 0"/>
              <a:gd name="gd88" fmla="+- 0 0 gd86"/>
              <a:gd name="gd89" fmla="+- 1007446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201489 0 gd86"/>
              <a:gd name="gd120" fmla="+- 1208935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085279"/>
              <a:gd name="gd160" fmla="val 1208935"/>
              <a:gd name="gd161" fmla="+- 3286768 0 2883790"/>
              <a:gd name="gd162" fmla="+- 1208935 0 805957"/>
              <a:gd name="gd163" fmla="*/ gd161 1 2"/>
              <a:gd name="gd164" fmla="*/ gd162 1 2"/>
              <a:gd name="gd165" fmla="+- 2883790 gd163 0"/>
              <a:gd name="gd166" fmla="+- 805957 gd164 0"/>
              <a:gd name="gd167" fmla="+- 3085279 0 gd165"/>
              <a:gd name="gd168" fmla="+- 1208935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286768 0 gd165"/>
              <a:gd name="gd199" fmla="+- 1007446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286768"/>
              <a:gd name="gd239" fmla="val 201489"/>
              <a:gd name="gd240" fmla="+- 3286768 0 2883790"/>
              <a:gd name="gd241" fmla="+- 402978 0 0"/>
              <a:gd name="gd242" fmla="*/ gd240 1 2"/>
              <a:gd name="gd243" fmla="*/ gd241 1 2"/>
              <a:gd name="gd244" fmla="+- 2883790 gd242 0"/>
              <a:gd name="gd245" fmla="+- 0 gd243 0"/>
              <a:gd name="gd246" fmla="+- 3286768 0 gd244"/>
              <a:gd name="gd247" fmla="+- 201489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085279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201489"/>
              <a:gd name="gd318" fmla="val 0"/>
              <a:gd name="gd319" fmla="*/ w 0 3286768"/>
              <a:gd name="gd320" fmla="*/ h 0 1208935"/>
              <a:gd name="gd321" fmla="*/ w 3286768 3286768"/>
              <a:gd name="gd322" fmla="*/ h 1208935 1208935"/>
            </a:gdLst>
            <a:ahLst/>
            <a:cxnLst/>
            <a:rect l="gd319" t="gd320" r="gd321" b="gd322"/>
            <a:pathLst>
              <a:path w="3286768" h="1208935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286768" h="1208935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wrap="square"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600" b="1" i="0" u="none" dirty="0">
                <a:ea typeface="Droid Sans Fallback"/>
              </a:rPr>
              <a:t>Objet social de votre association, correspondant à ce qui est écrit dans les statuts déclarés </a:t>
            </a:r>
            <a:br>
              <a:rPr sz="1600" b="1" i="0" u="none" dirty="0">
                <a:ea typeface="Droid Sans Fallback"/>
              </a:rPr>
            </a:br>
            <a:r>
              <a:rPr sz="1600" b="1" i="0" u="none" dirty="0">
                <a:ea typeface="Droid Sans Fallback"/>
              </a:rPr>
              <a:t>au greffe des associations </a:t>
            </a:r>
            <a:r>
              <a:rPr lang="fr-FR" sz="1600" b="1" dirty="0">
                <a:ea typeface="Droid Sans Fallback"/>
              </a:rPr>
              <a:t>(auprès du tribunal judiciaire ou de proximité géographiquement compétent, pour les départements 57, 67 et 68</a:t>
            </a:r>
            <a:r>
              <a:rPr sz="1600" b="1" i="0" u="none" dirty="0">
                <a:ea typeface="Droid Sans Fallback"/>
              </a:rPr>
              <a:t>).</a:t>
            </a:r>
            <a:endParaRPr dirty="0"/>
          </a:p>
        </p:txBody>
      </p:sp>
      <p:sp>
        <p:nvSpPr>
          <p:cNvPr id="25606" name="Forme libre 5"/>
          <p:cNvSpPr>
            <a:spLocks noGrp="1" noChangeShapeType="1"/>
          </p:cNvSpPr>
          <p:nvPr/>
        </p:nvSpPr>
        <p:spPr bwMode="auto">
          <a:xfrm>
            <a:off x="8229600" y="3742142"/>
            <a:ext cx="1952984" cy="1156835"/>
          </a:xfrm>
          <a:custGeom>
            <a:avLst/>
            <a:gdLst>
              <a:gd name="gd0" fmla="val 65536"/>
              <a:gd name="gd1" fmla="val 259235"/>
              <a:gd name="gd2" fmla="val 0"/>
              <a:gd name="gd3" fmla="+- 518470 0 0"/>
              <a:gd name="gd4" fmla="+- 518470 0 0"/>
              <a:gd name="gd5" fmla="*/ gd3 1 2"/>
              <a:gd name="gd6" fmla="*/ gd4 1 2"/>
              <a:gd name="gd7" fmla="+- 0 gd5 0"/>
              <a:gd name="gd8" fmla="+- 0 gd6 0"/>
              <a:gd name="gd9" fmla="+- 259235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259235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296178"/>
              <a:gd name="gd82" fmla="+- 518470 0 0"/>
              <a:gd name="gd83" fmla="+- 1555414 0 1036942"/>
              <a:gd name="gd84" fmla="*/ gd82 1 2"/>
              <a:gd name="gd85" fmla="*/ gd83 1 2"/>
              <a:gd name="gd86" fmla="+- 0 gd84 0"/>
              <a:gd name="gd87" fmla="+- 1036942 gd85 0"/>
              <a:gd name="gd88" fmla="+- 0 0 gd86"/>
              <a:gd name="gd89" fmla="+- 1296178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259235 0 gd86"/>
              <a:gd name="gd120" fmla="+- 1555414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1694031"/>
              <a:gd name="gd160" fmla="val 1555413"/>
              <a:gd name="gd161" fmla="+- 1953267 0 1434795"/>
              <a:gd name="gd162" fmla="+- 1555413 0 1036941"/>
              <a:gd name="gd163" fmla="*/ gd161 1 2"/>
              <a:gd name="gd164" fmla="*/ gd162 1 2"/>
              <a:gd name="gd165" fmla="+- 1434795 gd163 0"/>
              <a:gd name="gd166" fmla="+- 1036941 gd164 0"/>
              <a:gd name="gd167" fmla="+- 1694031 0 gd165"/>
              <a:gd name="gd168" fmla="+- 1555413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1953267 0 gd165"/>
              <a:gd name="gd199" fmla="+- 1296177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1953266"/>
              <a:gd name="gd239" fmla="val 259235"/>
              <a:gd name="gd240" fmla="+- 1953266 0 1434794"/>
              <a:gd name="gd241" fmla="+- 518470 0 0"/>
              <a:gd name="gd242" fmla="*/ gd240 1 2"/>
              <a:gd name="gd243" fmla="*/ gd241 1 2"/>
              <a:gd name="gd244" fmla="+- 1434794 gd242 0"/>
              <a:gd name="gd245" fmla="+- 0 gd243 0"/>
              <a:gd name="gd246" fmla="+- 1953266 0 gd244"/>
              <a:gd name="gd247" fmla="+- 259235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169403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259235"/>
              <a:gd name="gd318" fmla="val 0"/>
              <a:gd name="gd319" fmla="*/ w 0 1953266"/>
              <a:gd name="gd320" fmla="*/ h 0 1555413"/>
              <a:gd name="gd321" fmla="*/ w 1953266 1953266"/>
              <a:gd name="gd322" fmla="*/ h 1555413 1555413"/>
            </a:gdLst>
            <a:ahLst/>
            <a:cxnLst/>
            <a:rect l="gd319" t="gd320" r="gd321" b="gd322"/>
            <a:pathLst>
              <a:path w="1953266" h="1555413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1953266" h="1555413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400">
                <a:ea typeface="Droid Sans Fallback"/>
              </a:rPr>
              <a:t>Lien direct vers le service en ligne pour la déclaration des modifications auprès du greffe des associations</a:t>
            </a:r>
            <a:endParaRPr/>
          </a:p>
        </p:txBody>
      </p:sp>
      <p:sp>
        <p:nvSpPr>
          <p:cNvPr id="25607" name="Forme libre 6"/>
          <p:cNvSpPr>
            <a:spLocks noGrp="1" noChangeShapeType="1"/>
          </p:cNvSpPr>
          <p:nvPr/>
        </p:nvSpPr>
        <p:spPr bwMode="auto">
          <a:xfrm flipH="1" flipV="1">
            <a:off x="9156699" y="3135312"/>
            <a:ext cx="46396" cy="408346"/>
          </a:xfrm>
          <a:custGeom>
            <a:avLst/>
            <a:gdLst>
              <a:gd name="gd0" fmla="val 65536"/>
              <a:gd name="gd1" fmla="val 0"/>
              <a:gd name="gd2" fmla="val 0"/>
              <a:gd name="gd3" fmla="val 1600"/>
              <a:gd name="gd4" fmla="val 3400"/>
              <a:gd name="gd5" fmla="*/ w 0 1600"/>
              <a:gd name="gd6" fmla="*/ h 0 3400"/>
              <a:gd name="gd7" fmla="*/ w 21600 1600"/>
              <a:gd name="gd8" fmla="*/ h 21600 3400"/>
            </a:gdLst>
            <a:ahLst/>
            <a:cxnLst/>
            <a:rect l="gd5" t="gd6" r="gd7" b="gd8"/>
            <a:pathLst>
              <a:path w="1600" h="3400" fill="none" extrusionOk="0">
                <a:moveTo>
                  <a:pt x="gd1" y="gd2"/>
                </a:moveTo>
                <a:lnTo>
                  <a:pt x="gd3" y="gd4"/>
                </a:lnTo>
              </a:path>
              <a:path w="1600" h="34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25608" name="Forme libre 7"/>
          <p:cNvSpPr>
            <a:spLocks noGrp="1" noChangeShapeType="1"/>
          </p:cNvSpPr>
          <p:nvPr/>
        </p:nvSpPr>
        <p:spPr bwMode="auto">
          <a:xfrm>
            <a:off x="639761" y="5640792"/>
            <a:ext cx="5926495" cy="1156835"/>
          </a:xfrm>
          <a:custGeom>
            <a:avLst/>
            <a:gdLst>
              <a:gd name="gd0" fmla="val 65536"/>
              <a:gd name="gd1" fmla="val 218823"/>
              <a:gd name="gd2" fmla="val 0"/>
              <a:gd name="gd3" fmla="+- 437646 0 0"/>
              <a:gd name="gd4" fmla="+- 437646 0 0"/>
              <a:gd name="gd5" fmla="*/ gd3 1 2"/>
              <a:gd name="gd6" fmla="*/ gd4 1 2"/>
              <a:gd name="gd7" fmla="+- 0 gd5 0"/>
              <a:gd name="gd8" fmla="+- 0 gd6 0"/>
              <a:gd name="gd9" fmla="+- 218823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218823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094113"/>
              <a:gd name="gd82" fmla="+- 437646 0 0"/>
              <a:gd name="gd83" fmla="+- 1312936 0 875290"/>
              <a:gd name="gd84" fmla="*/ gd82 1 2"/>
              <a:gd name="gd85" fmla="*/ gd83 1 2"/>
              <a:gd name="gd86" fmla="+- 0 gd84 0"/>
              <a:gd name="gd87" fmla="+- 875290 gd85 0"/>
              <a:gd name="gd88" fmla="+- 0 0 gd86"/>
              <a:gd name="gd89" fmla="+- 1094113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218823 0 gd86"/>
              <a:gd name="gd120" fmla="+- 1312936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5708449"/>
              <a:gd name="gd160" fmla="val 1312936"/>
              <a:gd name="gd161" fmla="+- 5927272 0 5489626"/>
              <a:gd name="gd162" fmla="+- 1312936 0 875290"/>
              <a:gd name="gd163" fmla="*/ gd161 1 2"/>
              <a:gd name="gd164" fmla="*/ gd162 1 2"/>
              <a:gd name="gd165" fmla="+- 5489626 gd163 0"/>
              <a:gd name="gd166" fmla="+- 875290 gd164 0"/>
              <a:gd name="gd167" fmla="+- 5708449 0 gd165"/>
              <a:gd name="gd168" fmla="+- 1312936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5927272 0 gd165"/>
              <a:gd name="gd199" fmla="+- 1094113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5927272"/>
              <a:gd name="gd239" fmla="val 218823"/>
              <a:gd name="gd240" fmla="+- 5927272 0 5489626"/>
              <a:gd name="gd241" fmla="+- 437646 0 0"/>
              <a:gd name="gd242" fmla="*/ gd240 1 2"/>
              <a:gd name="gd243" fmla="*/ gd241 1 2"/>
              <a:gd name="gd244" fmla="+- 5489626 gd242 0"/>
              <a:gd name="gd245" fmla="+- 0 gd243 0"/>
              <a:gd name="gd246" fmla="+- 5927272 0 gd244"/>
              <a:gd name="gd247" fmla="+- 218823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5708449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218823"/>
              <a:gd name="gd318" fmla="val 0"/>
              <a:gd name="gd319" fmla="*/ w 0 5927272"/>
              <a:gd name="gd320" fmla="*/ h 0 1312936"/>
              <a:gd name="gd321" fmla="*/ w 5927272 5927272"/>
              <a:gd name="gd322" fmla="*/ h 1312936 1312936"/>
            </a:gdLst>
            <a:ahLst/>
            <a:cxnLst/>
            <a:rect l="gd319" t="gd320" r="gd321" b="gd322"/>
            <a:pathLst>
              <a:path w="5927272" h="1312936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5927272" h="1312936" extrusionOk="0"/>
            </a:pathLst>
          </a:custGeom>
          <a:solidFill>
            <a:srgbClr val="FF3B3B"/>
          </a:solidFill>
          <a:ln w="0">
            <a:solidFill>
              <a:srgbClr val="843C0C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2000" b="1" i="0" u="none">
                <a:ea typeface="Droid Sans Fallback"/>
              </a:rPr>
              <a:t>VÉRIFIEZ</a:t>
            </a:r>
            <a:r>
              <a:rPr sz="1600" b="1" i="0" u="none">
                <a:ea typeface="Droid Sans Fallback"/>
              </a:rPr>
              <a:t> que les catégories sélectionnées par le greffe correspondent bien à l’activité de votre association</a:t>
            </a:r>
            <a:endParaRPr/>
          </a:p>
          <a:p>
            <a:pPr lvl="0" algn="ctr">
              <a:defRPr/>
            </a:pPr>
            <a:r>
              <a:rPr b="1" i="0" u="none">
                <a:ea typeface="Droid Sans Fallback"/>
              </a:rPr>
              <a:t>=&gt; </a:t>
            </a:r>
            <a:r>
              <a:rPr b="1" i="0" u="sng">
                <a:ea typeface="Droid Sans Fallback"/>
              </a:rPr>
              <a:t>Si ce n’est pas le cas,</a:t>
            </a:r>
            <a:r>
              <a:rPr sz="1600" b="1" i="0" u="none">
                <a:ea typeface="Droid Sans Fallback"/>
              </a:rPr>
              <a:t> contactez le greffe des associations dont dépend votre association, pour qu’il le(s) modifie.</a:t>
            </a:r>
            <a:endParaRPr/>
          </a:p>
        </p:txBody>
      </p:sp>
      <p:sp>
        <p:nvSpPr>
          <p:cNvPr id="25609" name="Forme libre 10"/>
          <p:cNvSpPr>
            <a:spLocks noGrp="1" noChangeShapeType="1"/>
          </p:cNvSpPr>
          <p:nvPr/>
        </p:nvSpPr>
        <p:spPr bwMode="auto">
          <a:xfrm flipV="1">
            <a:off x="2824161" y="4914900"/>
            <a:ext cx="213083" cy="648059"/>
          </a:xfrm>
          <a:custGeom>
            <a:avLst/>
            <a:gdLst>
              <a:gd name="gd0" fmla="val 65536"/>
              <a:gd name="gd1" fmla="val 0"/>
              <a:gd name="gd2" fmla="val 0"/>
              <a:gd name="gd3" fmla="val 1600"/>
              <a:gd name="gd4" fmla="val 3400"/>
              <a:gd name="gd5" fmla="*/ w 0 1600"/>
              <a:gd name="gd6" fmla="*/ h 0 3400"/>
              <a:gd name="gd7" fmla="*/ w 21600 1600"/>
              <a:gd name="gd8" fmla="*/ h 21600 3400"/>
            </a:gdLst>
            <a:ahLst/>
            <a:cxnLst/>
            <a:rect l="gd5" t="gd6" r="gd7" b="gd8"/>
            <a:pathLst>
              <a:path w="1600" h="3400" fill="none" extrusionOk="0">
                <a:moveTo>
                  <a:pt x="gd1" y="gd2"/>
                </a:moveTo>
                <a:lnTo>
                  <a:pt x="gd3" y="gd4"/>
                </a:lnTo>
              </a:path>
              <a:path w="1600" h="3400" extrusionOk="0"/>
            </a:pathLst>
          </a:custGeom>
          <a:noFill/>
          <a:ln w="38100">
            <a:solidFill>
              <a:srgbClr val="FF3B3B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25610" name="ZoneTexte 3"/>
          <p:cNvSpPr txBox="1">
            <a:spLocks noGrp="1" noChangeShapeType="1"/>
          </p:cNvSpPr>
          <p:nvPr/>
        </p:nvSpPr>
        <p:spPr bwMode="auto">
          <a:xfrm>
            <a:off x="6838949" y="5613399"/>
            <a:ext cx="1508484" cy="822996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sz="1600" b="1" i="0" u="sng" dirty="0">
                <a:solidFill>
                  <a:schemeClr val="hlink"/>
                </a:solidFill>
                <a:hlinkClick r:id="rId4" tooltip="https://lannuaire.service-public.fr/navigation/prefecture_greffe_associations"/>
              </a:rPr>
              <a:t>Annuaire des greffes des associations</a:t>
            </a:r>
            <a:endParaRPr dirty="0"/>
          </a:p>
        </p:txBody>
      </p:sp>
      <p:sp>
        <p:nvSpPr>
          <p:cNvPr id="148241996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0168D58E-A460-884A-533E-A4C1640324EE}" type="slidenum">
              <a:rPr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7650" name="Image 14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592137" y="2500312"/>
            <a:ext cx="9507537" cy="3816350"/>
          </a:xfrm>
          <a:prstGeom prst="rect">
            <a:avLst/>
          </a:prstGeom>
          <a:noFill/>
        </p:spPr>
      </p:pic>
      <p:sp>
        <p:nvSpPr>
          <p:cNvPr id="27651" name="Forme libre 7"/>
          <p:cNvSpPr>
            <a:spLocks noGrp="1" noChangeShapeType="1"/>
          </p:cNvSpPr>
          <p:nvPr/>
        </p:nvSpPr>
        <p:spPr bwMode="auto">
          <a:xfrm>
            <a:off x="6948486" y="4401761"/>
            <a:ext cx="2519721" cy="340835"/>
          </a:xfrm>
          <a:custGeom>
            <a:avLst/>
            <a:gdLst>
              <a:gd name="gd0" fmla="val 65536"/>
              <a:gd name="gd1" fmla="val 10800"/>
              <a:gd name="gd2" fmla="val 0"/>
              <a:gd name="gd3" fmla="+- 21600 0 0"/>
              <a:gd name="gd4" fmla="+- 21600 0 0"/>
              <a:gd name="gd5" fmla="*/ gd3 1 2"/>
              <a:gd name="gd6" fmla="*/ gd4 1 2"/>
              <a:gd name="gd7" fmla="+- 0 gd5 0"/>
              <a:gd name="gd8" fmla="+- 0 gd6 0"/>
              <a:gd name="gd9" fmla="+- 108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10800 0 gd7"/>
              <a:gd name="gd41" fmla="+- 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*/ w 0 21600"/>
              <a:gd name="gd81" fmla="*/ h 0 21600"/>
              <a:gd name="gd82" fmla="*/ w 21600 21600"/>
              <a:gd name="gd83" fmla="*/ h 21600 21600"/>
            </a:gdLst>
            <a:ahLst/>
            <a:cxnLst/>
            <a:rect l="gd80" t="gd81" r="gd82" b="gd83"/>
            <a:pathLst>
              <a:path w="21600" h="216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close/>
              </a:path>
              <a:path w="21600" h="21600" extrusionOk="0"/>
            </a:pathLst>
          </a:custGeom>
          <a:noFill/>
          <a:ln w="38160">
            <a:solidFill>
              <a:srgbClr val="F58220"/>
            </a:solidFill>
            <a:round/>
            <a:headEnd/>
            <a:tailEnd/>
          </a:ln>
        </p:spPr>
        <p:txBody>
          <a:bodyPr lIns="108720" tIns="63720" rIns="108720" bIns="6372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27652" name="Forme libre 8"/>
          <p:cNvSpPr>
            <a:spLocks noGrp="1" noChangeShapeType="1"/>
          </p:cNvSpPr>
          <p:nvPr/>
        </p:nvSpPr>
        <p:spPr bwMode="auto">
          <a:xfrm>
            <a:off x="6624636" y="3024186"/>
            <a:ext cx="575034" cy="1224321"/>
          </a:xfrm>
          <a:custGeom>
            <a:avLst/>
            <a:gdLst>
              <a:gd name="gd0" fmla="val 65536"/>
              <a:gd name="gd1" fmla="val 0"/>
              <a:gd name="gd2" fmla="val 0"/>
              <a:gd name="gd3" fmla="val 1600"/>
              <a:gd name="gd4" fmla="val 3400"/>
              <a:gd name="gd5" fmla="*/ w 0 1600"/>
              <a:gd name="gd6" fmla="*/ h 0 3400"/>
              <a:gd name="gd7" fmla="*/ w 21600 1600"/>
              <a:gd name="gd8" fmla="*/ h 21600 3400"/>
            </a:gdLst>
            <a:ahLst/>
            <a:cxnLst/>
            <a:rect l="gd5" t="gd6" r="gd7" b="gd8"/>
            <a:pathLst>
              <a:path w="1600" h="3400" fill="none" extrusionOk="0">
                <a:moveTo>
                  <a:pt x="gd1" y="gd2"/>
                </a:moveTo>
                <a:lnTo>
                  <a:pt x="gd3" y="gd4"/>
                </a:lnTo>
              </a:path>
              <a:path w="1600" h="34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27653" name="Forme libre 9"/>
          <p:cNvSpPr>
            <a:spLocks noGrp="1" noChangeShapeType="1"/>
          </p:cNvSpPr>
          <p:nvPr/>
        </p:nvSpPr>
        <p:spPr bwMode="auto">
          <a:xfrm>
            <a:off x="4751565" y="1989272"/>
            <a:ext cx="4896209" cy="577715"/>
          </a:xfrm>
          <a:custGeom>
            <a:avLst/>
            <a:gdLst>
              <a:gd name="gd0" fmla="val 65536"/>
              <a:gd name="gd1" fmla="val 125940"/>
              <a:gd name="gd2" fmla="val 0"/>
              <a:gd name="gd3" fmla="+- 251880 0 0"/>
              <a:gd name="gd4" fmla="+- 251880 0 0"/>
              <a:gd name="gd5" fmla="*/ gd3 1 2"/>
              <a:gd name="gd6" fmla="*/ gd4 1 2"/>
              <a:gd name="gd7" fmla="+- 0 gd5 0"/>
              <a:gd name="gd8" fmla="+- 0 gd6 0"/>
              <a:gd name="gd9" fmla="+- 12594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2594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629699"/>
              <a:gd name="gd82" fmla="+- 251880 0 0"/>
              <a:gd name="gd83" fmla="+- 755639 0 503759"/>
              <a:gd name="gd84" fmla="*/ gd82 1 2"/>
              <a:gd name="gd85" fmla="*/ gd83 1 2"/>
              <a:gd name="gd86" fmla="+- 0 gd84 0"/>
              <a:gd name="gd87" fmla="+- 503759 gd85 0"/>
              <a:gd name="gd88" fmla="+- 0 0 gd86"/>
              <a:gd name="gd89" fmla="+- 629699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25940 0 gd86"/>
              <a:gd name="gd120" fmla="+- 755639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4770060"/>
              <a:gd name="gd160" fmla="val 755639"/>
              <a:gd name="gd161" fmla="+- 4896000 0 4644120"/>
              <a:gd name="gd162" fmla="+- 755639 0 503759"/>
              <a:gd name="gd163" fmla="*/ gd161 1 2"/>
              <a:gd name="gd164" fmla="*/ gd162 1 2"/>
              <a:gd name="gd165" fmla="+- 4644120 gd163 0"/>
              <a:gd name="gd166" fmla="+- 503759 gd164 0"/>
              <a:gd name="gd167" fmla="+- 4770060 0 gd165"/>
              <a:gd name="gd168" fmla="+- 755639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4896000 0 gd165"/>
              <a:gd name="gd199" fmla="+- 629699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4896000"/>
              <a:gd name="gd239" fmla="val 125940"/>
              <a:gd name="gd240" fmla="+- 4896000 0 4644120"/>
              <a:gd name="gd241" fmla="+- 251880 0 0"/>
              <a:gd name="gd242" fmla="*/ gd240 1 2"/>
              <a:gd name="gd243" fmla="*/ gd241 1 2"/>
              <a:gd name="gd244" fmla="+- 4644120 gd242 0"/>
              <a:gd name="gd245" fmla="+- 0 gd243 0"/>
              <a:gd name="gd246" fmla="+- 4896000 0 gd244"/>
              <a:gd name="gd247" fmla="+- 12594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477006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25940"/>
              <a:gd name="gd318" fmla="val 0"/>
              <a:gd name="gd319" fmla="*/ w 0 4896000"/>
              <a:gd name="gd320" fmla="*/ h 0 755639"/>
              <a:gd name="gd321" fmla="*/ w 4896000 4896000"/>
              <a:gd name="gd322" fmla="*/ h 755639 755639"/>
            </a:gdLst>
            <a:ahLst/>
            <a:cxnLst/>
            <a:rect l="gd319" t="gd320" r="gd321" b="gd322"/>
            <a:pathLst>
              <a:path w="4896000" h="755639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4896000" h="755639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600" b="1" i="0" u="none">
                <a:ea typeface="Droid Sans Fallback"/>
              </a:rPr>
              <a:t>Sur la page d’accueil de votre association, cliquez sur « Demander une subvention »</a:t>
            </a:r>
            <a:endParaRPr/>
          </a:p>
        </p:txBody>
      </p:sp>
      <p:sp>
        <p:nvSpPr>
          <p:cNvPr id="27654" name="Forme libre 10"/>
          <p:cNvSpPr>
            <a:spLocks noGrp="1" noChangeShapeType="1"/>
          </p:cNvSpPr>
          <p:nvPr/>
        </p:nvSpPr>
        <p:spPr bwMode="auto">
          <a:xfrm>
            <a:off x="723899" y="250824"/>
            <a:ext cx="9215796" cy="935397"/>
          </a:xfrm>
          <a:custGeom>
            <a:avLst/>
            <a:gdLst>
              <a:gd name="gd0" fmla="val 65536"/>
              <a:gd name="gd1" fmla="val 156000"/>
              <a:gd name="gd2" fmla="val 0"/>
              <a:gd name="gd3" fmla="+- 312000 0 0"/>
              <a:gd name="gd4" fmla="+- 312000 0 0"/>
              <a:gd name="gd5" fmla="*/ gd3 1 2"/>
              <a:gd name="gd6" fmla="*/ gd4 1 2"/>
              <a:gd name="gd7" fmla="+- 0 gd5 0"/>
              <a:gd name="gd8" fmla="+- 0 gd6 0"/>
              <a:gd name="gd9" fmla="+- 156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56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780000"/>
              <a:gd name="gd82" fmla="+- 312000 0 0"/>
              <a:gd name="gd83" fmla="+- 936000 0 624000"/>
              <a:gd name="gd84" fmla="*/ gd82 1 2"/>
              <a:gd name="gd85" fmla="*/ gd83 1 2"/>
              <a:gd name="gd86" fmla="+- 0 gd84 0"/>
              <a:gd name="gd87" fmla="+- 624000 gd85 0"/>
              <a:gd name="gd88" fmla="+- 0 0 gd86"/>
              <a:gd name="gd89" fmla="+- 78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56000 0 gd86"/>
              <a:gd name="gd120" fmla="+- 936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9060000"/>
              <a:gd name="gd160" fmla="val 936000"/>
              <a:gd name="gd161" fmla="+- 9216000 0 8904000"/>
              <a:gd name="gd162" fmla="+- 936000 0 624000"/>
              <a:gd name="gd163" fmla="*/ gd161 1 2"/>
              <a:gd name="gd164" fmla="*/ gd162 1 2"/>
              <a:gd name="gd165" fmla="+- 8904000 gd163 0"/>
              <a:gd name="gd166" fmla="+- 624000 gd164 0"/>
              <a:gd name="gd167" fmla="+- 9060000 0 gd165"/>
              <a:gd name="gd168" fmla="+- 936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9216000 0 gd165"/>
              <a:gd name="gd199" fmla="+- 78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9216000"/>
              <a:gd name="gd239" fmla="val 156000"/>
              <a:gd name="gd240" fmla="+- 9216000 0 8904000"/>
              <a:gd name="gd241" fmla="+- 312000 0 0"/>
              <a:gd name="gd242" fmla="*/ gd240 1 2"/>
              <a:gd name="gd243" fmla="*/ gd241 1 2"/>
              <a:gd name="gd244" fmla="+- 8904000 gd242 0"/>
              <a:gd name="gd245" fmla="+- 0 gd243 0"/>
              <a:gd name="gd246" fmla="+- 9216000 0 gd244"/>
              <a:gd name="gd247" fmla="+- 156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9060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56000"/>
              <a:gd name="gd318" fmla="val 0"/>
              <a:gd name="gd319" fmla="*/ w 0 9216000"/>
              <a:gd name="gd320" fmla="*/ h 0 936000"/>
              <a:gd name="gd321" fmla="*/ w 21600 9216000"/>
              <a:gd name="gd322" fmla="*/ h 21600 936000"/>
            </a:gdLst>
            <a:ahLst/>
            <a:cxnLst/>
            <a:rect l="gd319" t="gd320" r="gd321" b="gd322"/>
            <a:pathLst>
              <a:path w="9216000" h="936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9216000" h="936000" extrusionOk="0"/>
            </a:pathLst>
          </a:custGeom>
          <a:solidFill>
            <a:srgbClr val="C5C5FF"/>
          </a:solidFill>
          <a:ln w="19080">
            <a:solidFill>
              <a:srgbClr val="000074"/>
            </a:solidFill>
            <a:round/>
            <a:headEnd/>
            <a:tailEnd/>
          </a:ln>
        </p:spPr>
        <p:txBody>
          <a:bodyPr lIns="99359" tIns="54360" rIns="99359" bIns="5436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27655" name="Titre 11"/>
          <p:cNvSpPr txBox="1">
            <a:spLocks noGrp="1" noChangeShapeType="1"/>
          </p:cNvSpPr>
          <p:nvPr>
            <p:ph type="title"/>
          </p:nvPr>
        </p:nvSpPr>
        <p:spPr bwMode="auto">
          <a:xfrm>
            <a:off x="858837" y="479425"/>
            <a:ext cx="8974137" cy="615950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4000"/>
              <a:t>3 </a:t>
            </a:r>
            <a:r>
              <a:rPr sz="4000" b="1" i="0" u="none"/>
              <a:t>– Saisir le dossier sur LCA</a:t>
            </a:r>
            <a:endParaRPr/>
          </a:p>
        </p:txBody>
      </p:sp>
      <p:sp>
        <p:nvSpPr>
          <p:cNvPr id="2115714972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5D3A5AAA-97AF-D5DD-EB1C-D350B5729AA9}" type="slidenum">
              <a:rPr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DDF532B-91F4-4B6C-9457-E27E0AB28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88"/>
            <a:ext cx="10691813" cy="6367502"/>
          </a:xfrm>
          <a:prstGeom prst="rect">
            <a:avLst/>
          </a:prstGeom>
        </p:spPr>
      </p:pic>
      <p:sp>
        <p:nvSpPr>
          <p:cNvPr id="29699" name="Forme libre 2"/>
          <p:cNvSpPr>
            <a:spLocks noGrp="1" noChangeShapeType="1"/>
          </p:cNvSpPr>
          <p:nvPr/>
        </p:nvSpPr>
        <p:spPr bwMode="auto">
          <a:xfrm flipV="1">
            <a:off x="2590799" y="2825749"/>
            <a:ext cx="3905609" cy="995721"/>
          </a:xfrm>
          <a:custGeom>
            <a:avLst/>
            <a:gdLst>
              <a:gd name="gd0" fmla="val 65536"/>
              <a:gd name="gd1" fmla="val 7260"/>
              <a:gd name="gd2" fmla="val 1800"/>
              <a:gd name="gd3" fmla="val 0"/>
              <a:gd name="gd4" fmla="val 0"/>
              <a:gd name="gd5" fmla="*/ w 0 7260"/>
              <a:gd name="gd6" fmla="*/ h 0 1800"/>
              <a:gd name="gd7" fmla="*/ w 21600 7260"/>
              <a:gd name="gd8" fmla="*/ h 21600 1800"/>
            </a:gdLst>
            <a:ahLst/>
            <a:cxnLst/>
            <a:rect l="gd5" t="gd6" r="gd7" b="gd8"/>
            <a:pathLst>
              <a:path w="7260" h="1800" fill="none" extrusionOk="0">
                <a:moveTo>
                  <a:pt x="gd1" y="gd2"/>
                </a:moveTo>
                <a:lnTo>
                  <a:pt x="gd3" y="gd4"/>
                </a:lnTo>
              </a:path>
              <a:path w="7260" h="18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29700" name="Forme libre 3"/>
          <p:cNvSpPr>
            <a:spLocks noGrp="1" noChangeShapeType="1"/>
          </p:cNvSpPr>
          <p:nvPr/>
        </p:nvSpPr>
        <p:spPr bwMode="auto">
          <a:xfrm>
            <a:off x="6661299" y="2336928"/>
            <a:ext cx="4013199" cy="1168097"/>
          </a:xfrm>
          <a:custGeom>
            <a:avLst/>
            <a:gdLst>
              <a:gd name="gd0" fmla="val 65536"/>
              <a:gd name="gd1" fmla="val 273826"/>
              <a:gd name="gd2" fmla="val 0"/>
              <a:gd name="gd3" fmla="+- 547652 0 0"/>
              <a:gd name="gd4" fmla="+- 547652 0 0"/>
              <a:gd name="gd5" fmla="*/ gd3 1 2"/>
              <a:gd name="gd6" fmla="*/ gd4 1 2"/>
              <a:gd name="gd7" fmla="+- 0 gd5 0"/>
              <a:gd name="gd8" fmla="+- 0 gd6 0"/>
              <a:gd name="gd9" fmla="+- 273826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273826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369129"/>
              <a:gd name="gd82" fmla="+- 547652 0 0"/>
              <a:gd name="gd83" fmla="+- 1642955 0 1095303"/>
              <a:gd name="gd84" fmla="*/ gd82 1 2"/>
              <a:gd name="gd85" fmla="*/ gd83 1 2"/>
              <a:gd name="gd86" fmla="+- 0 gd84 0"/>
              <a:gd name="gd87" fmla="+- 1095303 gd85 0"/>
              <a:gd name="gd88" fmla="+- 0 0 gd86"/>
              <a:gd name="gd89" fmla="+- 1369129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273826 0 gd86"/>
              <a:gd name="gd120" fmla="+- 1642955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647344"/>
              <a:gd name="gd160" fmla="val 1642955"/>
              <a:gd name="gd161" fmla="+- 3921170 0 3373518"/>
              <a:gd name="gd162" fmla="+- 1642955 0 1095303"/>
              <a:gd name="gd163" fmla="*/ gd161 1 2"/>
              <a:gd name="gd164" fmla="*/ gd162 1 2"/>
              <a:gd name="gd165" fmla="+- 3373518 gd163 0"/>
              <a:gd name="gd166" fmla="+- 1095303 gd164 0"/>
              <a:gd name="gd167" fmla="+- 3647344 0 gd165"/>
              <a:gd name="gd168" fmla="+- 1642955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921170 0 gd165"/>
              <a:gd name="gd199" fmla="+- 1369129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921170"/>
              <a:gd name="gd239" fmla="val 273826"/>
              <a:gd name="gd240" fmla="+- 3921170 0 3373518"/>
              <a:gd name="gd241" fmla="+- 547652 0 0"/>
              <a:gd name="gd242" fmla="*/ gd240 1 2"/>
              <a:gd name="gd243" fmla="*/ gd241 1 2"/>
              <a:gd name="gd244" fmla="+- 3373518 gd242 0"/>
              <a:gd name="gd245" fmla="+- 0 gd243 0"/>
              <a:gd name="gd246" fmla="+- 3921170 0 gd244"/>
              <a:gd name="gd247" fmla="+- 273826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647344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273826"/>
              <a:gd name="gd318" fmla="val 0"/>
              <a:gd name="gd319" fmla="*/ w 0 3921170"/>
              <a:gd name="gd320" fmla="*/ h 0 1642955"/>
              <a:gd name="gd321" fmla="*/ w 3921170 3921170"/>
              <a:gd name="gd322" fmla="*/ h 1642955 1642955"/>
            </a:gdLst>
            <a:ahLst/>
            <a:cxnLst/>
            <a:rect l="gd319" t="gd320" r="gd321" b="gd322"/>
            <a:pathLst>
              <a:path w="3921170" h="1642955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921170" h="1642955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wrap="square"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400" b="1" i="0" u="none" dirty="0">
                <a:ea typeface="Droid Sans Fallback"/>
              </a:rPr>
              <a:t>Pour trouver l’appel à projets « </a:t>
            </a:r>
            <a:r>
              <a:rPr sz="1400" b="1" i="0" u="none" dirty="0" err="1">
                <a:ea typeface="Droid Sans Fallback"/>
              </a:rPr>
              <a:t>FDVA</a:t>
            </a:r>
            <a:r>
              <a:rPr sz="1400" b="1" i="0" u="none" dirty="0">
                <a:ea typeface="Droid Sans Fallback"/>
              </a:rPr>
              <a:t> Fonctionnement et projets innovants » de votre territoire indiquez le numéro qui figure sur l’appel à projets.</a:t>
            </a:r>
            <a:endParaRPr sz="1400" dirty="0"/>
          </a:p>
          <a:p>
            <a:pPr lvl="0" algn="ctr">
              <a:defRPr/>
            </a:pPr>
            <a:r>
              <a:rPr sz="1400" b="1" i="0" u="none" dirty="0">
                <a:ea typeface="Droid Sans Fallback"/>
              </a:rPr>
              <a:t>Exemple, pour le </a:t>
            </a:r>
            <a:r>
              <a:rPr sz="1400" b="1" dirty="0">
                <a:ea typeface="Droid Sans Fallback"/>
              </a:rPr>
              <a:t>Grand-Est</a:t>
            </a:r>
            <a:r>
              <a:rPr sz="1400" b="1" i="0" u="none" dirty="0">
                <a:ea typeface="Droid Sans Fallback"/>
              </a:rPr>
              <a:t>, c’est le </a:t>
            </a:r>
            <a:r>
              <a:rPr sz="1400" b="1" i="0" u="none" dirty="0" err="1">
                <a:ea typeface="Droid Sans Fallback"/>
              </a:rPr>
              <a:t>n°643</a:t>
            </a:r>
            <a:endParaRPr sz="1400" dirty="0"/>
          </a:p>
        </p:txBody>
      </p:sp>
      <p:sp>
        <p:nvSpPr>
          <p:cNvPr id="29701" name="Forme libre 4"/>
          <p:cNvSpPr>
            <a:spLocks noGrp="1" noChangeShapeType="1"/>
          </p:cNvSpPr>
          <p:nvPr/>
        </p:nvSpPr>
        <p:spPr bwMode="auto">
          <a:xfrm>
            <a:off x="1601490" y="6876181"/>
            <a:ext cx="3240446" cy="577715"/>
          </a:xfrm>
          <a:custGeom>
            <a:avLst/>
            <a:gdLst>
              <a:gd name="gd0" fmla="val 65536"/>
              <a:gd name="gd1" fmla="val 108000"/>
              <a:gd name="gd2" fmla="val 0"/>
              <a:gd name="gd3" fmla="+- 216000 0 0"/>
              <a:gd name="gd4" fmla="+- 216000 0 0"/>
              <a:gd name="gd5" fmla="*/ gd3 1 2"/>
              <a:gd name="gd6" fmla="*/ gd4 1 2"/>
              <a:gd name="gd7" fmla="+- 0 gd5 0"/>
              <a:gd name="gd8" fmla="+- 0 gd6 0"/>
              <a:gd name="gd9" fmla="+- 108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08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540000"/>
              <a:gd name="gd82" fmla="+- 216000 0 0"/>
              <a:gd name="gd83" fmla="+- 648000 0 432000"/>
              <a:gd name="gd84" fmla="*/ gd82 1 2"/>
              <a:gd name="gd85" fmla="*/ gd83 1 2"/>
              <a:gd name="gd86" fmla="+- 0 gd84 0"/>
              <a:gd name="gd87" fmla="+- 432000 gd85 0"/>
              <a:gd name="gd88" fmla="+- 0 0 gd86"/>
              <a:gd name="gd89" fmla="+- 54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08000 0 gd86"/>
              <a:gd name="gd120" fmla="+- 648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132000"/>
              <a:gd name="gd160" fmla="val 648000"/>
              <a:gd name="gd161" fmla="+- 3240000 0 3024000"/>
              <a:gd name="gd162" fmla="+- 648000 0 432000"/>
              <a:gd name="gd163" fmla="*/ gd161 1 2"/>
              <a:gd name="gd164" fmla="*/ gd162 1 2"/>
              <a:gd name="gd165" fmla="+- 3024000 gd163 0"/>
              <a:gd name="gd166" fmla="+- 432000 gd164 0"/>
              <a:gd name="gd167" fmla="+- 3132000 0 gd165"/>
              <a:gd name="gd168" fmla="+- 648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240000 0 gd165"/>
              <a:gd name="gd199" fmla="+- 54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240000"/>
              <a:gd name="gd239" fmla="val 108000"/>
              <a:gd name="gd240" fmla="+- 3240000 0 3024000"/>
              <a:gd name="gd241" fmla="+- 216000 0 0"/>
              <a:gd name="gd242" fmla="*/ gd240 1 2"/>
              <a:gd name="gd243" fmla="*/ gd241 1 2"/>
              <a:gd name="gd244" fmla="+- 3024000 gd242 0"/>
              <a:gd name="gd245" fmla="+- 0 gd243 0"/>
              <a:gd name="gd246" fmla="+- 3240000 0 gd244"/>
              <a:gd name="gd247" fmla="+- 108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132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08000"/>
              <a:gd name="gd318" fmla="val 0"/>
              <a:gd name="gd319" fmla="*/ w 0 3240000"/>
              <a:gd name="gd320" fmla="*/ h 0 648000"/>
              <a:gd name="gd321" fmla="*/ w 3240000 3240000"/>
              <a:gd name="gd322" fmla="*/ h 648000 648000"/>
            </a:gdLst>
            <a:ahLst/>
            <a:cxnLst/>
            <a:rect l="gd319" t="gd320" r="gd321" b="gd322"/>
            <a:pathLst>
              <a:path w="3240000" h="648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240000" h="64800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600" b="1" i="0" u="none" dirty="0">
                <a:ea typeface="Droid Sans Fallback"/>
              </a:rPr>
              <a:t>Puis cliquez sur sur l’appel à projets proposé</a:t>
            </a:r>
            <a:endParaRPr dirty="0"/>
          </a:p>
        </p:txBody>
      </p:sp>
      <p:sp>
        <p:nvSpPr>
          <p:cNvPr id="29702" name="Forme libre 5"/>
          <p:cNvSpPr>
            <a:spLocks noGrp="1" noChangeShapeType="1"/>
          </p:cNvSpPr>
          <p:nvPr/>
        </p:nvSpPr>
        <p:spPr bwMode="auto">
          <a:xfrm flipV="1">
            <a:off x="1801811" y="6243427"/>
            <a:ext cx="178159" cy="560746"/>
          </a:xfrm>
          <a:custGeom>
            <a:avLst/>
            <a:gdLst>
              <a:gd name="gd0" fmla="val 65536"/>
              <a:gd name="gd1" fmla="val 0"/>
              <a:gd name="gd2" fmla="val 0"/>
              <a:gd name="gd3" fmla="val 400"/>
              <a:gd name="gd4" fmla="val 2800"/>
              <a:gd name="gd5" fmla="*/ w 0 400"/>
              <a:gd name="gd6" fmla="*/ h 0 2800"/>
              <a:gd name="gd7" fmla="*/ w 21600 400"/>
              <a:gd name="gd8" fmla="*/ h 21600 2800"/>
            </a:gdLst>
            <a:ahLst/>
            <a:cxnLst/>
            <a:rect l="gd5" t="gd6" r="gd7" b="gd8"/>
            <a:pathLst>
              <a:path w="400" h="2800" fill="none" extrusionOk="0">
                <a:moveTo>
                  <a:pt x="gd1" y="gd2"/>
                </a:moveTo>
                <a:lnTo>
                  <a:pt x="gd3" y="gd4"/>
                </a:lnTo>
              </a:path>
              <a:path w="400" h="28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29703" name="Forme libre 6"/>
          <p:cNvSpPr>
            <a:spLocks noGrp="1" noChangeShapeType="1"/>
          </p:cNvSpPr>
          <p:nvPr/>
        </p:nvSpPr>
        <p:spPr bwMode="auto">
          <a:xfrm>
            <a:off x="1979611" y="3663573"/>
            <a:ext cx="611546" cy="340835"/>
          </a:xfrm>
          <a:custGeom>
            <a:avLst/>
            <a:gdLst>
              <a:gd name="gd0" fmla="val 65536"/>
              <a:gd name="gd1" fmla="val 10800"/>
              <a:gd name="gd2" fmla="val 0"/>
              <a:gd name="gd3" fmla="+- 21600 0 0"/>
              <a:gd name="gd4" fmla="+- 21600 0 0"/>
              <a:gd name="gd5" fmla="*/ gd3 1 2"/>
              <a:gd name="gd6" fmla="*/ gd4 1 2"/>
              <a:gd name="gd7" fmla="+- 0 gd5 0"/>
              <a:gd name="gd8" fmla="+- 0 gd6 0"/>
              <a:gd name="gd9" fmla="+- 108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10800 0 gd7"/>
              <a:gd name="gd41" fmla="+- 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*/ w 0 21600"/>
              <a:gd name="gd81" fmla="*/ h 0 21600"/>
              <a:gd name="gd82" fmla="*/ w 21600 21600"/>
              <a:gd name="gd83" fmla="*/ h 21600 21600"/>
            </a:gdLst>
            <a:ahLst/>
            <a:cxnLst/>
            <a:rect l="gd80" t="gd81" r="gd82" b="gd83"/>
            <a:pathLst>
              <a:path w="21600" h="216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close/>
              </a:path>
              <a:path w="21600" h="21600" extrusionOk="0"/>
            </a:pathLst>
          </a:custGeom>
          <a:noFill/>
          <a:ln w="38160">
            <a:solidFill>
              <a:srgbClr val="F58220"/>
            </a:solidFill>
            <a:round/>
            <a:headEnd/>
            <a:tailEnd/>
          </a:ln>
        </p:spPr>
        <p:txBody>
          <a:bodyPr lIns="108720" tIns="63720" rIns="108720" bIns="6372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379795716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E52F4B0B-0506-A5DB-AC63-D560A2C0BD1A}" type="slidenum">
              <a:rPr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EF74562-8588-4DB7-9AF7-35503D3AB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888"/>
            <a:ext cx="10691813" cy="6389899"/>
          </a:xfrm>
          <a:prstGeom prst="rect">
            <a:avLst/>
          </a:prstGeom>
        </p:spPr>
      </p:pic>
      <p:sp>
        <p:nvSpPr>
          <p:cNvPr id="31747" name="Forme libre 2"/>
          <p:cNvSpPr>
            <a:spLocks noGrp="1" noChangeShapeType="1"/>
          </p:cNvSpPr>
          <p:nvPr/>
        </p:nvSpPr>
        <p:spPr bwMode="auto">
          <a:xfrm>
            <a:off x="6983411" y="4715121"/>
            <a:ext cx="3240446" cy="577715"/>
          </a:xfrm>
          <a:custGeom>
            <a:avLst/>
            <a:gdLst>
              <a:gd name="gd0" fmla="val 65536"/>
              <a:gd name="gd1" fmla="val 108000"/>
              <a:gd name="gd2" fmla="val 0"/>
              <a:gd name="gd3" fmla="+- 216000 0 0"/>
              <a:gd name="gd4" fmla="+- 216000 0 0"/>
              <a:gd name="gd5" fmla="*/ gd3 1 2"/>
              <a:gd name="gd6" fmla="*/ gd4 1 2"/>
              <a:gd name="gd7" fmla="+- 0 gd5 0"/>
              <a:gd name="gd8" fmla="+- 0 gd6 0"/>
              <a:gd name="gd9" fmla="+- 108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08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540000"/>
              <a:gd name="gd82" fmla="+- 216000 0 0"/>
              <a:gd name="gd83" fmla="+- 648000 0 432000"/>
              <a:gd name="gd84" fmla="*/ gd82 1 2"/>
              <a:gd name="gd85" fmla="*/ gd83 1 2"/>
              <a:gd name="gd86" fmla="+- 0 gd84 0"/>
              <a:gd name="gd87" fmla="+- 432000 gd85 0"/>
              <a:gd name="gd88" fmla="+- 0 0 gd86"/>
              <a:gd name="gd89" fmla="+- 54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08000 0 gd86"/>
              <a:gd name="gd120" fmla="+- 648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132000"/>
              <a:gd name="gd160" fmla="val 648000"/>
              <a:gd name="gd161" fmla="+- 3240000 0 3024000"/>
              <a:gd name="gd162" fmla="+- 648000 0 432000"/>
              <a:gd name="gd163" fmla="*/ gd161 1 2"/>
              <a:gd name="gd164" fmla="*/ gd162 1 2"/>
              <a:gd name="gd165" fmla="+- 3024000 gd163 0"/>
              <a:gd name="gd166" fmla="+- 432000 gd164 0"/>
              <a:gd name="gd167" fmla="+- 3132000 0 gd165"/>
              <a:gd name="gd168" fmla="+- 648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240000 0 gd165"/>
              <a:gd name="gd199" fmla="+- 54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240000"/>
              <a:gd name="gd239" fmla="val 108000"/>
              <a:gd name="gd240" fmla="+- 3240000 0 3024000"/>
              <a:gd name="gd241" fmla="+- 216000 0 0"/>
              <a:gd name="gd242" fmla="*/ gd240 1 2"/>
              <a:gd name="gd243" fmla="*/ gd241 1 2"/>
              <a:gd name="gd244" fmla="+- 3024000 gd242 0"/>
              <a:gd name="gd245" fmla="+- 0 gd243 0"/>
              <a:gd name="gd246" fmla="+- 3240000 0 gd244"/>
              <a:gd name="gd247" fmla="+- 108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132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08000"/>
              <a:gd name="gd318" fmla="val 0"/>
              <a:gd name="gd319" fmla="*/ w 0 3240000"/>
              <a:gd name="gd320" fmla="*/ h 0 648000"/>
              <a:gd name="gd321" fmla="*/ w 3240000 3240000"/>
              <a:gd name="gd322" fmla="*/ h 648000 648000"/>
            </a:gdLst>
            <a:ahLst/>
            <a:cxnLst/>
            <a:rect l="gd319" t="gd320" r="gd321" b="gd322"/>
            <a:pathLst>
              <a:path w="3240000" h="648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240000" h="64800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600" b="1" i="0" u="none">
                <a:ea typeface="Droid Sans Fallback"/>
              </a:rPr>
              <a:t>Cliquez sur « Suivant » pour accéder à l’étape suivante.</a:t>
            </a:r>
            <a:endParaRPr/>
          </a:p>
        </p:txBody>
      </p:sp>
      <p:sp>
        <p:nvSpPr>
          <p:cNvPr id="31748" name="Forme libre 3"/>
          <p:cNvSpPr>
            <a:spLocks noGrp="1" noChangeShapeType="1"/>
          </p:cNvSpPr>
          <p:nvPr/>
        </p:nvSpPr>
        <p:spPr bwMode="auto">
          <a:xfrm>
            <a:off x="9144000" y="5327649"/>
            <a:ext cx="368659" cy="841734"/>
          </a:xfrm>
          <a:custGeom>
            <a:avLst/>
            <a:gdLst>
              <a:gd name="gd0" fmla="val 65536"/>
              <a:gd name="gd1" fmla="val 0"/>
              <a:gd name="gd2" fmla="val 0"/>
              <a:gd name="gd3" fmla="val 1400"/>
              <a:gd name="gd4" fmla="val 3400"/>
              <a:gd name="gd5" fmla="*/ w 0 1400"/>
              <a:gd name="gd6" fmla="*/ h 0 3400"/>
              <a:gd name="gd7" fmla="*/ w 21600 1400"/>
              <a:gd name="gd8" fmla="*/ h 21600 3400"/>
            </a:gdLst>
            <a:ahLst/>
            <a:cxnLst/>
            <a:rect l="gd5" t="gd6" r="gd7" b="gd8"/>
            <a:pathLst>
              <a:path w="1400" h="3400" fill="none" extrusionOk="0">
                <a:moveTo>
                  <a:pt x="gd1" y="gd2"/>
                </a:moveTo>
                <a:lnTo>
                  <a:pt x="gd3" y="gd4"/>
                </a:lnTo>
              </a:path>
              <a:path w="1400" h="34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31749" name="Forme libre 4"/>
          <p:cNvSpPr>
            <a:spLocks noGrp="1" noChangeShapeType="1"/>
          </p:cNvSpPr>
          <p:nvPr/>
        </p:nvSpPr>
        <p:spPr bwMode="auto">
          <a:xfrm>
            <a:off x="350836" y="359021"/>
            <a:ext cx="3240446" cy="577715"/>
          </a:xfrm>
          <a:custGeom>
            <a:avLst/>
            <a:gdLst>
              <a:gd name="gd0" fmla="val 65536"/>
              <a:gd name="gd1" fmla="val 108000"/>
              <a:gd name="gd2" fmla="val 0"/>
              <a:gd name="gd3" fmla="+- 216000 0 0"/>
              <a:gd name="gd4" fmla="+- 216000 0 0"/>
              <a:gd name="gd5" fmla="*/ gd3 1 2"/>
              <a:gd name="gd6" fmla="*/ gd4 1 2"/>
              <a:gd name="gd7" fmla="+- 0 gd5 0"/>
              <a:gd name="gd8" fmla="+- 0 gd6 0"/>
              <a:gd name="gd9" fmla="+- 108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08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540000"/>
              <a:gd name="gd82" fmla="+- 216000 0 0"/>
              <a:gd name="gd83" fmla="+- 648000 0 432000"/>
              <a:gd name="gd84" fmla="*/ gd82 1 2"/>
              <a:gd name="gd85" fmla="*/ gd83 1 2"/>
              <a:gd name="gd86" fmla="+- 0 gd84 0"/>
              <a:gd name="gd87" fmla="+- 432000 gd85 0"/>
              <a:gd name="gd88" fmla="+- 0 0 gd86"/>
              <a:gd name="gd89" fmla="+- 54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08000 0 gd86"/>
              <a:gd name="gd120" fmla="+- 648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132000"/>
              <a:gd name="gd160" fmla="val 648000"/>
              <a:gd name="gd161" fmla="+- 3240000 0 3024000"/>
              <a:gd name="gd162" fmla="+- 648000 0 432000"/>
              <a:gd name="gd163" fmla="*/ gd161 1 2"/>
              <a:gd name="gd164" fmla="*/ gd162 1 2"/>
              <a:gd name="gd165" fmla="+- 3024000 gd163 0"/>
              <a:gd name="gd166" fmla="+- 432000 gd164 0"/>
              <a:gd name="gd167" fmla="+- 3132000 0 gd165"/>
              <a:gd name="gd168" fmla="+- 648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240000 0 gd165"/>
              <a:gd name="gd199" fmla="+- 54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240000"/>
              <a:gd name="gd239" fmla="val 108000"/>
              <a:gd name="gd240" fmla="+- 3240000 0 3024000"/>
              <a:gd name="gd241" fmla="+- 216000 0 0"/>
              <a:gd name="gd242" fmla="*/ gd240 1 2"/>
              <a:gd name="gd243" fmla="*/ gd241 1 2"/>
              <a:gd name="gd244" fmla="+- 3024000 gd242 0"/>
              <a:gd name="gd245" fmla="+- 0 gd243 0"/>
              <a:gd name="gd246" fmla="+- 3240000 0 gd244"/>
              <a:gd name="gd247" fmla="+- 108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132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08000"/>
              <a:gd name="gd318" fmla="val 0"/>
              <a:gd name="gd319" fmla="*/ w 0 3240000"/>
              <a:gd name="gd320" fmla="*/ h 0 648000"/>
              <a:gd name="gd321" fmla="*/ w 3240000 3240000"/>
              <a:gd name="gd322" fmla="*/ h 648000 648000"/>
            </a:gdLst>
            <a:ahLst/>
            <a:cxnLst/>
            <a:rect l="gd319" t="gd320" r="gd321" b="gd322"/>
            <a:pathLst>
              <a:path w="3240000" h="648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240000" h="64800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600" b="1" i="0" u="none">
                <a:ea typeface="Droid Sans Fallback"/>
              </a:rPr>
              <a:t>Un résumé de l’appel à projets s’affiche en-dessous</a:t>
            </a:r>
            <a:endParaRPr/>
          </a:p>
        </p:txBody>
      </p:sp>
      <p:sp>
        <p:nvSpPr>
          <p:cNvPr id="1965408003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1DC92B13-99CF-FFF5-3DE3-2031804B2BF0}" type="slidenum">
              <a:rPr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3794" name="Image 7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542925" y="1050925"/>
            <a:ext cx="9601200" cy="5205412"/>
          </a:xfrm>
          <a:prstGeom prst="rect">
            <a:avLst/>
          </a:prstGeom>
          <a:noFill/>
        </p:spPr>
      </p:pic>
      <p:sp>
        <p:nvSpPr>
          <p:cNvPr id="33795" name="Forme libre 2"/>
          <p:cNvSpPr>
            <a:spLocks noGrp="1" noChangeShapeType="1"/>
          </p:cNvSpPr>
          <p:nvPr/>
        </p:nvSpPr>
        <p:spPr bwMode="auto">
          <a:xfrm>
            <a:off x="6759429" y="1661162"/>
            <a:ext cx="3615388" cy="822996"/>
          </a:xfrm>
          <a:custGeom>
            <a:avLst/>
            <a:gdLst>
              <a:gd name="gd0" fmla="val 65536"/>
              <a:gd name="gd1" fmla="val 155306"/>
              <a:gd name="gd2" fmla="val 0"/>
              <a:gd name="gd3" fmla="+- 310612 0 0"/>
              <a:gd name="gd4" fmla="+- 310612 0 0"/>
              <a:gd name="gd5" fmla="*/ gd3 1 2"/>
              <a:gd name="gd6" fmla="*/ gd4 1 2"/>
              <a:gd name="gd7" fmla="+- 0 gd5 0"/>
              <a:gd name="gd8" fmla="+- 0 gd6 0"/>
              <a:gd name="gd9" fmla="+- 155306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55306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776532"/>
              <a:gd name="gd82" fmla="+- 310612 0 0"/>
              <a:gd name="gd83" fmla="+- 931838 0 621226"/>
              <a:gd name="gd84" fmla="*/ gd82 1 2"/>
              <a:gd name="gd85" fmla="*/ gd83 1 2"/>
              <a:gd name="gd86" fmla="+- 0 gd84 0"/>
              <a:gd name="gd87" fmla="+- 621226 gd85 0"/>
              <a:gd name="gd88" fmla="+- 0 0 gd86"/>
              <a:gd name="gd89" fmla="+- 776532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55306 0 gd86"/>
              <a:gd name="gd120" fmla="+- 931838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541584"/>
              <a:gd name="gd160" fmla="val 931838"/>
              <a:gd name="gd161" fmla="+- 3696890 0 3386278"/>
              <a:gd name="gd162" fmla="+- 931838 0 621226"/>
              <a:gd name="gd163" fmla="*/ gd161 1 2"/>
              <a:gd name="gd164" fmla="*/ gd162 1 2"/>
              <a:gd name="gd165" fmla="+- 3386278 gd163 0"/>
              <a:gd name="gd166" fmla="+- 621226 gd164 0"/>
              <a:gd name="gd167" fmla="+- 3541584 0 gd165"/>
              <a:gd name="gd168" fmla="+- 931838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696890 0 gd165"/>
              <a:gd name="gd199" fmla="+- 776532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696890"/>
              <a:gd name="gd239" fmla="val 155306"/>
              <a:gd name="gd240" fmla="+- 3696890 0 3386278"/>
              <a:gd name="gd241" fmla="+- 310612 0 0"/>
              <a:gd name="gd242" fmla="*/ gd240 1 2"/>
              <a:gd name="gd243" fmla="*/ gd241 1 2"/>
              <a:gd name="gd244" fmla="+- 3386278 gd242 0"/>
              <a:gd name="gd245" fmla="+- 0 gd243 0"/>
              <a:gd name="gd246" fmla="+- 3696890 0 gd244"/>
              <a:gd name="gd247" fmla="+- 155306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541584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55306"/>
              <a:gd name="gd318" fmla="val 0"/>
              <a:gd name="gd319" fmla="*/ w 0 3696890"/>
              <a:gd name="gd320" fmla="*/ h 0 931838"/>
              <a:gd name="gd321" fmla="*/ w 3696890 3696890"/>
              <a:gd name="gd322" fmla="*/ h 931838 931838"/>
            </a:gdLst>
            <a:ahLst/>
            <a:cxnLst/>
            <a:rect l="gd319" t="gd320" r="gd321" b="gd322"/>
            <a:pathLst>
              <a:path w="3696890" h="931838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696890" h="931838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wrap="none" anchor="ctr" anchorCtr="0">
            <a:spAutoFit/>
          </a:bodyPr>
          <a:lstStyle/>
          <a:p>
            <a:pPr lvl="0" algn="ctr">
              <a:defRPr/>
            </a:pPr>
            <a:r>
              <a:rPr sz="1600" b="1" i="0" u="none">
                <a:ea typeface="Droid Sans Fallback"/>
              </a:rPr>
              <a:t>Sélectionnez l’établissement demandeur</a:t>
            </a:r>
            <a:endParaRPr/>
          </a:p>
          <a:p>
            <a:pPr lvl="0" algn="ctr">
              <a:defRPr/>
            </a:pPr>
            <a:r>
              <a:rPr sz="1600" b="1" i="0" u="none">
                <a:ea typeface="Droid Sans Fallback"/>
              </a:rPr>
              <a:t>(pour la plupart des associations, </a:t>
            </a:r>
            <a:br>
              <a:rPr sz="1600" b="1" i="0" u="none">
                <a:ea typeface="Droid Sans Fallback"/>
              </a:rPr>
            </a:br>
            <a:r>
              <a:rPr sz="1600" b="1" i="0" u="none">
                <a:ea typeface="Droid Sans Fallback"/>
              </a:rPr>
              <a:t>il n’y en aura qu’un seul : celui du siège)</a:t>
            </a:r>
            <a:endParaRPr/>
          </a:p>
        </p:txBody>
      </p:sp>
      <p:sp>
        <p:nvSpPr>
          <p:cNvPr id="33796" name="Forme libre 3"/>
          <p:cNvSpPr>
            <a:spLocks noGrp="1" noChangeShapeType="1"/>
          </p:cNvSpPr>
          <p:nvPr/>
        </p:nvSpPr>
        <p:spPr bwMode="auto">
          <a:xfrm>
            <a:off x="4608511" y="4744331"/>
            <a:ext cx="1511659" cy="303395"/>
          </a:xfrm>
          <a:custGeom>
            <a:avLst/>
            <a:gdLst>
              <a:gd name="gd0" fmla="val 65536"/>
              <a:gd name="gd1" fmla="val 0"/>
              <a:gd name="gd2" fmla="val 0"/>
              <a:gd name="gd3" fmla="val 21600"/>
              <a:gd name="gd4" fmla="val 0"/>
              <a:gd name="gd5" fmla="val 21600"/>
              <a:gd name="gd6" fmla="val 21600"/>
              <a:gd name="gd7" fmla="val 0"/>
              <a:gd name="gd8" fmla="val 21600"/>
              <a:gd name="gd9" fmla="val 0"/>
              <a:gd name="gd10" fmla="val 0"/>
              <a:gd name="gd11" fmla="*/ w 0 21600"/>
              <a:gd name="gd12" fmla="*/ h 0 21600"/>
              <a:gd name="gd13" fmla="*/ w 21600 21600"/>
              <a:gd name="gd14" fmla="*/ h 21600 21600"/>
            </a:gdLst>
            <a:ahLst/>
            <a:cxnLst/>
            <a:rect l="gd11" t="gd12" r="gd13" b="gd14"/>
            <a:pathLst>
              <a:path w="21600" h="21600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close/>
              </a:path>
              <a:path w="21600" h="21600" extrusionOk="0"/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33797" name="Forme libre 4"/>
          <p:cNvSpPr>
            <a:spLocks noGrp="1" noChangeShapeType="1"/>
          </p:cNvSpPr>
          <p:nvPr/>
        </p:nvSpPr>
        <p:spPr bwMode="auto">
          <a:xfrm>
            <a:off x="4608511" y="5249156"/>
            <a:ext cx="1511659" cy="303395"/>
          </a:xfrm>
          <a:custGeom>
            <a:avLst/>
            <a:gdLst>
              <a:gd name="gd0" fmla="val 65536"/>
              <a:gd name="gd1" fmla="val 0"/>
              <a:gd name="gd2" fmla="val 0"/>
              <a:gd name="gd3" fmla="val 21600"/>
              <a:gd name="gd4" fmla="val 0"/>
              <a:gd name="gd5" fmla="val 21600"/>
              <a:gd name="gd6" fmla="val 21600"/>
              <a:gd name="gd7" fmla="val 0"/>
              <a:gd name="gd8" fmla="val 21600"/>
              <a:gd name="gd9" fmla="val 0"/>
              <a:gd name="gd10" fmla="val 0"/>
              <a:gd name="gd11" fmla="*/ w 0 21600"/>
              <a:gd name="gd12" fmla="*/ h 0 21600"/>
              <a:gd name="gd13" fmla="*/ w 21600 21600"/>
              <a:gd name="gd14" fmla="*/ h 21600 21600"/>
            </a:gdLst>
            <a:ahLst/>
            <a:cxnLst/>
            <a:rect l="gd11" t="gd12" r="gd13" b="gd14"/>
            <a:pathLst>
              <a:path w="21600" h="21600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close/>
              </a:path>
              <a:path w="21600" h="21600" extrusionOk="0"/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33798" name="Forme libre 5"/>
          <p:cNvSpPr>
            <a:spLocks noGrp="1" noChangeShapeType="1"/>
          </p:cNvSpPr>
          <p:nvPr/>
        </p:nvSpPr>
        <p:spPr bwMode="auto">
          <a:xfrm>
            <a:off x="4608511" y="3844218"/>
            <a:ext cx="719496" cy="303395"/>
          </a:xfrm>
          <a:custGeom>
            <a:avLst/>
            <a:gdLst>
              <a:gd name="gd0" fmla="val 65536"/>
              <a:gd name="gd1" fmla="val 0"/>
              <a:gd name="gd2" fmla="val 0"/>
              <a:gd name="gd3" fmla="val 21600"/>
              <a:gd name="gd4" fmla="val 0"/>
              <a:gd name="gd5" fmla="val 21600"/>
              <a:gd name="gd6" fmla="val 21600"/>
              <a:gd name="gd7" fmla="val 0"/>
              <a:gd name="gd8" fmla="val 21600"/>
              <a:gd name="gd9" fmla="val 0"/>
              <a:gd name="gd10" fmla="val 0"/>
              <a:gd name="gd11" fmla="*/ w 0 21600"/>
              <a:gd name="gd12" fmla="*/ h 0 21600"/>
              <a:gd name="gd13" fmla="*/ w 21600 21600"/>
              <a:gd name="gd14" fmla="*/ h 21600 21600"/>
            </a:gdLst>
            <a:ahLst/>
            <a:cxnLst/>
            <a:rect l="gd11" t="gd12" r="gd13" b="gd14"/>
            <a:pathLst>
              <a:path w="21600" h="21600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close/>
              </a:path>
              <a:path w="21600" h="21600" extrusionOk="0"/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33799" name="Forme libre 6"/>
          <p:cNvSpPr>
            <a:spLocks noGrp="1" noChangeShapeType="1"/>
          </p:cNvSpPr>
          <p:nvPr/>
        </p:nvSpPr>
        <p:spPr bwMode="auto">
          <a:xfrm>
            <a:off x="7656511" y="2538411"/>
            <a:ext cx="714735" cy="1814871"/>
          </a:xfrm>
          <a:custGeom>
            <a:avLst/>
            <a:gdLst>
              <a:gd name="gd0" fmla="val 65536"/>
              <a:gd name="gd1" fmla="val 800"/>
              <a:gd name="gd2" fmla="val 0"/>
              <a:gd name="gd3" fmla="val 0"/>
              <a:gd name="gd4" fmla="val 2600"/>
              <a:gd name="gd5" fmla="*/ w 0 800"/>
              <a:gd name="gd6" fmla="*/ h 0 2600"/>
              <a:gd name="gd7" fmla="*/ w 21600 800"/>
              <a:gd name="gd8" fmla="*/ h 21600 2600"/>
            </a:gdLst>
            <a:ahLst/>
            <a:cxnLst/>
            <a:rect l="gd5" t="gd6" r="gd7" b="gd8"/>
            <a:pathLst>
              <a:path w="800" h="2600" fill="none" extrusionOk="0">
                <a:moveTo>
                  <a:pt x="gd1" y="gd2"/>
                </a:moveTo>
                <a:lnTo>
                  <a:pt x="gd3" y="gd4"/>
                </a:lnTo>
              </a:path>
              <a:path w="800" h="26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1078694556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1969DA88-BA02-3EB6-4E8F-F3C6E6163232}" type="slidenum">
              <a:rPr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842" name="Image 8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647700" y="989012"/>
            <a:ext cx="9807575" cy="5972175"/>
          </a:xfrm>
          <a:prstGeom prst="rect">
            <a:avLst/>
          </a:prstGeom>
          <a:noFill/>
        </p:spPr>
      </p:pic>
      <p:sp>
        <p:nvSpPr>
          <p:cNvPr id="35843" name="Forme libre 7"/>
          <p:cNvSpPr>
            <a:spLocks noGrp="1" noChangeShapeType="1"/>
          </p:cNvSpPr>
          <p:nvPr/>
        </p:nvSpPr>
        <p:spPr bwMode="auto">
          <a:xfrm>
            <a:off x="1263649" y="236783"/>
            <a:ext cx="8577621" cy="577715"/>
          </a:xfrm>
          <a:custGeom>
            <a:avLst/>
            <a:gdLst>
              <a:gd name="gd0" fmla="val 65536"/>
              <a:gd name="gd1" fmla="val 109123"/>
              <a:gd name="gd2" fmla="val 0"/>
              <a:gd name="gd3" fmla="+- 218246 0 0"/>
              <a:gd name="gd4" fmla="+- 218246 0 0"/>
              <a:gd name="gd5" fmla="*/ gd3 1 2"/>
              <a:gd name="gd6" fmla="*/ gd4 1 2"/>
              <a:gd name="gd7" fmla="+- 0 gd5 0"/>
              <a:gd name="gd8" fmla="+- 0 gd6 0"/>
              <a:gd name="gd9" fmla="+- 109123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09123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545618"/>
              <a:gd name="gd82" fmla="+- 218246 0 0"/>
              <a:gd name="gd83" fmla="+- 654741 0 436495"/>
              <a:gd name="gd84" fmla="*/ gd82 1 2"/>
              <a:gd name="gd85" fmla="*/ gd83 1 2"/>
              <a:gd name="gd86" fmla="+- 0 gd84 0"/>
              <a:gd name="gd87" fmla="+- 436495 gd85 0"/>
              <a:gd name="gd88" fmla="+- 0 0 gd86"/>
              <a:gd name="gd89" fmla="+- 545618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09123 0 gd86"/>
              <a:gd name="gd120" fmla="+- 654741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8468764"/>
              <a:gd name="gd160" fmla="val 654741"/>
              <a:gd name="gd161" fmla="+- 8577888 0 8359640"/>
              <a:gd name="gd162" fmla="+- 654741 0 436495"/>
              <a:gd name="gd163" fmla="*/ gd161 1 2"/>
              <a:gd name="gd164" fmla="*/ gd162 1 2"/>
              <a:gd name="gd165" fmla="+- 8359640 gd163 0"/>
              <a:gd name="gd166" fmla="+- 436495 gd164 0"/>
              <a:gd name="gd167" fmla="+- 8468764 0 gd165"/>
              <a:gd name="gd168" fmla="+- 654741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8577888 0 gd165"/>
              <a:gd name="gd199" fmla="+- 545618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8577887"/>
              <a:gd name="gd239" fmla="val 109123"/>
              <a:gd name="gd240" fmla="+- 8577887 0 8359639"/>
              <a:gd name="gd241" fmla="+- 218246 0 0"/>
              <a:gd name="gd242" fmla="*/ gd240 1 2"/>
              <a:gd name="gd243" fmla="*/ gd241 1 2"/>
              <a:gd name="gd244" fmla="+- 8359639 gd242 0"/>
              <a:gd name="gd245" fmla="+- 0 gd243 0"/>
              <a:gd name="gd246" fmla="+- 8577887 0 gd244"/>
              <a:gd name="gd247" fmla="+- 109123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8468763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09123"/>
              <a:gd name="gd318" fmla="val 0"/>
              <a:gd name="gd319" fmla="*/ w 0 8577887"/>
              <a:gd name="gd320" fmla="*/ h 0 654741"/>
              <a:gd name="gd321" fmla="*/ w 8577887 8577887"/>
              <a:gd name="gd322" fmla="*/ h 654741 654741"/>
            </a:gdLst>
            <a:ahLst/>
            <a:cxnLst/>
            <a:rect l="gd319" t="gd320" r="gd321" b="gd322"/>
            <a:pathLst>
              <a:path w="8577887" h="654741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8577887" h="654741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600" b="1" i="1" u="none">
                <a:ea typeface="Droid Sans Fallback"/>
              </a:rPr>
              <a:t>Vérifiez que toutes les informations administratives liées à votre association sont exactes,</a:t>
            </a:r>
            <a:endParaRPr/>
          </a:p>
          <a:p>
            <a:pPr lvl="0" algn="ctr">
              <a:defRPr/>
            </a:pPr>
            <a:r>
              <a:rPr sz="1600" b="1" i="1" u="none">
                <a:ea typeface="Droid Sans Fallback"/>
              </a:rPr>
              <a:t>et complétez les champs non renseignés</a:t>
            </a:r>
            <a:endParaRPr/>
          </a:p>
        </p:txBody>
      </p:sp>
      <p:sp>
        <p:nvSpPr>
          <p:cNvPr id="1650353947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19CDAFA7-6B6B-8431-5E13-5121E7ED85D5}" type="slidenum">
              <a:rPr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7890" name="Image 4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355600" y="720724"/>
            <a:ext cx="9791700" cy="5106987"/>
          </a:xfrm>
          <a:prstGeom prst="rect">
            <a:avLst/>
          </a:prstGeom>
          <a:noFill/>
        </p:spPr>
      </p:pic>
      <p:sp>
        <p:nvSpPr>
          <p:cNvPr id="117771885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3DF919FD-FF1B-861C-4334-1B68A5E7142D}" type="slidenum">
              <a:rPr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8254086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831432"/>
            <a:ext cx="4013199" cy="367878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r>
              <a:rPr lang="fr-FR" dirty="0"/>
              <a:t>17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C95B2C-3F0F-4952-B8F8-41BADFF7E459}"/>
              </a:ext>
            </a:extLst>
          </p:cNvPr>
          <p:cNvSpPr/>
          <p:nvPr/>
        </p:nvSpPr>
        <p:spPr>
          <a:xfrm>
            <a:off x="5057874" y="1763613"/>
            <a:ext cx="158417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586AEB-55B4-4952-9B5D-64CAAAF364C7}"/>
              </a:ext>
            </a:extLst>
          </p:cNvPr>
          <p:cNvSpPr/>
          <p:nvPr/>
        </p:nvSpPr>
        <p:spPr bwMode="auto">
          <a:xfrm>
            <a:off x="5057874" y="2150443"/>
            <a:ext cx="158417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28707A-7BB5-4F75-8BC9-198A42A8F808}"/>
              </a:ext>
            </a:extLst>
          </p:cNvPr>
          <p:cNvSpPr/>
          <p:nvPr/>
        </p:nvSpPr>
        <p:spPr bwMode="auto">
          <a:xfrm>
            <a:off x="4755058" y="2525873"/>
            <a:ext cx="158417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C17A04-3632-4563-9464-03B23E4CD9FA}"/>
              </a:ext>
            </a:extLst>
          </p:cNvPr>
          <p:cNvSpPr/>
          <p:nvPr/>
        </p:nvSpPr>
        <p:spPr bwMode="auto">
          <a:xfrm>
            <a:off x="5057874" y="2843733"/>
            <a:ext cx="158417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D8B0B2-77C0-417D-A798-343C8FF81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" b="616"/>
          <a:stretch/>
        </p:blipFill>
        <p:spPr>
          <a:xfrm>
            <a:off x="451019" y="360365"/>
            <a:ext cx="9897892" cy="64312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505DCF-59FB-416E-B851-FEE3D0D5741D}"/>
              </a:ext>
            </a:extLst>
          </p:cNvPr>
          <p:cNvSpPr/>
          <p:nvPr/>
        </p:nvSpPr>
        <p:spPr>
          <a:xfrm>
            <a:off x="9810402" y="6372125"/>
            <a:ext cx="538509" cy="367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986" name="Image 12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36562" y="703262"/>
            <a:ext cx="9763125" cy="5546725"/>
          </a:xfrm>
          <a:prstGeom prst="rect">
            <a:avLst/>
          </a:prstGeom>
          <a:noFill/>
        </p:spPr>
      </p:pic>
      <p:sp>
        <p:nvSpPr>
          <p:cNvPr id="41987" name="Forme libre 11"/>
          <p:cNvSpPr>
            <a:spLocks noGrp="1" noChangeShapeType="1"/>
          </p:cNvSpPr>
          <p:nvPr/>
        </p:nvSpPr>
        <p:spPr bwMode="auto">
          <a:xfrm>
            <a:off x="5816599" y="3915497"/>
            <a:ext cx="4383446" cy="791075"/>
          </a:xfrm>
          <a:custGeom>
            <a:avLst/>
            <a:gdLst>
              <a:gd name="gd0" fmla="val 65536"/>
              <a:gd name="gd1" fmla="val 146864"/>
              <a:gd name="gd2" fmla="val 0"/>
              <a:gd name="gd3" fmla="+- 293728 0 0"/>
              <a:gd name="gd4" fmla="+- 293728 0 0"/>
              <a:gd name="gd5" fmla="*/ gd3 1 2"/>
              <a:gd name="gd6" fmla="*/ gd4 1 2"/>
              <a:gd name="gd7" fmla="+- 0 gd5 0"/>
              <a:gd name="gd8" fmla="+- 0 gd6 0"/>
              <a:gd name="gd9" fmla="+- 146864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46864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734322"/>
              <a:gd name="gd82" fmla="+- 293728 0 0"/>
              <a:gd name="gd83" fmla="+- 881186 0 587458"/>
              <a:gd name="gd84" fmla="*/ gd82 1 2"/>
              <a:gd name="gd85" fmla="*/ gd83 1 2"/>
              <a:gd name="gd86" fmla="+- 0 gd84 0"/>
              <a:gd name="gd87" fmla="+- 587458 gd85 0"/>
              <a:gd name="gd88" fmla="+- 0 0 gd86"/>
              <a:gd name="gd89" fmla="+- 734322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46864 0 gd86"/>
              <a:gd name="gd120" fmla="+- 881186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4235464"/>
              <a:gd name="gd160" fmla="val 881186"/>
              <a:gd name="gd161" fmla="+- 4382328 0 4088600"/>
              <a:gd name="gd162" fmla="+- 881186 0 587458"/>
              <a:gd name="gd163" fmla="*/ gd161 1 2"/>
              <a:gd name="gd164" fmla="*/ gd162 1 2"/>
              <a:gd name="gd165" fmla="+- 4088600 gd163 0"/>
              <a:gd name="gd166" fmla="+- 587458 gd164 0"/>
              <a:gd name="gd167" fmla="+- 4235464 0 gd165"/>
              <a:gd name="gd168" fmla="+- 881186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4382328 0 gd165"/>
              <a:gd name="gd199" fmla="+- 734322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4382328"/>
              <a:gd name="gd239" fmla="val 146864"/>
              <a:gd name="gd240" fmla="+- 4382328 0 4088600"/>
              <a:gd name="gd241" fmla="+- 293728 0 0"/>
              <a:gd name="gd242" fmla="*/ gd240 1 2"/>
              <a:gd name="gd243" fmla="*/ gd241 1 2"/>
              <a:gd name="gd244" fmla="+- 4088600 gd242 0"/>
              <a:gd name="gd245" fmla="+- 0 gd243 0"/>
              <a:gd name="gd246" fmla="+- 4382328 0 gd244"/>
              <a:gd name="gd247" fmla="+- 146864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4235464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46864"/>
              <a:gd name="gd318" fmla="val 0"/>
              <a:gd name="gd319" fmla="*/ w 0 4382328"/>
              <a:gd name="gd320" fmla="*/ h 0 881186"/>
              <a:gd name="gd321" fmla="*/ w 4382328 4382328"/>
              <a:gd name="gd322" fmla="*/ h 881186 881186"/>
            </a:gdLst>
            <a:ahLst/>
            <a:cxnLst/>
            <a:rect l="gd319" t="gd320" r="gd321" b="gd322"/>
            <a:pathLst>
              <a:path w="4382328" h="881186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4382328" h="881186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600" b="1" i="0" u="none" dirty="0">
                <a:solidFill>
                  <a:srgbClr val="FF0000"/>
                </a:solidFill>
                <a:latin typeface="Liberation Sans"/>
                <a:ea typeface="Droid Sans Fallback"/>
              </a:rPr>
              <a:t>Le RIB doit être au format PDF</a:t>
            </a:r>
            <a:endParaRPr b="1" dirty="0">
              <a:solidFill>
                <a:srgbClr val="FF0000"/>
              </a:solidFill>
            </a:endParaRPr>
          </a:p>
          <a:p>
            <a:pPr lvl="0" algn="ctr">
              <a:defRPr/>
            </a:pPr>
            <a:r>
              <a:rPr sz="1500" b="1" i="1" u="none" dirty="0">
                <a:solidFill>
                  <a:srgbClr val="FF0000"/>
                </a:solidFill>
                <a:ea typeface="Droid Sans Fallback"/>
              </a:rPr>
              <a:t>L’adresse qui y figure doit être la même que celle du siège social et que celle déclarée à l’INSEE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41988" name="Forme libre 13"/>
          <p:cNvSpPr>
            <a:spLocks noGrp="1" noChangeShapeType="1"/>
          </p:cNvSpPr>
          <p:nvPr/>
        </p:nvSpPr>
        <p:spPr bwMode="auto">
          <a:xfrm flipH="1">
            <a:off x="8364537" y="4594224"/>
            <a:ext cx="424221" cy="975084"/>
          </a:xfrm>
          <a:custGeom>
            <a:avLst/>
            <a:gdLst>
              <a:gd name="gd0" fmla="val 65536"/>
              <a:gd name="gd1" fmla="val 800"/>
              <a:gd name="gd2" fmla="val 0"/>
              <a:gd name="gd3" fmla="val 0"/>
              <a:gd name="gd4" fmla="val 2600"/>
              <a:gd name="gd5" fmla="*/ w 0 800"/>
              <a:gd name="gd6" fmla="*/ h 0 2600"/>
              <a:gd name="gd7" fmla="*/ w 21600 800"/>
              <a:gd name="gd8" fmla="*/ h 21600 2600"/>
            </a:gdLst>
            <a:ahLst/>
            <a:cxnLst/>
            <a:rect l="gd5" t="gd6" r="gd7" b="gd8"/>
            <a:pathLst>
              <a:path w="800" h="2600" fill="none" extrusionOk="0">
                <a:moveTo>
                  <a:pt x="gd1" y="gd2"/>
                </a:moveTo>
                <a:lnTo>
                  <a:pt x="gd3" y="gd4"/>
                </a:lnTo>
              </a:path>
              <a:path w="800" h="26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1660065523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66979003-975D-DFD7-341C-53573D801745}" type="slidenum">
              <a:rPr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8564F49-4193-4D71-9C60-1735C6856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47" y="0"/>
            <a:ext cx="10774506" cy="7740278"/>
          </a:xfrm>
          <a:prstGeom prst="rect">
            <a:avLst/>
          </a:prstGeom>
        </p:spPr>
      </p:pic>
      <p:sp>
        <p:nvSpPr>
          <p:cNvPr id="44035" name="Forme libre 4"/>
          <p:cNvSpPr>
            <a:spLocks noGrp="1" noChangeShapeType="1"/>
          </p:cNvSpPr>
          <p:nvPr/>
        </p:nvSpPr>
        <p:spPr bwMode="auto">
          <a:xfrm>
            <a:off x="4787899" y="4096631"/>
            <a:ext cx="936984" cy="303395"/>
          </a:xfrm>
          <a:custGeom>
            <a:avLst/>
            <a:gdLst>
              <a:gd name="gd0" fmla="val 65536"/>
              <a:gd name="gd1" fmla="val 0"/>
              <a:gd name="gd2" fmla="val 0"/>
              <a:gd name="gd3" fmla="val 21600"/>
              <a:gd name="gd4" fmla="val 0"/>
              <a:gd name="gd5" fmla="val 21600"/>
              <a:gd name="gd6" fmla="val 21600"/>
              <a:gd name="gd7" fmla="val 0"/>
              <a:gd name="gd8" fmla="val 21600"/>
              <a:gd name="gd9" fmla="val 0"/>
              <a:gd name="gd10" fmla="val 0"/>
              <a:gd name="gd11" fmla="*/ w 0 21600"/>
              <a:gd name="gd12" fmla="*/ h 0 21600"/>
              <a:gd name="gd13" fmla="*/ w 21600 21600"/>
              <a:gd name="gd14" fmla="*/ h 21600 21600"/>
            </a:gdLst>
            <a:ahLst/>
            <a:cxnLst/>
            <a:rect l="gd11" t="gd12" r="gd13" b="gd14"/>
            <a:pathLst>
              <a:path w="21600" h="21600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close/>
              </a:path>
              <a:path w="21600" h="21600" extrusionOk="0"/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44037" name="Forme libre 6"/>
          <p:cNvSpPr>
            <a:spLocks noGrp="1" noChangeShapeType="1"/>
          </p:cNvSpPr>
          <p:nvPr/>
        </p:nvSpPr>
        <p:spPr bwMode="auto">
          <a:xfrm>
            <a:off x="6786066" y="2267669"/>
            <a:ext cx="2861034" cy="1583555"/>
          </a:xfrm>
          <a:custGeom>
            <a:avLst/>
            <a:gdLst>
              <a:gd name="gd0" fmla="val 65536"/>
              <a:gd name="gd1" fmla="val 340062"/>
              <a:gd name="gd2" fmla="val 0"/>
              <a:gd name="gd3" fmla="+- 680124 0 0"/>
              <a:gd name="gd4" fmla="+- 680124 0 0"/>
              <a:gd name="gd5" fmla="*/ gd3 1 2"/>
              <a:gd name="gd6" fmla="*/ gd4 1 2"/>
              <a:gd name="gd7" fmla="+- 0 gd5 0"/>
              <a:gd name="gd8" fmla="+- 0 gd6 0"/>
              <a:gd name="gd9" fmla="+- 340062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340062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700308"/>
              <a:gd name="gd82" fmla="+- 680124 0 0"/>
              <a:gd name="gd83" fmla="+- 2040370 0 1360246"/>
              <a:gd name="gd84" fmla="*/ gd82 1 2"/>
              <a:gd name="gd85" fmla="*/ gd83 1 2"/>
              <a:gd name="gd86" fmla="+- 0 gd84 0"/>
              <a:gd name="gd87" fmla="+- 1360246 gd85 0"/>
              <a:gd name="gd88" fmla="+- 0 0 gd86"/>
              <a:gd name="gd89" fmla="+- 1700308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340062 0 gd86"/>
              <a:gd name="gd120" fmla="+- 204037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2520471"/>
              <a:gd name="gd160" fmla="val 2040369"/>
              <a:gd name="gd161" fmla="+- 2860533 0 2180409"/>
              <a:gd name="gd162" fmla="+- 2040369 0 1360245"/>
              <a:gd name="gd163" fmla="*/ gd161 1 2"/>
              <a:gd name="gd164" fmla="*/ gd162 1 2"/>
              <a:gd name="gd165" fmla="+- 2180409 gd163 0"/>
              <a:gd name="gd166" fmla="+- 1360245 gd164 0"/>
              <a:gd name="gd167" fmla="+- 2520471 0 gd165"/>
              <a:gd name="gd168" fmla="+- 2040369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2860533 0 gd165"/>
              <a:gd name="gd199" fmla="+- 1700307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2860533"/>
              <a:gd name="gd239" fmla="val 340062"/>
              <a:gd name="gd240" fmla="+- 2860533 0 2180409"/>
              <a:gd name="gd241" fmla="+- 680124 0 0"/>
              <a:gd name="gd242" fmla="*/ gd240 1 2"/>
              <a:gd name="gd243" fmla="*/ gd241 1 2"/>
              <a:gd name="gd244" fmla="+- 2180409 gd242 0"/>
              <a:gd name="gd245" fmla="+- 0 gd243 0"/>
              <a:gd name="gd246" fmla="+- 2860533 0 gd244"/>
              <a:gd name="gd247" fmla="+- 340062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2520471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340062"/>
              <a:gd name="gd318" fmla="val 0"/>
              <a:gd name="gd319" fmla="*/ w 0 2860533"/>
              <a:gd name="gd320" fmla="*/ h 0 2040369"/>
              <a:gd name="gd321" fmla="*/ w 2860533 2860533"/>
              <a:gd name="gd322" fmla="*/ h 2040369 2040369"/>
            </a:gdLst>
            <a:ahLst/>
            <a:cxnLst/>
            <a:rect l="gd319" t="gd320" r="gd321" b="gd322"/>
            <a:pathLst>
              <a:path w="2860533" h="2040369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2860533" h="2040369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400" b="1" i="1" u="none" dirty="0">
                <a:ea typeface="Droid Sans Fallback"/>
              </a:rPr>
              <a:t>Vous pouvez télécharger les statuts et la liste des dirigeants qui ont été déclarés au greffe.</a:t>
            </a:r>
            <a:endParaRPr dirty="0"/>
          </a:p>
          <a:p>
            <a:pPr lvl="0" algn="ctr">
              <a:defRPr/>
            </a:pPr>
            <a:endParaRPr lang="en-US" sz="1400" dirty="0"/>
          </a:p>
          <a:p>
            <a:pPr lvl="0" algn="ctr">
              <a:defRPr/>
            </a:pPr>
            <a:r>
              <a:rPr sz="1400" b="1" i="1" u="none" dirty="0">
                <a:ea typeface="Droid Sans Fallback"/>
              </a:rPr>
              <a:t>S’ils </a:t>
            </a:r>
            <a:r>
              <a:rPr sz="1400" b="1" i="1" dirty="0">
                <a:ea typeface="Droid Sans Fallback"/>
              </a:rPr>
              <a:t>ne</a:t>
            </a:r>
            <a:r>
              <a:rPr sz="1400" b="1" i="1" u="none" dirty="0">
                <a:ea typeface="Droid Sans Fallback"/>
              </a:rPr>
              <a:t> sont pas à jour, vous devez déclarer la modification au plus vite au greffe des associations.</a:t>
            </a:r>
            <a:endParaRPr dirty="0"/>
          </a:p>
        </p:txBody>
      </p:sp>
      <p:sp>
        <p:nvSpPr>
          <p:cNvPr id="44038" name="Forme libre 7"/>
          <p:cNvSpPr>
            <a:spLocks noGrp="1" noChangeShapeType="1"/>
          </p:cNvSpPr>
          <p:nvPr/>
        </p:nvSpPr>
        <p:spPr bwMode="auto">
          <a:xfrm>
            <a:off x="8082210" y="4067869"/>
            <a:ext cx="432158" cy="860784"/>
          </a:xfrm>
          <a:custGeom>
            <a:avLst/>
            <a:gdLst>
              <a:gd name="gd0" fmla="val 65536"/>
              <a:gd name="gd1" fmla="val 1199"/>
              <a:gd name="gd2" fmla="val 0"/>
              <a:gd name="gd3" fmla="val 0"/>
              <a:gd name="gd4" fmla="val 2394"/>
              <a:gd name="gd5" fmla="*/ w 0 1199"/>
              <a:gd name="gd6" fmla="*/ h 0 2394"/>
              <a:gd name="gd7" fmla="*/ w 21600 1199"/>
              <a:gd name="gd8" fmla="*/ h 21600 2394"/>
            </a:gdLst>
            <a:ahLst/>
            <a:cxnLst/>
            <a:rect l="gd5" t="gd6" r="gd7" b="gd8"/>
            <a:pathLst>
              <a:path w="1199" h="2394" fill="none" extrusionOk="0">
                <a:moveTo>
                  <a:pt x="gd1" y="gd2"/>
                </a:moveTo>
                <a:lnTo>
                  <a:pt x="gd3" y="gd4"/>
                </a:lnTo>
              </a:path>
              <a:path w="1199" h="2394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44039" name="Forme libre 8"/>
          <p:cNvSpPr>
            <a:spLocks noGrp="1" noChangeShapeType="1"/>
          </p:cNvSpPr>
          <p:nvPr/>
        </p:nvSpPr>
        <p:spPr bwMode="auto">
          <a:xfrm>
            <a:off x="8298234" y="3950655"/>
            <a:ext cx="419459" cy="1197334"/>
          </a:xfrm>
          <a:custGeom>
            <a:avLst/>
            <a:gdLst>
              <a:gd name="gd0" fmla="val 65536"/>
              <a:gd name="gd1" fmla="val 1163"/>
              <a:gd name="gd2" fmla="val 0"/>
              <a:gd name="gd3" fmla="val 0"/>
              <a:gd name="gd4" fmla="val 3328"/>
              <a:gd name="gd5" fmla="*/ w 0 1163"/>
              <a:gd name="gd6" fmla="*/ h 0 3328"/>
              <a:gd name="gd7" fmla="*/ w 21600 1163"/>
              <a:gd name="gd8" fmla="*/ h 21600 3328"/>
            </a:gdLst>
            <a:ahLst/>
            <a:cxnLst/>
            <a:rect l="gd5" t="gd6" r="gd7" b="gd8"/>
            <a:pathLst>
              <a:path w="1163" h="3328" fill="none" extrusionOk="0">
                <a:moveTo>
                  <a:pt x="gd1" y="gd2"/>
                </a:moveTo>
                <a:lnTo>
                  <a:pt x="gd3" y="gd4"/>
                </a:lnTo>
              </a:path>
              <a:path w="1163" h="3328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44040" name="Forme libre 9"/>
          <p:cNvSpPr>
            <a:spLocks noGrp="1" noChangeShapeType="1"/>
          </p:cNvSpPr>
          <p:nvPr/>
        </p:nvSpPr>
        <p:spPr bwMode="auto">
          <a:xfrm>
            <a:off x="10803585" y="3219628"/>
            <a:ext cx="1651359" cy="943474"/>
          </a:xfrm>
          <a:custGeom>
            <a:avLst/>
            <a:gdLst>
              <a:gd name="gd0" fmla="val 65536"/>
              <a:gd name="gd1" fmla="val 178410"/>
              <a:gd name="gd2" fmla="val 0"/>
              <a:gd name="gd3" fmla="+- 356820 0 0"/>
              <a:gd name="gd4" fmla="+- 356820 0 0"/>
              <a:gd name="gd5" fmla="*/ gd3 1 2"/>
              <a:gd name="gd6" fmla="*/ gd4 1 2"/>
              <a:gd name="gd7" fmla="+- 0 gd5 0"/>
              <a:gd name="gd8" fmla="+- 0 gd6 0"/>
              <a:gd name="gd9" fmla="+- 17841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7841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892048"/>
              <a:gd name="gd82" fmla="+- 356820 0 0"/>
              <a:gd name="gd83" fmla="+- 1070458 0 713638"/>
              <a:gd name="gd84" fmla="*/ gd82 1 2"/>
              <a:gd name="gd85" fmla="*/ gd83 1 2"/>
              <a:gd name="gd86" fmla="+- 0 gd84 0"/>
              <a:gd name="gd87" fmla="+- 713638 gd85 0"/>
              <a:gd name="gd88" fmla="+- 0 0 gd86"/>
              <a:gd name="gd89" fmla="+- 892048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78410 0 gd86"/>
              <a:gd name="gd120" fmla="+- 1070458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1472196"/>
              <a:gd name="gd160" fmla="val 1070458"/>
              <a:gd name="gd161" fmla="+- 1650606 0 1293786"/>
              <a:gd name="gd162" fmla="+- 1070458 0 713638"/>
              <a:gd name="gd163" fmla="*/ gd161 1 2"/>
              <a:gd name="gd164" fmla="*/ gd162 1 2"/>
              <a:gd name="gd165" fmla="+- 1293786 gd163 0"/>
              <a:gd name="gd166" fmla="+- 713638 gd164 0"/>
              <a:gd name="gd167" fmla="+- 1472196 0 gd165"/>
              <a:gd name="gd168" fmla="+- 1070458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1650606 0 gd165"/>
              <a:gd name="gd199" fmla="+- 892048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1650606"/>
              <a:gd name="gd239" fmla="val 178410"/>
              <a:gd name="gd240" fmla="+- 1650606 0 1293786"/>
              <a:gd name="gd241" fmla="+- 356820 0 0"/>
              <a:gd name="gd242" fmla="*/ gd240 1 2"/>
              <a:gd name="gd243" fmla="*/ gd241 1 2"/>
              <a:gd name="gd244" fmla="+- 1293786 gd242 0"/>
              <a:gd name="gd245" fmla="+- 0 gd243 0"/>
              <a:gd name="gd246" fmla="+- 1650606 0 gd244"/>
              <a:gd name="gd247" fmla="+- 17841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1472196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78410"/>
              <a:gd name="gd318" fmla="val 0"/>
              <a:gd name="gd319" fmla="*/ w 0 1650606"/>
              <a:gd name="gd320" fmla="*/ h 0 1070458"/>
              <a:gd name="gd321" fmla="*/ w 1650606 1650606"/>
              <a:gd name="gd322" fmla="*/ h 1070458 1070458"/>
            </a:gdLst>
            <a:ahLst/>
            <a:cxnLst/>
            <a:rect l="gd319" t="gd320" r="gd321" b="gd322"/>
            <a:pathLst>
              <a:path w="1650606" h="1070458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1650606" h="1070458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400" b="1" i="1" u="none">
                <a:ea typeface="Droid Sans Fallback"/>
              </a:rPr>
              <a:t>Téléverser</a:t>
            </a:r>
            <a:endParaRPr/>
          </a:p>
          <a:p>
            <a:pPr lvl="0" algn="ctr">
              <a:defRPr/>
            </a:pPr>
            <a:r>
              <a:rPr sz="1400" b="1" i="1" u="none">
                <a:ea typeface="Droid Sans Fallback"/>
              </a:rPr>
              <a:t>(=déposer /enregistrer)</a:t>
            </a:r>
            <a:endParaRPr/>
          </a:p>
          <a:p>
            <a:pPr lvl="0" algn="ctr">
              <a:defRPr/>
            </a:pPr>
            <a:r>
              <a:rPr sz="1400" b="1" i="1" u="none">
                <a:ea typeface="Droid Sans Fallback"/>
              </a:rPr>
              <a:t>vos documents</a:t>
            </a:r>
            <a:endParaRPr/>
          </a:p>
        </p:txBody>
      </p:sp>
      <p:sp>
        <p:nvSpPr>
          <p:cNvPr id="44041" name="Forme libre 10"/>
          <p:cNvSpPr>
            <a:spLocks noGrp="1" noChangeShapeType="1"/>
          </p:cNvSpPr>
          <p:nvPr/>
        </p:nvSpPr>
        <p:spPr bwMode="auto">
          <a:xfrm flipV="1">
            <a:off x="10691813" y="4216581"/>
            <a:ext cx="292459" cy="227371"/>
          </a:xfrm>
          <a:custGeom>
            <a:avLst/>
            <a:gdLst>
              <a:gd name="gd0" fmla="val 65536"/>
              <a:gd name="gd1" fmla="val 600"/>
              <a:gd name="gd2" fmla="val 800"/>
              <a:gd name="gd3" fmla="val 0"/>
              <a:gd name="gd4" fmla="val 0"/>
              <a:gd name="gd5" fmla="*/ w 0 600"/>
              <a:gd name="gd6" fmla="*/ h 0 800"/>
              <a:gd name="gd7" fmla="*/ w 21600 600"/>
              <a:gd name="gd8" fmla="*/ h 21600 800"/>
            </a:gdLst>
            <a:ahLst/>
            <a:cxnLst/>
            <a:rect l="gd5" t="gd6" r="gd7" b="gd8"/>
            <a:pathLst>
              <a:path w="600" h="800" fill="none" extrusionOk="0">
                <a:moveTo>
                  <a:pt x="gd1" y="gd2"/>
                </a:moveTo>
                <a:lnTo>
                  <a:pt x="gd3" y="gd4"/>
                </a:lnTo>
              </a:path>
              <a:path w="600" h="8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44042" name="Forme libre 11"/>
          <p:cNvSpPr>
            <a:spLocks noGrp="1" noChangeShapeType="1"/>
          </p:cNvSpPr>
          <p:nvPr/>
        </p:nvSpPr>
        <p:spPr bwMode="auto">
          <a:xfrm>
            <a:off x="10926973" y="2364033"/>
            <a:ext cx="1403709" cy="730116"/>
          </a:xfrm>
          <a:custGeom>
            <a:avLst/>
            <a:gdLst>
              <a:gd name="gd0" fmla="val 65536"/>
              <a:gd name="gd1" fmla="val 108000"/>
              <a:gd name="gd2" fmla="val 0"/>
              <a:gd name="gd3" fmla="+- 216000 0 0"/>
              <a:gd name="gd4" fmla="+- 216000 0 0"/>
              <a:gd name="gd5" fmla="*/ gd3 1 2"/>
              <a:gd name="gd6" fmla="*/ gd4 1 2"/>
              <a:gd name="gd7" fmla="+- 0 gd5 0"/>
              <a:gd name="gd8" fmla="+- 0 gd6 0"/>
              <a:gd name="gd9" fmla="+- 108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08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540000"/>
              <a:gd name="gd82" fmla="+- 216000 0 0"/>
              <a:gd name="gd83" fmla="+- 648000 0 432000"/>
              <a:gd name="gd84" fmla="*/ gd82 1 2"/>
              <a:gd name="gd85" fmla="*/ gd83 1 2"/>
              <a:gd name="gd86" fmla="+- 0 gd84 0"/>
              <a:gd name="gd87" fmla="+- 432000 gd85 0"/>
              <a:gd name="gd88" fmla="+- 0 0 gd86"/>
              <a:gd name="gd89" fmla="+- 54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08000 0 gd86"/>
              <a:gd name="gd120" fmla="+- 648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1296000"/>
              <a:gd name="gd160" fmla="val 648000"/>
              <a:gd name="gd161" fmla="+- 1404000 0 1188000"/>
              <a:gd name="gd162" fmla="+- 648000 0 432000"/>
              <a:gd name="gd163" fmla="*/ gd161 1 2"/>
              <a:gd name="gd164" fmla="*/ gd162 1 2"/>
              <a:gd name="gd165" fmla="+- 1188000 gd163 0"/>
              <a:gd name="gd166" fmla="+- 432000 gd164 0"/>
              <a:gd name="gd167" fmla="+- 1296000 0 gd165"/>
              <a:gd name="gd168" fmla="+- 648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1404000 0 gd165"/>
              <a:gd name="gd199" fmla="+- 54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1404000"/>
              <a:gd name="gd239" fmla="val 108000"/>
              <a:gd name="gd240" fmla="+- 1404000 0 1188000"/>
              <a:gd name="gd241" fmla="+- 216000 0 0"/>
              <a:gd name="gd242" fmla="*/ gd240 1 2"/>
              <a:gd name="gd243" fmla="*/ gd241 1 2"/>
              <a:gd name="gd244" fmla="+- 1188000 gd242 0"/>
              <a:gd name="gd245" fmla="+- 0 gd243 0"/>
              <a:gd name="gd246" fmla="+- 1404000 0 gd244"/>
              <a:gd name="gd247" fmla="+- 108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1296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08000"/>
              <a:gd name="gd318" fmla="val 0"/>
              <a:gd name="gd319" fmla="*/ w 0 1404000"/>
              <a:gd name="gd320" fmla="*/ h 0 648000"/>
              <a:gd name="gd321" fmla="*/ w 1404000 1404000"/>
              <a:gd name="gd322" fmla="*/ h 648000 648000"/>
            </a:gdLst>
            <a:ahLst/>
            <a:cxnLst/>
            <a:rect l="gd319" t="gd320" r="gd321" b="gd322"/>
            <a:pathLst>
              <a:path w="1404000" h="648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1404000" h="64800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400" b="1" i="1" u="none">
                <a:ea typeface="Droid Sans Fallback"/>
              </a:rPr>
              <a:t>Télécharger les</a:t>
            </a:r>
            <a:endParaRPr/>
          </a:p>
          <a:p>
            <a:pPr lvl="0" algn="ctr">
              <a:defRPr/>
            </a:pPr>
            <a:r>
              <a:rPr sz="1400" b="1" i="1" u="none">
                <a:ea typeface="Droid Sans Fallback"/>
              </a:rPr>
              <a:t>documents enregistrés</a:t>
            </a:r>
            <a:endParaRPr/>
          </a:p>
        </p:txBody>
      </p:sp>
      <p:sp>
        <p:nvSpPr>
          <p:cNvPr id="44043" name="Forme libre 12"/>
          <p:cNvSpPr>
            <a:spLocks noGrp="1" noChangeShapeType="1"/>
          </p:cNvSpPr>
          <p:nvPr/>
        </p:nvSpPr>
        <p:spPr bwMode="auto">
          <a:xfrm>
            <a:off x="10170442" y="2935286"/>
            <a:ext cx="706797" cy="568684"/>
          </a:xfrm>
          <a:custGeom>
            <a:avLst/>
            <a:gdLst>
              <a:gd name="gd0" fmla="val 65536"/>
              <a:gd name="gd1" fmla="val 1984"/>
              <a:gd name="gd2" fmla="val 0"/>
              <a:gd name="gd3" fmla="val 0"/>
              <a:gd name="gd4" fmla="val 801"/>
              <a:gd name="gd5" fmla="*/ w 0 1984"/>
              <a:gd name="gd6" fmla="*/ h 0 801"/>
              <a:gd name="gd7" fmla="*/ w 21600 1984"/>
              <a:gd name="gd8" fmla="*/ h 21600 801"/>
            </a:gdLst>
            <a:ahLst/>
            <a:cxnLst/>
            <a:rect l="gd5" t="gd6" r="gd7" b="gd8"/>
            <a:pathLst>
              <a:path w="1984" h="801" fill="none" extrusionOk="0">
                <a:moveTo>
                  <a:pt x="gd1" y="gd2"/>
                </a:moveTo>
                <a:lnTo>
                  <a:pt x="gd3" y="gd4"/>
                </a:lnTo>
              </a:path>
              <a:path w="1984" h="801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44044" name="Forme libre 13"/>
          <p:cNvSpPr>
            <a:spLocks noGrp="1" noChangeShapeType="1"/>
          </p:cNvSpPr>
          <p:nvPr/>
        </p:nvSpPr>
        <p:spPr bwMode="auto">
          <a:xfrm>
            <a:off x="9738394" y="3435602"/>
            <a:ext cx="360721" cy="322115"/>
          </a:xfrm>
          <a:custGeom>
            <a:avLst/>
            <a:gdLst>
              <a:gd name="gd0" fmla="val 65536"/>
              <a:gd name="gd1" fmla="val 10800"/>
              <a:gd name="gd2" fmla="val 0"/>
              <a:gd name="gd3" fmla="+- 21600 0 0"/>
              <a:gd name="gd4" fmla="+- 21600 0 0"/>
              <a:gd name="gd5" fmla="*/ gd3 1 2"/>
              <a:gd name="gd6" fmla="*/ gd4 1 2"/>
              <a:gd name="gd7" fmla="+- 0 gd5 0"/>
              <a:gd name="gd8" fmla="+- 0 gd6 0"/>
              <a:gd name="gd9" fmla="+- 108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10800 0 gd7"/>
              <a:gd name="gd41" fmla="+- 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*/ w 0 21600"/>
              <a:gd name="gd81" fmla="*/ h 0 21600"/>
              <a:gd name="gd82" fmla="*/ w 21600 21600"/>
              <a:gd name="gd83" fmla="*/ h 21600 21600"/>
            </a:gdLst>
            <a:ahLst/>
            <a:cxnLst/>
            <a:rect l="gd80" t="gd81" r="gd82" b="gd83"/>
            <a:pathLst>
              <a:path w="21600" h="216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close/>
              </a:path>
              <a:path w="21600" h="21600" extrusionOk="0"/>
            </a:pathLst>
          </a:custGeom>
          <a:noFill/>
          <a:ln w="19080">
            <a:solidFill>
              <a:srgbClr val="F58220"/>
            </a:solidFill>
            <a:round/>
            <a:headEnd/>
            <a:tailEnd/>
          </a:ln>
        </p:spPr>
        <p:txBody>
          <a:bodyPr lIns="99359" tIns="54360" rIns="99359" bIns="5436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44045" name="Forme libre 14"/>
          <p:cNvSpPr>
            <a:spLocks noGrp="1" noChangeShapeType="1"/>
          </p:cNvSpPr>
          <p:nvPr/>
        </p:nvSpPr>
        <p:spPr bwMode="auto">
          <a:xfrm>
            <a:off x="10027332" y="4283893"/>
            <a:ext cx="359134" cy="322115"/>
          </a:xfrm>
          <a:custGeom>
            <a:avLst/>
            <a:gdLst>
              <a:gd name="gd0" fmla="val 65536"/>
              <a:gd name="gd1" fmla="val 10800"/>
              <a:gd name="gd2" fmla="val 0"/>
              <a:gd name="gd3" fmla="+- 21600 0 0"/>
              <a:gd name="gd4" fmla="+- 21600 0 0"/>
              <a:gd name="gd5" fmla="*/ gd3 1 2"/>
              <a:gd name="gd6" fmla="*/ gd4 1 2"/>
              <a:gd name="gd7" fmla="+- 0 gd5 0"/>
              <a:gd name="gd8" fmla="+- 0 gd6 0"/>
              <a:gd name="gd9" fmla="+- 108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10800 0 gd7"/>
              <a:gd name="gd41" fmla="+- 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*/ w 0 21600"/>
              <a:gd name="gd81" fmla="*/ h 0 21600"/>
              <a:gd name="gd82" fmla="*/ w 21600 21600"/>
              <a:gd name="gd83" fmla="*/ h 21600 21600"/>
            </a:gdLst>
            <a:ahLst/>
            <a:cxnLst/>
            <a:rect l="gd80" t="gd81" r="gd82" b="gd83"/>
            <a:pathLst>
              <a:path w="21600" h="216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close/>
              </a:path>
              <a:path w="21600" h="21600" extrusionOk="0"/>
            </a:pathLst>
          </a:custGeom>
          <a:noFill/>
          <a:ln w="19080">
            <a:solidFill>
              <a:srgbClr val="F58220"/>
            </a:solidFill>
            <a:round/>
            <a:headEnd/>
            <a:tailEnd/>
          </a:ln>
        </p:spPr>
        <p:txBody>
          <a:bodyPr lIns="99359" tIns="54360" rIns="99359" bIns="5436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44046" name="Forme libre 15"/>
          <p:cNvSpPr>
            <a:spLocks noGrp="1" noChangeShapeType="1"/>
          </p:cNvSpPr>
          <p:nvPr/>
        </p:nvSpPr>
        <p:spPr bwMode="auto">
          <a:xfrm>
            <a:off x="1492866" y="662345"/>
            <a:ext cx="3240446" cy="552544"/>
          </a:xfrm>
          <a:custGeom>
            <a:avLst/>
            <a:gdLst>
              <a:gd name="gd0" fmla="val 65536"/>
              <a:gd name="gd1" fmla="val 84000"/>
              <a:gd name="gd2" fmla="val 0"/>
              <a:gd name="gd3" fmla="+- 168000 0 0"/>
              <a:gd name="gd4" fmla="+- 168000 0 0"/>
              <a:gd name="gd5" fmla="*/ gd3 1 2"/>
              <a:gd name="gd6" fmla="*/ gd4 1 2"/>
              <a:gd name="gd7" fmla="+- 0 gd5 0"/>
              <a:gd name="gd8" fmla="+- 0 gd6 0"/>
              <a:gd name="gd9" fmla="+- 84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84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419999"/>
              <a:gd name="gd82" fmla="+- 168000 0 0"/>
              <a:gd name="gd83" fmla="+- 503999 0 335999"/>
              <a:gd name="gd84" fmla="*/ gd82 1 2"/>
              <a:gd name="gd85" fmla="*/ gd83 1 2"/>
              <a:gd name="gd86" fmla="+- 0 gd84 0"/>
              <a:gd name="gd87" fmla="+- 335999 gd85 0"/>
              <a:gd name="gd88" fmla="+- 0 0 gd86"/>
              <a:gd name="gd89" fmla="+- 419999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84000 0 gd86"/>
              <a:gd name="gd120" fmla="+- 503999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156000"/>
              <a:gd name="gd160" fmla="val 503999"/>
              <a:gd name="gd161" fmla="+- 3240000 0 3072000"/>
              <a:gd name="gd162" fmla="+- 503999 0 335999"/>
              <a:gd name="gd163" fmla="*/ gd161 1 2"/>
              <a:gd name="gd164" fmla="*/ gd162 1 2"/>
              <a:gd name="gd165" fmla="+- 3072000 gd163 0"/>
              <a:gd name="gd166" fmla="+- 335999 gd164 0"/>
              <a:gd name="gd167" fmla="+- 3156000 0 gd165"/>
              <a:gd name="gd168" fmla="+- 503999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240000 0 gd165"/>
              <a:gd name="gd199" fmla="+- 419999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240000"/>
              <a:gd name="gd239" fmla="val 84000"/>
              <a:gd name="gd240" fmla="+- 3240000 0 3072000"/>
              <a:gd name="gd241" fmla="+- 168000 0 0"/>
              <a:gd name="gd242" fmla="*/ gd240 1 2"/>
              <a:gd name="gd243" fmla="*/ gd241 1 2"/>
              <a:gd name="gd244" fmla="+- 3072000 gd242 0"/>
              <a:gd name="gd245" fmla="+- 0 gd243 0"/>
              <a:gd name="gd246" fmla="+- 3240000 0 gd244"/>
              <a:gd name="gd247" fmla="+- 84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156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84000"/>
              <a:gd name="gd318" fmla="val 0"/>
              <a:gd name="gd319" fmla="*/ w 0 3240000"/>
              <a:gd name="gd320" fmla="*/ h 0 503999"/>
              <a:gd name="gd321" fmla="*/ w 3240000 3240000"/>
              <a:gd name="gd322" fmla="*/ h 503999 503999"/>
            </a:gdLst>
            <a:ahLst/>
            <a:cxnLst/>
            <a:rect l="gd319" t="gd320" r="gd321" b="gd322"/>
            <a:pathLst>
              <a:path w="3240000" h="503999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240000" h="503999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500" b="1" i="0" u="none" dirty="0">
                <a:ea typeface="Droid Sans Fallback"/>
              </a:rPr>
              <a:t>Si vous avez obtenu une subvention </a:t>
            </a:r>
            <a:r>
              <a:rPr sz="1500" b="1" i="0" u="none" dirty="0" err="1">
                <a:ea typeface="Droid Sans Fallback"/>
              </a:rPr>
              <a:t>FDVA</a:t>
            </a:r>
            <a:r>
              <a:rPr sz="1500" b="1" i="0" u="none" dirty="0">
                <a:ea typeface="Droid Sans Fallback"/>
              </a:rPr>
              <a:t> en 2024 cliquez sur « Oui »</a:t>
            </a:r>
            <a:endParaRPr dirty="0"/>
          </a:p>
        </p:txBody>
      </p:sp>
      <p:sp>
        <p:nvSpPr>
          <p:cNvPr id="44047" name="Forme libre 16"/>
          <p:cNvSpPr>
            <a:spLocks noGrp="1" noChangeShapeType="1"/>
          </p:cNvSpPr>
          <p:nvPr/>
        </p:nvSpPr>
        <p:spPr bwMode="auto">
          <a:xfrm>
            <a:off x="4763431" y="1033451"/>
            <a:ext cx="1446571" cy="586146"/>
          </a:xfrm>
          <a:custGeom>
            <a:avLst/>
            <a:gdLst>
              <a:gd name="gd0" fmla="val 65536"/>
              <a:gd name="gd1" fmla="val 0"/>
              <a:gd name="gd2" fmla="val 0"/>
              <a:gd name="gd3" fmla="val 5600"/>
              <a:gd name="gd4" fmla="val 800"/>
              <a:gd name="gd5" fmla="*/ w 0 5600"/>
              <a:gd name="gd6" fmla="*/ h 0 800"/>
              <a:gd name="gd7" fmla="*/ w 21600 5600"/>
              <a:gd name="gd8" fmla="*/ h 21600 800"/>
            </a:gdLst>
            <a:ahLst/>
            <a:cxnLst/>
            <a:rect l="gd5" t="gd6" r="gd7" b="gd8"/>
            <a:pathLst>
              <a:path w="5600" h="800" fill="none" extrusionOk="0">
                <a:moveTo>
                  <a:pt x="gd1" y="gd2"/>
                </a:moveTo>
                <a:lnTo>
                  <a:pt x="gd3" y="gd4"/>
                </a:lnTo>
              </a:path>
              <a:path w="5600" h="8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44048" name="Forme libre 17"/>
          <p:cNvSpPr>
            <a:spLocks noGrp="1" noChangeShapeType="1"/>
          </p:cNvSpPr>
          <p:nvPr/>
        </p:nvSpPr>
        <p:spPr bwMode="auto">
          <a:xfrm>
            <a:off x="10691813" y="4949589"/>
            <a:ext cx="1594209" cy="1383540"/>
          </a:xfrm>
          <a:custGeom>
            <a:avLst/>
            <a:gdLst>
              <a:gd name="gd0" fmla="val 65536"/>
              <a:gd name="gd1" fmla="val 265813"/>
              <a:gd name="gd2" fmla="val 0"/>
              <a:gd name="gd3" fmla="+- 531626 0 0"/>
              <a:gd name="gd4" fmla="+- 531626 0 0"/>
              <a:gd name="gd5" fmla="*/ gd3 1 2"/>
              <a:gd name="gd6" fmla="*/ gd4 1 2"/>
              <a:gd name="gd7" fmla="+- 0 gd5 0"/>
              <a:gd name="gd8" fmla="+- 0 gd6 0"/>
              <a:gd name="gd9" fmla="+- 265813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265813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500646"/>
              <a:gd name="gd82" fmla="+- 531626 0 0"/>
              <a:gd name="gd83" fmla="+- 1766459 0 1234833"/>
              <a:gd name="gd84" fmla="*/ gd82 1 2"/>
              <a:gd name="gd85" fmla="*/ gd83 1 2"/>
              <a:gd name="gd86" fmla="+- 0 gd84 0"/>
              <a:gd name="gd87" fmla="+- 1234833 gd85 0"/>
              <a:gd name="gd88" fmla="+- 0 0 gd86"/>
              <a:gd name="gd89" fmla="+- 1500646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265813 0 gd86"/>
              <a:gd name="gd120" fmla="+- 1766459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1329067"/>
              <a:gd name="gd160" fmla="val 1766459"/>
              <a:gd name="gd161" fmla="+- 1594880 0 1063254"/>
              <a:gd name="gd162" fmla="+- 1766459 0 1234833"/>
              <a:gd name="gd163" fmla="*/ gd161 1 2"/>
              <a:gd name="gd164" fmla="*/ gd162 1 2"/>
              <a:gd name="gd165" fmla="+- 1063254 gd163 0"/>
              <a:gd name="gd166" fmla="+- 1234833 gd164 0"/>
              <a:gd name="gd167" fmla="+- 1329067 0 gd165"/>
              <a:gd name="gd168" fmla="+- 1766459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1594880 0 gd165"/>
              <a:gd name="gd199" fmla="+- 1500646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1594880"/>
              <a:gd name="gd239" fmla="val 265813"/>
              <a:gd name="gd240" fmla="+- 1594880 0 1063254"/>
              <a:gd name="gd241" fmla="+- 531626 0 0"/>
              <a:gd name="gd242" fmla="*/ gd240 1 2"/>
              <a:gd name="gd243" fmla="*/ gd241 1 2"/>
              <a:gd name="gd244" fmla="+- 1063254 gd242 0"/>
              <a:gd name="gd245" fmla="+- 0 gd243 0"/>
              <a:gd name="gd246" fmla="+- 1594880 0 gd244"/>
              <a:gd name="gd247" fmla="+- 265813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1329067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265813"/>
              <a:gd name="gd318" fmla="val 0"/>
              <a:gd name="gd319" fmla="*/ w 0 1594880"/>
              <a:gd name="gd320" fmla="*/ h 0 1766459"/>
              <a:gd name="gd321" fmla="*/ w 1594880 1594880"/>
              <a:gd name="gd322" fmla="*/ h 1766459 1766459"/>
            </a:gdLst>
            <a:ahLst/>
            <a:cxnLst/>
            <a:rect l="gd319" t="gd320" r="gd321" b="gd322"/>
            <a:pathLst>
              <a:path w="1594880" h="1766459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1594880" h="1766459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400" b="1" i="0" u="none" dirty="0">
                <a:ea typeface="Droid Sans Fallback"/>
              </a:rPr>
              <a:t>Si vous avez obtenu une subvention </a:t>
            </a:r>
            <a:r>
              <a:rPr sz="1400" b="1" i="0" u="none" dirty="0" err="1">
                <a:ea typeface="Droid Sans Fallback"/>
              </a:rPr>
              <a:t>FDVA</a:t>
            </a:r>
            <a:r>
              <a:rPr sz="1400" b="1" i="0" u="none" dirty="0">
                <a:ea typeface="Droid Sans Fallback"/>
              </a:rPr>
              <a:t> en 2024, déposez le compte-rendu de l’action</a:t>
            </a:r>
            <a:endParaRPr dirty="0"/>
          </a:p>
        </p:txBody>
      </p:sp>
      <p:sp>
        <p:nvSpPr>
          <p:cNvPr id="44049" name="Forme libre 18"/>
          <p:cNvSpPr>
            <a:spLocks noGrp="1" noChangeShapeType="1"/>
          </p:cNvSpPr>
          <p:nvPr/>
        </p:nvSpPr>
        <p:spPr bwMode="auto">
          <a:xfrm>
            <a:off x="10282342" y="6329015"/>
            <a:ext cx="462321" cy="370246"/>
          </a:xfrm>
          <a:custGeom>
            <a:avLst/>
            <a:gdLst>
              <a:gd name="gd0" fmla="val 65536"/>
              <a:gd name="gd1" fmla="val 728"/>
              <a:gd name="gd2" fmla="val 0"/>
              <a:gd name="gd3" fmla="val 0"/>
              <a:gd name="gd4" fmla="val 104"/>
              <a:gd name="gd5" fmla="*/ w 0 728"/>
              <a:gd name="gd6" fmla="*/ h 0 104"/>
              <a:gd name="gd7" fmla="*/ w 21600 728"/>
              <a:gd name="gd8" fmla="*/ h 21600 104"/>
            </a:gdLst>
            <a:ahLst/>
            <a:cxnLst/>
            <a:rect l="gd5" t="gd6" r="gd7" b="gd8"/>
            <a:pathLst>
              <a:path w="728" h="104" fill="none" extrusionOk="0">
                <a:moveTo>
                  <a:pt x="gd1" y="gd2"/>
                </a:moveTo>
                <a:lnTo>
                  <a:pt x="gd3" y="gd4"/>
                </a:lnTo>
              </a:path>
              <a:path w="728" h="104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44050" name="Forme libre 19"/>
          <p:cNvSpPr>
            <a:spLocks noGrp="1" noChangeShapeType="1"/>
          </p:cNvSpPr>
          <p:nvPr/>
        </p:nvSpPr>
        <p:spPr bwMode="auto">
          <a:xfrm>
            <a:off x="6611757" y="7281068"/>
            <a:ext cx="3203934" cy="730116"/>
          </a:xfrm>
          <a:custGeom>
            <a:avLst/>
            <a:gdLst>
              <a:gd name="gd0" fmla="val 65536"/>
              <a:gd name="gd1" fmla="val 137997"/>
              <a:gd name="gd2" fmla="val 0"/>
              <a:gd name="gd3" fmla="+- 275994 0 0"/>
              <a:gd name="gd4" fmla="+- 275994 0 0"/>
              <a:gd name="gd5" fmla="*/ gd3 1 2"/>
              <a:gd name="gd6" fmla="*/ gd4 1 2"/>
              <a:gd name="gd7" fmla="+- 0 gd5 0"/>
              <a:gd name="gd8" fmla="+- 0 gd6 0"/>
              <a:gd name="gd9" fmla="+- 137997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37997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689983"/>
              <a:gd name="gd82" fmla="+- 275994 0 0"/>
              <a:gd name="gd83" fmla="+- 827980 0 551986"/>
              <a:gd name="gd84" fmla="*/ gd82 1 2"/>
              <a:gd name="gd85" fmla="*/ gd83 1 2"/>
              <a:gd name="gd86" fmla="+- 0 gd84 0"/>
              <a:gd name="gd87" fmla="+- 551986 gd85 0"/>
              <a:gd name="gd88" fmla="+- 0 0 gd86"/>
              <a:gd name="gd89" fmla="+- 689983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37997 0 gd86"/>
              <a:gd name="gd120" fmla="+- 82798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066003"/>
              <a:gd name="gd160" fmla="val 827980"/>
              <a:gd name="gd161" fmla="+- 3204000 0 2928006"/>
              <a:gd name="gd162" fmla="+- 827980 0 551986"/>
              <a:gd name="gd163" fmla="*/ gd161 1 2"/>
              <a:gd name="gd164" fmla="*/ gd162 1 2"/>
              <a:gd name="gd165" fmla="+- 2928006 gd163 0"/>
              <a:gd name="gd166" fmla="+- 551986 gd164 0"/>
              <a:gd name="gd167" fmla="+- 3066003 0 gd165"/>
              <a:gd name="gd168" fmla="+- 82798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204000 0 gd165"/>
              <a:gd name="gd199" fmla="+- 689983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204000"/>
              <a:gd name="gd239" fmla="val 137997"/>
              <a:gd name="gd240" fmla="+- 3204000 0 2928006"/>
              <a:gd name="gd241" fmla="+- 275994 0 0"/>
              <a:gd name="gd242" fmla="*/ gd240 1 2"/>
              <a:gd name="gd243" fmla="*/ gd241 1 2"/>
              <a:gd name="gd244" fmla="+- 2928006 gd242 0"/>
              <a:gd name="gd245" fmla="+- 0 gd243 0"/>
              <a:gd name="gd246" fmla="+- 3204000 0 gd244"/>
              <a:gd name="gd247" fmla="+- 137997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066003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37997"/>
              <a:gd name="gd318" fmla="val 0"/>
              <a:gd name="gd319" fmla="*/ w 0 3204000"/>
              <a:gd name="gd320" fmla="*/ h 0 827980"/>
              <a:gd name="gd321" fmla="*/ w 3204000 3204000"/>
              <a:gd name="gd322" fmla="*/ h 827980 827980"/>
            </a:gdLst>
            <a:ahLst/>
            <a:cxnLst/>
            <a:rect l="gd319" t="gd320" r="gd321" b="gd322"/>
            <a:pathLst>
              <a:path w="3204000" h="82798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204000" h="82798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400" b="1" i="0" u="none" dirty="0">
                <a:ea typeface="Droid Sans Fallback"/>
              </a:rPr>
              <a:t>Vous pouvez déposer un document annexe pour compléter la présentation de votre projet (dossier de presse, etc.)</a:t>
            </a:r>
            <a:endParaRPr dirty="0"/>
          </a:p>
        </p:txBody>
      </p:sp>
      <p:sp>
        <p:nvSpPr>
          <p:cNvPr id="44051" name="Forme libre 20"/>
          <p:cNvSpPr>
            <a:spLocks noGrp="1" noChangeShapeType="1"/>
          </p:cNvSpPr>
          <p:nvPr/>
        </p:nvSpPr>
        <p:spPr bwMode="auto">
          <a:xfrm>
            <a:off x="8928097" y="6619677"/>
            <a:ext cx="1060809" cy="365484"/>
          </a:xfrm>
          <a:custGeom>
            <a:avLst/>
            <a:gdLst>
              <a:gd name="gd0" fmla="val 65536"/>
              <a:gd name="gd1" fmla="val 0"/>
              <a:gd name="gd2" fmla="val 1012"/>
              <a:gd name="gd3" fmla="val 2943"/>
              <a:gd name="gd4" fmla="val 0"/>
              <a:gd name="gd5" fmla="*/ w 0 2943"/>
              <a:gd name="gd6" fmla="*/ h 0 1012"/>
              <a:gd name="gd7" fmla="*/ w 21600 2943"/>
              <a:gd name="gd8" fmla="*/ h 21600 1012"/>
            </a:gdLst>
            <a:ahLst/>
            <a:cxnLst/>
            <a:rect l="gd5" t="gd6" r="gd7" b="gd8"/>
            <a:pathLst>
              <a:path w="2943" h="1012" fill="none" extrusionOk="0">
                <a:moveTo>
                  <a:pt x="gd1" y="gd2"/>
                </a:moveTo>
                <a:lnTo>
                  <a:pt x="gd3" y="gd4"/>
                </a:lnTo>
              </a:path>
              <a:path w="2943" h="1012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60742007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790095" y="7407492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39F1E1F9-2DF8-B1D2-5706-70DAD3A03465}" type="slidenum">
              <a:rPr/>
              <a:t>19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8" name="Espace réservé du texte 1"/>
          <p:cNvSpPr txBox="1">
            <a:spLocks noGrp="1" noChangeShapeType="1"/>
          </p:cNvSpPr>
          <p:nvPr>
            <p:ph type="body"/>
          </p:nvPr>
        </p:nvSpPr>
        <p:spPr bwMode="auto">
          <a:xfrm>
            <a:off x="576262" y="863599"/>
            <a:ext cx="9504362" cy="216058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F58220"/>
              </a:buClr>
              <a:buSzPct val="45000"/>
              <a:buChar char="●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1pPr>
            <a:lvl2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95231F"/>
              </a:buClr>
              <a:buSzPct val="75000"/>
              <a:buChar char="✔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2pPr>
            <a:lvl3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610506"/>
              </a:buClr>
              <a:buSzPct val="45000"/>
              <a:buChar char="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3pPr>
            <a:lvl4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006600"/>
              </a:buClr>
              <a:buSzPct val="75000"/>
              <a:buChar char="–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4pPr>
            <a:lvl5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006600"/>
              </a:buClr>
              <a:buSzPct val="45000"/>
              <a:buChar char="●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/>
            </a:pPr>
            <a:r>
              <a:rPr sz="1800" b="0" i="0" u="none">
                <a:solidFill>
                  <a:srgbClr val="000000"/>
                </a:solidFill>
              </a:rPr>
              <a:t>Le Compte Asso est un portail vous permettant notamment :</a:t>
            </a:r>
            <a:endParaRPr/>
          </a:p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Clr>
                <a:srgbClr val="F58220"/>
              </a:buClr>
              <a:buSzPct val="45000"/>
              <a:buFont typeface="StarSymbol"/>
              <a:buChar char="●"/>
              <a:defRPr/>
            </a:pPr>
            <a:r>
              <a:rPr sz="1800" b="0" i="0" u="none">
                <a:solidFill>
                  <a:srgbClr val="000000"/>
                </a:solidFill>
              </a:rPr>
              <a:t>de faire une demande d’attribution de n° Siret ;</a:t>
            </a:r>
            <a:endParaRPr/>
          </a:p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rgbClr val="F58220"/>
              </a:buClr>
              <a:buSzPct val="45000"/>
              <a:buFont typeface="StarSymbol"/>
              <a:buChar char="●"/>
              <a:defRPr/>
            </a:pPr>
            <a:r>
              <a:rPr sz="1800" b="0" i="0" u="none">
                <a:solidFill>
                  <a:srgbClr val="000000"/>
                </a:solidFill>
              </a:rPr>
              <a:t>de faire une demande de subvention.</a:t>
            </a:r>
            <a:endParaRPr/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sz="1800" b="0" i="0" u="none">
                <a:solidFill>
                  <a:srgbClr val="000000"/>
                </a:solidFill>
              </a:rPr>
              <a:t>Ce « pas à pas » vise à vous accompagner pour que vous puissiez facilement déposer votre demande de subvention.</a:t>
            </a:r>
            <a:endParaRPr/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sz="1800" b="0" i="0" u="none">
                <a:solidFill>
                  <a:srgbClr val="000000"/>
                </a:solidFill>
              </a:rPr>
              <a:t>Pour vous aider à vous repérer, voici les principales icônes que vous trouverez sur Le Compte Asso :</a:t>
            </a:r>
            <a:endParaRPr/>
          </a:p>
        </p:txBody>
      </p:sp>
      <p:pic>
        <p:nvPicPr>
          <p:cNvPr id="9219" name="Image 2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576262" y="3114675"/>
            <a:ext cx="792162" cy="760412"/>
          </a:xfrm>
          <a:prstGeom prst="rect">
            <a:avLst/>
          </a:prstGeom>
          <a:noFill/>
        </p:spPr>
      </p:pic>
      <p:sp>
        <p:nvSpPr>
          <p:cNvPr id="9220" name="ZoneTexte 3"/>
          <p:cNvSpPr txBox="1">
            <a:spLocks noGrp="1" noChangeShapeType="1"/>
          </p:cNvSpPr>
          <p:nvPr/>
        </p:nvSpPr>
        <p:spPr bwMode="auto">
          <a:xfrm>
            <a:off x="1368424" y="3295649"/>
            <a:ext cx="2303821" cy="364355"/>
          </a:xfrm>
          <a:prstGeom prst="rect">
            <a:avLst/>
          </a:prstGeom>
          <a:noFill/>
        </p:spPr>
        <p:txBody>
          <a:bodyPr lIns="90000" tIns="45000" rIns="90000" bIns="45000">
            <a:spAutoFit/>
          </a:bodyPr>
          <a:lstStyle/>
          <a:p>
            <a:pPr lvl="0">
              <a:defRPr/>
            </a:pPr>
            <a:r>
              <a:rPr b="1" i="0" u="none">
                <a:latin typeface="Century Gothic"/>
                <a:ea typeface="Droid Sans Fallback"/>
              </a:rPr>
              <a:t>Enregistrer</a:t>
            </a:r>
            <a:endParaRPr/>
          </a:p>
        </p:txBody>
      </p:sp>
      <p:pic>
        <p:nvPicPr>
          <p:cNvPr id="9221" name="Image 5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576262" y="3886200"/>
            <a:ext cx="792162" cy="806450"/>
          </a:xfrm>
          <a:prstGeom prst="rect">
            <a:avLst/>
          </a:prstGeom>
          <a:noFill/>
        </p:spPr>
      </p:pic>
      <p:sp>
        <p:nvSpPr>
          <p:cNvPr id="9222" name="ZoneTexte 6"/>
          <p:cNvSpPr txBox="1">
            <a:spLocks noGrp="1" noChangeShapeType="1"/>
          </p:cNvSpPr>
          <p:nvPr/>
        </p:nvSpPr>
        <p:spPr bwMode="auto">
          <a:xfrm>
            <a:off x="1368424" y="4080439"/>
            <a:ext cx="2303821" cy="364355"/>
          </a:xfrm>
          <a:prstGeom prst="rect">
            <a:avLst/>
          </a:prstGeom>
          <a:noFill/>
        </p:spPr>
        <p:txBody>
          <a:bodyPr lIns="90000" tIns="45000" rIns="90000" bIns="45000" anchor="ctr" anchorCtr="0">
            <a:spAutoFit/>
          </a:bodyPr>
          <a:lstStyle/>
          <a:p>
            <a:pPr lvl="0">
              <a:defRPr/>
            </a:pPr>
            <a:r>
              <a:rPr b="1" i="0" u="none">
                <a:latin typeface="Century Gothic"/>
                <a:ea typeface="Droid Sans Fallback"/>
              </a:rPr>
              <a:t>Modifier</a:t>
            </a:r>
            <a:endParaRPr/>
          </a:p>
        </p:txBody>
      </p:sp>
      <p:sp>
        <p:nvSpPr>
          <p:cNvPr id="9223" name="ZoneTexte 8"/>
          <p:cNvSpPr txBox="1">
            <a:spLocks noGrp="1" noChangeShapeType="1"/>
          </p:cNvSpPr>
          <p:nvPr/>
        </p:nvSpPr>
        <p:spPr bwMode="auto">
          <a:xfrm>
            <a:off x="1368424" y="4763856"/>
            <a:ext cx="3240446" cy="364355"/>
          </a:xfrm>
          <a:prstGeom prst="rect">
            <a:avLst/>
          </a:prstGeom>
          <a:noFill/>
        </p:spPr>
        <p:txBody>
          <a:bodyPr lIns="90000" tIns="45000" rIns="90000" bIns="45000" anchor="ctr" anchorCtr="0">
            <a:spAutoFit/>
          </a:bodyPr>
          <a:lstStyle/>
          <a:p>
            <a:pPr lvl="0">
              <a:defRPr/>
            </a:pPr>
            <a:r>
              <a:rPr b="1" i="0" u="none">
                <a:latin typeface="Century Gothic"/>
                <a:ea typeface="Droid Sans Fallback"/>
              </a:rPr>
              <a:t>Reprendre le dossier</a:t>
            </a:r>
            <a:endParaRPr/>
          </a:p>
        </p:txBody>
      </p:sp>
      <p:sp>
        <p:nvSpPr>
          <p:cNvPr id="9224" name="Forme libre 9"/>
          <p:cNvSpPr>
            <a:spLocks noGrp="1" noChangeShapeType="1"/>
          </p:cNvSpPr>
          <p:nvPr/>
        </p:nvSpPr>
        <p:spPr bwMode="auto">
          <a:xfrm>
            <a:off x="360361" y="4447439"/>
            <a:ext cx="282934" cy="341555"/>
          </a:xfrm>
          <a:custGeom>
            <a:avLst/>
            <a:gdLst>
              <a:gd name="gd0" fmla="val 65536"/>
              <a:gd name="gd1" fmla="val 21600"/>
              <a:gd name="gd2" fmla="val 0"/>
              <a:gd name="gd3" fmla="val 10800"/>
              <a:gd name="gd4" fmla="val 1800"/>
              <a:gd name="gd5" fmla="val 10800"/>
              <a:gd name="gd6" fmla="val 9000"/>
              <a:gd name="gd7" fmla="val 0"/>
              <a:gd name="gd8" fmla="val 10800"/>
              <a:gd name="gd9" fmla="val 10800"/>
              <a:gd name="gd10" fmla="val 12600"/>
              <a:gd name="gd11" fmla="val 10800"/>
              <a:gd name="gd12" fmla="val 19800"/>
              <a:gd name="gd13" fmla="val 21600"/>
              <a:gd name="gd14" fmla="val 21600"/>
              <a:gd name="gd15" fmla="*/ w 0 21600"/>
              <a:gd name="gd16" fmla="*/ h 0 21600"/>
              <a:gd name="gd17" fmla="*/ w 21600 21600"/>
              <a:gd name="gd18" fmla="*/ h 21600 21600"/>
            </a:gdLst>
            <a:ahLst/>
            <a:cxnLst/>
            <a:rect l="gd15" t="gd16" r="gd17" b="gd18"/>
            <a:pathLst>
              <a:path w="21600" h="21600" extrusionOk="0">
                <a:moveTo>
                  <a:pt x="gd1" y="gd2"/>
                </a:moveTo>
                <a:cubicBezTo>
                  <a:pt x="16200" y="0"/>
                  <a:pt x="10800" y="900"/>
                  <a:pt x="10800" y="1800"/>
                </a:cubicBezTo>
                <a:lnTo>
                  <a:pt x="gd5" y="gd6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gd11" y="gd12"/>
                </a:lnTo>
                <a:cubicBezTo>
                  <a:pt x="10800" y="20700"/>
                  <a:pt x="16200" y="21600"/>
                  <a:pt x="21600" y="21600"/>
                </a:cubicBezTo>
              </a:path>
              <a:path w="21600" h="21600" extrusionOk="0"/>
            </a:pathLst>
          </a:custGeom>
          <a:noFill/>
          <a:ln w="38160">
            <a:solidFill>
              <a:srgbClr val="333333"/>
            </a:solidFill>
            <a:round/>
            <a:headEnd/>
            <a:tailEnd/>
          </a:ln>
        </p:spPr>
        <p:txBody>
          <a:bodyPr lIns="109080" tIns="64080" rIns="109080" bIns="6408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grpSp>
        <p:nvGrpSpPr>
          <p:cNvPr id="9225" name="Groupe 10"/>
          <p:cNvGrpSpPr/>
          <p:nvPr/>
        </p:nvGrpSpPr>
        <p:grpSpPr bwMode="auto">
          <a:xfrm>
            <a:off x="395286" y="5260974"/>
            <a:ext cx="3313471" cy="1944686"/>
            <a:chOff x="0" y="0"/>
            <a:chExt cx="3313471" cy="1944686"/>
          </a:xfrm>
        </p:grpSpPr>
        <p:grpSp>
          <p:nvGrpSpPr>
            <p:cNvPr id="9236" name="Groupe 11"/>
            <p:cNvGrpSpPr/>
            <p:nvPr/>
          </p:nvGrpSpPr>
          <p:grpSpPr bwMode="auto">
            <a:xfrm>
              <a:off x="186542" y="0"/>
              <a:ext cx="3126929" cy="1944686"/>
              <a:chOff x="0" y="0"/>
              <a:chExt cx="3126929" cy="1944686"/>
            </a:xfrm>
          </p:grpSpPr>
          <p:pic>
            <p:nvPicPr>
              <p:cNvPr id="9238" name="Image 12"/>
              <p:cNvPicPr>
                <a:picLocks noChangeAspect="1"/>
              </p:cNvPicPr>
              <p:nvPr/>
            </p:nvPicPr>
            <p:blipFill>
              <a:blip r:embed="rId4"/>
              <a:stretch/>
            </p:blipFill>
            <p:spPr bwMode="auto">
              <a:xfrm>
                <a:off x="137566" y="1226233"/>
                <a:ext cx="615806" cy="718453"/>
              </a:xfrm>
              <a:prstGeom prst="rect">
                <a:avLst/>
              </a:prstGeom>
              <a:noFill/>
            </p:spPr>
          </p:pic>
          <p:pic>
            <p:nvPicPr>
              <p:cNvPr id="9239" name="Image 13"/>
              <p:cNvPicPr>
                <a:picLocks noChangeAspect="1"/>
              </p:cNvPicPr>
              <p:nvPr/>
            </p:nvPicPr>
            <p:blipFill>
              <a:blip r:embed="rId5"/>
              <a:stretch/>
            </p:blipFill>
            <p:spPr bwMode="auto">
              <a:xfrm>
                <a:off x="65541" y="0"/>
                <a:ext cx="706917" cy="752305"/>
              </a:xfrm>
              <a:prstGeom prst="rect">
                <a:avLst/>
              </a:prstGeom>
              <a:noFill/>
            </p:spPr>
          </p:pic>
          <p:pic>
            <p:nvPicPr>
              <p:cNvPr id="9240" name="Image 14"/>
              <p:cNvPicPr>
                <a:picLocks noChangeAspect="1"/>
              </p:cNvPicPr>
              <p:nvPr/>
            </p:nvPicPr>
            <p:blipFill>
              <a:blip r:embed="rId6"/>
              <a:stretch/>
            </p:blipFill>
            <p:spPr bwMode="auto">
              <a:xfrm>
                <a:off x="0" y="700807"/>
                <a:ext cx="792265" cy="523624"/>
              </a:xfrm>
              <a:prstGeom prst="rect">
                <a:avLst/>
              </a:prstGeom>
              <a:noFill/>
            </p:spPr>
          </p:pic>
          <p:sp>
            <p:nvSpPr>
              <p:cNvPr id="9241" name="ZoneTexte 15"/>
              <p:cNvSpPr txBox="1">
                <a:spLocks noChangeShapeType="1"/>
              </p:cNvSpPr>
              <p:nvPr/>
            </p:nvSpPr>
            <p:spPr bwMode="auto">
              <a:xfrm>
                <a:off x="821795" y="172727"/>
                <a:ext cx="2305133" cy="364355"/>
              </a:xfrm>
              <a:prstGeom prst="rect">
                <a:avLst/>
              </a:prstGeom>
              <a:noFill/>
            </p:spPr>
            <p:txBody>
              <a:bodyPr lIns="90000" tIns="45000" rIns="90000" bIns="45000" anchor="ctr" anchorCtr="0">
                <a:spAutoFit/>
              </a:bodyPr>
              <a:lstStyle/>
              <a:p>
                <a:pPr lvl="0">
                  <a:defRPr/>
                </a:pPr>
                <a:r>
                  <a:rPr b="1" i="0" u="none">
                    <a:latin typeface="Century Gothic"/>
                    <a:ea typeface="Droid Sans Fallback"/>
                  </a:rPr>
                  <a:t>Supprimer</a:t>
                </a:r>
                <a:endParaRPr/>
              </a:p>
            </p:txBody>
          </p:sp>
          <p:sp>
            <p:nvSpPr>
              <p:cNvPr id="9242" name="ZoneTexte 16"/>
              <p:cNvSpPr txBox="1">
                <a:spLocks noChangeShapeType="1"/>
              </p:cNvSpPr>
              <p:nvPr/>
            </p:nvSpPr>
            <p:spPr bwMode="auto">
              <a:xfrm>
                <a:off x="821795" y="784942"/>
                <a:ext cx="2305133" cy="364355"/>
              </a:xfrm>
              <a:prstGeom prst="rect">
                <a:avLst/>
              </a:prstGeom>
              <a:noFill/>
            </p:spPr>
            <p:txBody>
              <a:bodyPr lIns="90000" tIns="45000" rIns="90000" bIns="45000" anchor="ctr" anchorCtr="0">
                <a:spAutoFit/>
              </a:bodyPr>
              <a:lstStyle/>
              <a:p>
                <a:pPr lvl="0">
                  <a:defRPr/>
                </a:pPr>
                <a:r>
                  <a:rPr b="1" i="0" u="none">
                    <a:latin typeface="Century Gothic"/>
                    <a:ea typeface="Droid Sans Fallback"/>
                  </a:rPr>
                  <a:t>Supprimer</a:t>
                </a:r>
                <a:endParaRPr/>
              </a:p>
            </p:txBody>
          </p:sp>
          <p:sp>
            <p:nvSpPr>
              <p:cNvPr id="9243" name="ZoneTexte 17"/>
              <p:cNvSpPr txBox="1">
                <a:spLocks noChangeShapeType="1"/>
              </p:cNvSpPr>
              <p:nvPr/>
            </p:nvSpPr>
            <p:spPr bwMode="auto">
              <a:xfrm>
                <a:off x="821795" y="1371950"/>
                <a:ext cx="2305133" cy="364355"/>
              </a:xfrm>
              <a:prstGeom prst="rect">
                <a:avLst/>
              </a:prstGeom>
              <a:noFill/>
            </p:spPr>
            <p:txBody>
              <a:bodyPr lIns="90000" tIns="45000" rIns="90000" bIns="45000" anchor="ctr" anchorCtr="0">
                <a:spAutoFit/>
              </a:bodyPr>
              <a:lstStyle/>
              <a:p>
                <a:pPr lvl="0">
                  <a:defRPr/>
                </a:pPr>
                <a:r>
                  <a:rPr b="1" i="0" u="none">
                    <a:latin typeface="Century Gothic"/>
                    <a:ea typeface="Droid Sans Fallback"/>
                  </a:rPr>
                  <a:t>Annuler</a:t>
                </a:r>
                <a:endParaRPr/>
              </a:p>
            </p:txBody>
          </p:sp>
        </p:grpSp>
        <p:sp>
          <p:nvSpPr>
            <p:cNvPr id="9237" name="Forme libre 18"/>
            <p:cNvSpPr>
              <a:spLocks noChangeShapeType="1"/>
            </p:cNvSpPr>
            <p:nvPr/>
          </p:nvSpPr>
          <p:spPr bwMode="auto">
            <a:xfrm>
              <a:off x="0" y="817050"/>
              <a:ext cx="254605" cy="341555"/>
            </a:xfrm>
            <a:custGeom>
              <a:avLst/>
              <a:gdLst>
                <a:gd name="gd0" fmla="val 65536"/>
                <a:gd name="gd1" fmla="val 21600"/>
                <a:gd name="gd2" fmla="val 0"/>
                <a:gd name="gd3" fmla="val 10800"/>
                <a:gd name="gd4" fmla="val 1800"/>
                <a:gd name="gd5" fmla="val 10800"/>
                <a:gd name="gd6" fmla="val 9000"/>
                <a:gd name="gd7" fmla="val 0"/>
                <a:gd name="gd8" fmla="val 10800"/>
                <a:gd name="gd9" fmla="val 10800"/>
                <a:gd name="gd10" fmla="val 12600"/>
                <a:gd name="gd11" fmla="val 10800"/>
                <a:gd name="gd12" fmla="val 19800"/>
                <a:gd name="gd13" fmla="val 21600"/>
                <a:gd name="gd14" fmla="val 21600"/>
                <a:gd name="gd15" fmla="*/ w 0 21600"/>
                <a:gd name="gd16" fmla="*/ h 0 21600"/>
                <a:gd name="gd17" fmla="*/ w 21600 21600"/>
                <a:gd name="gd18" fmla="*/ h 21600 21600"/>
              </a:gdLst>
              <a:ahLst/>
              <a:cxnLst/>
              <a:rect l="gd15" t="gd16" r="gd17" b="gd18"/>
              <a:pathLst>
                <a:path w="21600" h="21600" extrusionOk="0">
                  <a:moveTo>
                    <a:pt x="gd1" y="gd2"/>
                  </a:moveTo>
                  <a:cubicBezTo>
                    <a:pt x="16200" y="0"/>
                    <a:pt x="10800" y="900"/>
                    <a:pt x="10800" y="1800"/>
                  </a:cubicBezTo>
                  <a:lnTo>
                    <a:pt x="gd5" y="gd6"/>
                  </a:lnTo>
                  <a:cubicBezTo>
                    <a:pt x="10800" y="9900"/>
                    <a:pt x="5400" y="10800"/>
                    <a:pt x="0" y="10800"/>
                  </a:cubicBezTo>
                  <a:cubicBezTo>
                    <a:pt x="5400" y="10800"/>
                    <a:pt x="10800" y="11700"/>
                    <a:pt x="10800" y="12600"/>
                  </a:cubicBezTo>
                  <a:lnTo>
                    <a:pt x="gd11" y="gd12"/>
                  </a:lnTo>
                  <a:cubicBezTo>
                    <a:pt x="10800" y="20700"/>
                    <a:pt x="16200" y="21600"/>
                    <a:pt x="21600" y="21600"/>
                  </a:cubicBezTo>
                </a:path>
                <a:path w="21600" h="21600" extrusionOk="0"/>
              </a:pathLst>
            </a:custGeom>
            <a:noFill/>
            <a:ln w="38160">
              <a:solidFill>
                <a:srgbClr val="333333"/>
              </a:solidFill>
              <a:round/>
              <a:headEnd/>
              <a:tailEnd/>
            </a:ln>
          </p:spPr>
          <p:txBody>
            <a:bodyPr lIns="109080" tIns="64080" rIns="109080" bIns="64080" anchor="ctr" anchorCtr="0">
              <a:spAutoFit/>
            </a:bodyPr>
            <a:lstStyle/>
            <a:p>
              <a:pPr>
                <a:defRPr/>
              </a:pPr>
              <a:endParaRPr sz="1400"/>
            </a:p>
          </p:txBody>
        </p:sp>
      </p:grpSp>
      <p:pic>
        <p:nvPicPr>
          <p:cNvPr id="9226" name="Image 19"/>
          <p:cNvPicPr>
            <a:picLocks noGrp="1" noChangeAspect="1"/>
          </p:cNvPicPr>
          <p:nvPr/>
        </p:nvPicPr>
        <p:blipFill>
          <a:blip r:embed="rId7"/>
          <a:stretch/>
        </p:blipFill>
        <p:spPr bwMode="auto">
          <a:xfrm>
            <a:off x="4727575" y="4967287"/>
            <a:ext cx="744537" cy="746125"/>
          </a:xfrm>
          <a:prstGeom prst="rect">
            <a:avLst/>
          </a:prstGeom>
          <a:noFill/>
        </p:spPr>
      </p:pic>
      <p:sp>
        <p:nvSpPr>
          <p:cNvPr id="9227" name="ZoneTexte 20"/>
          <p:cNvSpPr txBox="1">
            <a:spLocks noGrp="1" noChangeShapeType="1"/>
          </p:cNvSpPr>
          <p:nvPr/>
        </p:nvSpPr>
        <p:spPr bwMode="auto">
          <a:xfrm>
            <a:off x="5400675" y="5009126"/>
            <a:ext cx="4823183" cy="592956"/>
          </a:xfrm>
          <a:prstGeom prst="rect">
            <a:avLst/>
          </a:prstGeom>
          <a:noFill/>
        </p:spPr>
        <p:txBody>
          <a:bodyPr lIns="90000" tIns="45000" rIns="90000" bIns="45000" anchor="ctr" anchorCtr="0">
            <a:spAutoFit/>
          </a:bodyPr>
          <a:lstStyle/>
          <a:p>
            <a:pPr lvl="0">
              <a:defRPr/>
            </a:pPr>
            <a:r>
              <a:rPr b="1" i="0" u="none">
                <a:latin typeface="Century Gothic"/>
                <a:ea typeface="Droid Sans Fallback"/>
              </a:rPr>
              <a:t>Télécharger </a:t>
            </a:r>
            <a:r>
              <a:rPr sz="1500">
                <a:latin typeface="Century Gothic"/>
                <a:ea typeface="Droid Sans Fallback"/>
              </a:rPr>
              <a:t>(pour récupérer les documents déjà enregistrés sur Le Compte Asso)</a:t>
            </a:r>
            <a:endParaRPr/>
          </a:p>
        </p:txBody>
      </p:sp>
      <p:sp>
        <p:nvSpPr>
          <p:cNvPr id="9228" name="ZoneTexte 22"/>
          <p:cNvSpPr txBox="1">
            <a:spLocks noGrp="1" noChangeShapeType="1"/>
          </p:cNvSpPr>
          <p:nvPr/>
        </p:nvSpPr>
        <p:spPr bwMode="auto">
          <a:xfrm>
            <a:off x="5295899" y="4206645"/>
            <a:ext cx="4824770" cy="364355"/>
          </a:xfrm>
          <a:prstGeom prst="rect">
            <a:avLst/>
          </a:prstGeom>
          <a:noFill/>
        </p:spPr>
        <p:txBody>
          <a:bodyPr lIns="90000" tIns="45000" rIns="90000" bIns="45000" anchor="ctr" anchorCtr="0">
            <a:spAutoFit/>
          </a:bodyPr>
          <a:lstStyle/>
          <a:p>
            <a:pPr lvl="0">
              <a:defRPr/>
            </a:pPr>
            <a:r>
              <a:rPr b="1" i="0" u="none">
                <a:latin typeface="Century Gothic"/>
                <a:ea typeface="Droid Sans Fallback"/>
              </a:rPr>
              <a:t>Ajouter </a:t>
            </a:r>
            <a:r>
              <a:rPr sz="1500">
                <a:latin typeface="Century Gothic"/>
                <a:ea typeface="Droid Sans Fallback"/>
              </a:rPr>
              <a:t>(un projet, un cofinancement...)</a:t>
            </a:r>
            <a:endParaRPr/>
          </a:p>
        </p:txBody>
      </p:sp>
      <p:sp>
        <p:nvSpPr>
          <p:cNvPr id="9229" name="ZoneTexte 24"/>
          <p:cNvSpPr txBox="1">
            <a:spLocks noGrp="1" noChangeShapeType="1"/>
          </p:cNvSpPr>
          <p:nvPr/>
        </p:nvSpPr>
        <p:spPr bwMode="auto">
          <a:xfrm>
            <a:off x="5295899" y="3474012"/>
            <a:ext cx="4967645" cy="364355"/>
          </a:xfrm>
          <a:prstGeom prst="rect">
            <a:avLst/>
          </a:prstGeom>
          <a:noFill/>
        </p:spPr>
        <p:txBody>
          <a:bodyPr lIns="90000" tIns="45000" rIns="90000" bIns="45000" anchor="ctr" anchorCtr="0">
            <a:spAutoFit/>
          </a:bodyPr>
          <a:lstStyle/>
          <a:p>
            <a:pPr lvl="0">
              <a:defRPr/>
            </a:pPr>
            <a:r>
              <a:rPr b="1" i="0" u="none">
                <a:latin typeface="Century Gothic"/>
                <a:ea typeface="Droid Sans Fallback"/>
              </a:rPr>
              <a:t>Dupliquer</a:t>
            </a:r>
            <a:r>
              <a:rPr>
                <a:latin typeface="Century Gothic"/>
                <a:ea typeface="Droid Sans Fallback"/>
              </a:rPr>
              <a:t> </a:t>
            </a:r>
            <a:r>
              <a:rPr sz="1500">
                <a:latin typeface="Century Gothic"/>
                <a:ea typeface="Droid Sans Fallback"/>
              </a:rPr>
              <a:t>(une demande de subvention par ex)</a:t>
            </a:r>
            <a:endParaRPr/>
          </a:p>
        </p:txBody>
      </p:sp>
      <p:pic>
        <p:nvPicPr>
          <p:cNvPr id="9230" name="Image 25"/>
          <p:cNvPicPr>
            <a:picLocks noGrp="1" noChangeAspect="1"/>
          </p:cNvPicPr>
          <p:nvPr/>
        </p:nvPicPr>
        <p:blipFill>
          <a:blip r:embed="rId8"/>
          <a:stretch/>
        </p:blipFill>
        <p:spPr bwMode="auto">
          <a:xfrm>
            <a:off x="4679950" y="5903912"/>
            <a:ext cx="777875" cy="717550"/>
          </a:xfrm>
          <a:prstGeom prst="rect">
            <a:avLst/>
          </a:prstGeom>
          <a:noFill/>
        </p:spPr>
      </p:pic>
      <p:sp>
        <p:nvSpPr>
          <p:cNvPr id="9231" name="ZoneTexte 26"/>
          <p:cNvSpPr txBox="1">
            <a:spLocks noGrp="1" noChangeShapeType="1"/>
          </p:cNvSpPr>
          <p:nvPr/>
        </p:nvSpPr>
        <p:spPr bwMode="auto">
          <a:xfrm>
            <a:off x="5400675" y="5910032"/>
            <a:ext cx="4823183" cy="592956"/>
          </a:xfrm>
          <a:prstGeom prst="rect">
            <a:avLst/>
          </a:prstGeom>
          <a:noFill/>
        </p:spPr>
        <p:txBody>
          <a:bodyPr lIns="90000" tIns="45000" rIns="90000" bIns="45000" anchor="ctr" anchorCtr="0">
            <a:spAutoFit/>
          </a:bodyPr>
          <a:lstStyle/>
          <a:p>
            <a:pPr lvl="0">
              <a:defRPr/>
            </a:pPr>
            <a:r>
              <a:rPr b="1" i="0" u="none">
                <a:latin typeface="Century Gothic"/>
                <a:ea typeface="Droid Sans Fallback"/>
              </a:rPr>
              <a:t>Téléverser </a:t>
            </a:r>
            <a:r>
              <a:rPr sz="1500">
                <a:latin typeface="Century Gothic"/>
                <a:ea typeface="Droid Sans Fallback"/>
              </a:rPr>
              <a:t>(pour déposer vos documents sur Le Compte Asso : rapport d’activité, financier, etc.)</a:t>
            </a:r>
            <a:endParaRPr/>
          </a:p>
        </p:txBody>
      </p:sp>
      <p:pic>
        <p:nvPicPr>
          <p:cNvPr id="9232" name="Image 27"/>
          <p:cNvPicPr>
            <a:picLocks noGrp="1" noChangeAspect="1"/>
          </p:cNvPicPr>
          <p:nvPr/>
        </p:nvPicPr>
        <p:blipFill>
          <a:blip r:embed="rId9"/>
          <a:stretch/>
        </p:blipFill>
        <p:spPr bwMode="auto">
          <a:xfrm>
            <a:off x="647700" y="4703762"/>
            <a:ext cx="728662" cy="434975"/>
          </a:xfrm>
          <a:prstGeom prst="rect">
            <a:avLst/>
          </a:prstGeom>
          <a:noFill/>
        </p:spPr>
      </p:pic>
      <p:pic>
        <p:nvPicPr>
          <p:cNvPr id="9233" name="Image 30"/>
          <p:cNvPicPr>
            <a:picLocks noGrp="1" noChangeAspect="1"/>
          </p:cNvPicPr>
          <p:nvPr/>
        </p:nvPicPr>
        <p:blipFill>
          <a:blip r:embed="rId10"/>
          <a:stretch/>
        </p:blipFill>
        <p:spPr bwMode="auto">
          <a:xfrm>
            <a:off x="4692650" y="4133850"/>
            <a:ext cx="603250" cy="568325"/>
          </a:xfrm>
          <a:prstGeom prst="rect">
            <a:avLst/>
          </a:prstGeom>
          <a:noFill/>
        </p:spPr>
      </p:pic>
      <p:pic>
        <p:nvPicPr>
          <p:cNvPr id="9234" name="Image 31"/>
          <p:cNvPicPr>
            <a:picLocks noGrp="1" noChangeAspect="1"/>
          </p:cNvPicPr>
          <p:nvPr/>
        </p:nvPicPr>
        <p:blipFill>
          <a:blip r:embed="rId11"/>
          <a:srcRect l="17832" t="8635" r="19426"/>
          <a:stretch/>
        </p:blipFill>
        <p:spPr bwMode="auto">
          <a:xfrm>
            <a:off x="4144962" y="5108575"/>
            <a:ext cx="539750" cy="463550"/>
          </a:xfrm>
          <a:prstGeom prst="rect">
            <a:avLst/>
          </a:prstGeom>
          <a:noFill/>
        </p:spPr>
      </p:pic>
      <p:pic>
        <p:nvPicPr>
          <p:cNvPr id="9235" name="Image 32"/>
          <p:cNvPicPr>
            <a:picLocks noGrp="1" noChangeAspect="1"/>
          </p:cNvPicPr>
          <p:nvPr/>
        </p:nvPicPr>
        <p:blipFill>
          <a:blip r:embed="rId12"/>
          <a:stretch/>
        </p:blipFill>
        <p:spPr bwMode="auto">
          <a:xfrm>
            <a:off x="4672012" y="3313112"/>
            <a:ext cx="663575" cy="681037"/>
          </a:xfrm>
          <a:prstGeom prst="rect">
            <a:avLst/>
          </a:prstGeom>
          <a:noFill/>
        </p:spPr>
      </p:pic>
      <p:sp>
        <p:nvSpPr>
          <p:cNvPr id="209077495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D0BF7111-7CBD-33F5-AE81-5B3DDCDC2986}" type="slidenum">
              <a:rPr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8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3228445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08DDB995-C55F-B08F-54A8-FB96F10F9061}" type="slidenum">
              <a:rPr/>
              <a:t>20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96D75F-90CA-42A6-9A26-829A3A8A6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0" y="-16223"/>
            <a:ext cx="10841991" cy="75596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19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8130" name="Image 9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398821" y="289283"/>
            <a:ext cx="9536112" cy="6383337"/>
          </a:xfrm>
          <a:prstGeom prst="rect">
            <a:avLst/>
          </a:prstGeom>
          <a:noFill/>
        </p:spPr>
      </p:pic>
      <p:sp>
        <p:nvSpPr>
          <p:cNvPr id="48131" name="Forme libre 2"/>
          <p:cNvSpPr>
            <a:spLocks noGrp="1" noChangeShapeType="1"/>
          </p:cNvSpPr>
          <p:nvPr/>
        </p:nvSpPr>
        <p:spPr bwMode="auto">
          <a:xfrm>
            <a:off x="6426200" y="2698723"/>
            <a:ext cx="3922712" cy="2163241"/>
          </a:xfrm>
          <a:custGeom>
            <a:avLst/>
            <a:gdLst>
              <a:gd name="gd0" fmla="val 65536"/>
              <a:gd name="gd1" fmla="val 324000"/>
              <a:gd name="gd2" fmla="val 0"/>
              <a:gd name="gd3" fmla="+- 648000 0 0"/>
              <a:gd name="gd4" fmla="+- 648000 0 0"/>
              <a:gd name="gd5" fmla="*/ gd3 1 2"/>
              <a:gd name="gd6" fmla="*/ gd4 1 2"/>
              <a:gd name="gd7" fmla="+- 0 gd5 0"/>
              <a:gd name="gd8" fmla="+- 0 gd6 0"/>
              <a:gd name="gd9" fmla="+- 324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324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620000"/>
              <a:gd name="gd82" fmla="+- 648000 0 0"/>
              <a:gd name="gd83" fmla="+- 1944000 0 1296000"/>
              <a:gd name="gd84" fmla="*/ gd82 1 2"/>
              <a:gd name="gd85" fmla="*/ gd83 1 2"/>
              <a:gd name="gd86" fmla="+- 0 gd84 0"/>
              <a:gd name="gd87" fmla="+- 1296000 gd85 0"/>
              <a:gd name="gd88" fmla="+- 0 0 gd86"/>
              <a:gd name="gd89" fmla="+- 162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324000 0 gd86"/>
              <a:gd name="gd120" fmla="+- 1944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600000"/>
              <a:gd name="gd160" fmla="val 1944000"/>
              <a:gd name="gd161" fmla="+- 3924000 0 3276000"/>
              <a:gd name="gd162" fmla="+- 1944000 0 1296000"/>
              <a:gd name="gd163" fmla="*/ gd161 1 2"/>
              <a:gd name="gd164" fmla="*/ gd162 1 2"/>
              <a:gd name="gd165" fmla="+- 3276000 gd163 0"/>
              <a:gd name="gd166" fmla="+- 1296000 gd164 0"/>
              <a:gd name="gd167" fmla="+- 3600000 0 gd165"/>
              <a:gd name="gd168" fmla="+- 1944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924000 0 gd165"/>
              <a:gd name="gd199" fmla="+- 162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924000"/>
              <a:gd name="gd239" fmla="val 324000"/>
              <a:gd name="gd240" fmla="+- 3924000 0 3276000"/>
              <a:gd name="gd241" fmla="+- 648000 0 0"/>
              <a:gd name="gd242" fmla="*/ gd240 1 2"/>
              <a:gd name="gd243" fmla="*/ gd241 1 2"/>
              <a:gd name="gd244" fmla="+- 3276000 gd242 0"/>
              <a:gd name="gd245" fmla="+- 0 gd243 0"/>
              <a:gd name="gd246" fmla="+- 3924000 0 gd244"/>
              <a:gd name="gd247" fmla="+- 324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600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324000"/>
              <a:gd name="gd318" fmla="val 0"/>
              <a:gd name="gd319" fmla="*/ w 0 3924000"/>
              <a:gd name="gd320" fmla="*/ h 0 1944000"/>
              <a:gd name="gd321" fmla="*/ w 3924000 3924000"/>
              <a:gd name="gd322" fmla="*/ h 1944000 1944000"/>
            </a:gdLst>
            <a:ahLst/>
            <a:cxnLst/>
            <a:rect l="gd319" t="gd320" r="gd321" b="gd322"/>
            <a:pathLst>
              <a:path w="3924000" h="1944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924000" h="194400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wrap="square" lIns="90000" tIns="45000" rIns="90000" bIns="45000" anchor="ctr" anchorCtr="0">
            <a:spAutoFit/>
          </a:bodyPr>
          <a:lstStyle/>
          <a:p>
            <a:pPr lvl="0" algn="ctr">
              <a:defRPr/>
            </a:pPr>
            <a:endParaRPr sz="1500" b="1" dirty="0">
              <a:ea typeface="Droid Sans Fallback"/>
            </a:endParaRPr>
          </a:p>
          <a:p>
            <a:pPr lvl="0" algn="ctr">
              <a:defRPr/>
            </a:pPr>
            <a:endParaRPr lang="fr-FR" sz="1500" b="1" i="0" u="none" dirty="0">
              <a:ea typeface="Droid Sans Fallback"/>
            </a:endParaRPr>
          </a:p>
          <a:p>
            <a:pPr lvl="0" algn="ctr">
              <a:defRPr/>
            </a:pPr>
            <a:r>
              <a:rPr sz="1500" b="1" i="0" u="none" dirty="0">
                <a:ea typeface="Droid Sans Fallback"/>
              </a:rPr>
              <a:t>La place n’étant </a:t>
            </a:r>
            <a:r>
              <a:rPr sz="1500" b="1" i="0" u="sng" dirty="0">
                <a:ea typeface="Droid Sans Fallback"/>
              </a:rPr>
              <a:t>pas limitée</a:t>
            </a:r>
            <a:r>
              <a:rPr sz="1500" b="1" i="0" u="none" dirty="0">
                <a:ea typeface="Droid Sans Fallback"/>
              </a:rPr>
              <a:t> pour le texte,</a:t>
            </a:r>
            <a:endParaRPr dirty="0"/>
          </a:p>
          <a:p>
            <a:pPr lvl="0" algn="ctr">
              <a:defRPr/>
            </a:pPr>
            <a:r>
              <a:rPr sz="1500" b="1" i="0" u="none" dirty="0">
                <a:ea typeface="Droid Sans Fallback"/>
              </a:rPr>
              <a:t>complétez avec précision </a:t>
            </a:r>
            <a:br>
              <a:rPr sz="1500" b="1" i="0" u="none" dirty="0">
                <a:ea typeface="Droid Sans Fallback"/>
              </a:rPr>
            </a:br>
            <a:r>
              <a:rPr sz="1500" b="1" i="0" u="none" dirty="0">
                <a:ea typeface="Droid Sans Fallback"/>
              </a:rPr>
              <a:t>toutes les rubriques.</a:t>
            </a:r>
            <a:endParaRPr dirty="0">
              <a:ea typeface="Droid Sans Fallback"/>
            </a:endParaRPr>
          </a:p>
          <a:p>
            <a:pPr lvl="0" algn="ctr">
              <a:defRPr/>
            </a:pPr>
            <a:r>
              <a:rPr sz="1500" b="1" i="0" u="none" dirty="0">
                <a:ea typeface="Droid Sans Fallback"/>
              </a:rPr>
              <a:t>Mettez en avant l’utilité sociale </a:t>
            </a:r>
            <a:br>
              <a:rPr sz="1500" b="1" i="0" u="none" dirty="0">
                <a:ea typeface="Droid Sans Fallback"/>
              </a:rPr>
            </a:br>
            <a:r>
              <a:rPr sz="1500" b="1" i="0" u="none" dirty="0">
                <a:ea typeface="Droid Sans Fallback"/>
              </a:rPr>
              <a:t>de votre association/projet</a:t>
            </a:r>
            <a:endParaRPr dirty="0"/>
          </a:p>
          <a:p>
            <a:pPr lvl="0" algn="ctr">
              <a:spcBef>
                <a:spcPts val="1413"/>
              </a:spcBef>
              <a:defRPr/>
            </a:pPr>
            <a:endParaRPr dirty="0"/>
          </a:p>
        </p:txBody>
      </p:sp>
      <p:sp>
        <p:nvSpPr>
          <p:cNvPr id="48132" name="Forme libre 3"/>
          <p:cNvSpPr>
            <a:spLocks noGrp="1" noChangeShapeType="1"/>
          </p:cNvSpPr>
          <p:nvPr/>
        </p:nvSpPr>
        <p:spPr bwMode="auto">
          <a:xfrm>
            <a:off x="6118224" y="5414573"/>
            <a:ext cx="3816709" cy="547235"/>
          </a:xfrm>
          <a:custGeom>
            <a:avLst/>
            <a:gdLst>
              <a:gd name="gd0" fmla="val 65536"/>
              <a:gd name="gd1" fmla="val 108000"/>
              <a:gd name="gd2" fmla="val 0"/>
              <a:gd name="gd3" fmla="+- 216000 0 0"/>
              <a:gd name="gd4" fmla="+- 216000 0 0"/>
              <a:gd name="gd5" fmla="*/ gd3 1 2"/>
              <a:gd name="gd6" fmla="*/ gd4 1 2"/>
              <a:gd name="gd7" fmla="+- 0 gd5 0"/>
              <a:gd name="gd8" fmla="+- 0 gd6 0"/>
              <a:gd name="gd9" fmla="+- 108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08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540000"/>
              <a:gd name="gd82" fmla="+- 216000 0 0"/>
              <a:gd name="gd83" fmla="+- 648000 0 432000"/>
              <a:gd name="gd84" fmla="*/ gd82 1 2"/>
              <a:gd name="gd85" fmla="*/ gd83 1 2"/>
              <a:gd name="gd86" fmla="+- 0 gd84 0"/>
              <a:gd name="gd87" fmla="+- 432000 gd85 0"/>
              <a:gd name="gd88" fmla="+- 0 0 gd86"/>
              <a:gd name="gd89" fmla="+- 54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08000 0 gd86"/>
              <a:gd name="gd120" fmla="+- 648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708000"/>
              <a:gd name="gd160" fmla="val 648000"/>
              <a:gd name="gd161" fmla="+- 3816000 0 3600000"/>
              <a:gd name="gd162" fmla="+- 648000 0 432000"/>
              <a:gd name="gd163" fmla="*/ gd161 1 2"/>
              <a:gd name="gd164" fmla="*/ gd162 1 2"/>
              <a:gd name="gd165" fmla="+- 3600000 gd163 0"/>
              <a:gd name="gd166" fmla="+- 432000 gd164 0"/>
              <a:gd name="gd167" fmla="+- 3708000 0 gd165"/>
              <a:gd name="gd168" fmla="+- 648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816000 0 gd165"/>
              <a:gd name="gd199" fmla="+- 54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816000"/>
              <a:gd name="gd239" fmla="val 108000"/>
              <a:gd name="gd240" fmla="+- 3816000 0 3600000"/>
              <a:gd name="gd241" fmla="+- 216000 0 0"/>
              <a:gd name="gd242" fmla="*/ gd240 1 2"/>
              <a:gd name="gd243" fmla="*/ gd241 1 2"/>
              <a:gd name="gd244" fmla="+- 3600000 gd242 0"/>
              <a:gd name="gd245" fmla="+- 0 gd243 0"/>
              <a:gd name="gd246" fmla="+- 3816000 0 gd244"/>
              <a:gd name="gd247" fmla="+- 108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708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08000"/>
              <a:gd name="gd318" fmla="val 0"/>
              <a:gd name="gd319" fmla="*/ w 0 3816000"/>
              <a:gd name="gd320" fmla="*/ h 0 648000"/>
              <a:gd name="gd321" fmla="*/ w 3816000 3816000"/>
              <a:gd name="gd322" fmla="*/ h 648000 648000"/>
            </a:gdLst>
            <a:ahLst/>
            <a:cxnLst/>
            <a:rect l="gd319" t="gd320" r="gd321" b="gd322"/>
            <a:pathLst>
              <a:path w="3816000" h="648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816000" h="64800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500" b="1" i="0" u="none">
                <a:ea typeface="Droid Sans Fallback"/>
              </a:rPr>
              <a:t>Sélectionnez « Financement global » (axe 1) ou « Projet Innovant » (axe 2)</a:t>
            </a:r>
            <a:endParaRPr/>
          </a:p>
        </p:txBody>
      </p:sp>
      <p:sp>
        <p:nvSpPr>
          <p:cNvPr id="48133" name="Forme libre 4"/>
          <p:cNvSpPr>
            <a:spLocks noGrp="1" noChangeShapeType="1"/>
          </p:cNvSpPr>
          <p:nvPr/>
        </p:nvSpPr>
        <p:spPr bwMode="auto">
          <a:xfrm>
            <a:off x="5646736" y="5556249"/>
            <a:ext cx="576621" cy="432158"/>
          </a:xfrm>
          <a:custGeom>
            <a:avLst/>
            <a:gdLst>
              <a:gd name="gd0" fmla="val 65536"/>
              <a:gd name="gd1" fmla="val 1600"/>
              <a:gd name="gd2" fmla="val 0"/>
              <a:gd name="gd3" fmla="val 0"/>
              <a:gd name="gd4" fmla="val 1200"/>
              <a:gd name="gd5" fmla="*/ w 0 1600"/>
              <a:gd name="gd6" fmla="*/ h 0 1200"/>
              <a:gd name="gd7" fmla="*/ w 21600 1600"/>
              <a:gd name="gd8" fmla="*/ h 21600 1200"/>
            </a:gdLst>
            <a:ahLst/>
            <a:cxnLst/>
            <a:rect l="gd5" t="gd6" r="gd7" b="gd8"/>
            <a:pathLst>
              <a:path w="1600" h="1200" fill="none" extrusionOk="0">
                <a:moveTo>
                  <a:pt x="gd1" y="gd2"/>
                </a:moveTo>
                <a:lnTo>
                  <a:pt x="gd3" y="gd4"/>
                </a:lnTo>
              </a:path>
              <a:path w="1600" h="12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48134" name="Forme libre 5"/>
          <p:cNvSpPr>
            <a:spLocks noGrp="1" noChangeShapeType="1"/>
          </p:cNvSpPr>
          <p:nvPr/>
        </p:nvSpPr>
        <p:spPr bwMode="auto">
          <a:xfrm>
            <a:off x="398461" y="6424858"/>
            <a:ext cx="3527784" cy="577715"/>
          </a:xfrm>
          <a:custGeom>
            <a:avLst/>
            <a:gdLst>
              <a:gd name="gd0" fmla="val 65536"/>
              <a:gd name="gd1" fmla="val 109123"/>
              <a:gd name="gd2" fmla="val 0"/>
              <a:gd name="gd3" fmla="+- 218246 0 0"/>
              <a:gd name="gd4" fmla="+- 218246 0 0"/>
              <a:gd name="gd5" fmla="*/ gd3 1 2"/>
              <a:gd name="gd6" fmla="*/ gd4 1 2"/>
              <a:gd name="gd7" fmla="+- 0 gd5 0"/>
              <a:gd name="gd8" fmla="+- 0 gd6 0"/>
              <a:gd name="gd9" fmla="+- 109123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09123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545618"/>
              <a:gd name="gd82" fmla="+- 218246 0 0"/>
              <a:gd name="gd83" fmla="+- 654741 0 436495"/>
              <a:gd name="gd84" fmla="*/ gd82 1 2"/>
              <a:gd name="gd85" fmla="*/ gd83 1 2"/>
              <a:gd name="gd86" fmla="+- 0 gd84 0"/>
              <a:gd name="gd87" fmla="+- 436495 gd85 0"/>
              <a:gd name="gd88" fmla="+- 0 0 gd86"/>
              <a:gd name="gd89" fmla="+- 545618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09123 0 gd86"/>
              <a:gd name="gd120" fmla="+- 654741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418490"/>
              <a:gd name="gd160" fmla="val 654741"/>
              <a:gd name="gd161" fmla="+- 3527614 0 3309366"/>
              <a:gd name="gd162" fmla="+- 654741 0 436495"/>
              <a:gd name="gd163" fmla="*/ gd161 1 2"/>
              <a:gd name="gd164" fmla="*/ gd162 1 2"/>
              <a:gd name="gd165" fmla="+- 3309366 gd163 0"/>
              <a:gd name="gd166" fmla="+- 436495 gd164 0"/>
              <a:gd name="gd167" fmla="+- 3418490 0 gd165"/>
              <a:gd name="gd168" fmla="+- 654741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527614 0 gd165"/>
              <a:gd name="gd199" fmla="+- 545618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527614"/>
              <a:gd name="gd239" fmla="val 109123"/>
              <a:gd name="gd240" fmla="+- 3527614 0 3309366"/>
              <a:gd name="gd241" fmla="+- 218246 0 0"/>
              <a:gd name="gd242" fmla="*/ gd240 1 2"/>
              <a:gd name="gd243" fmla="*/ gd241 1 2"/>
              <a:gd name="gd244" fmla="+- 3309366 gd242 0"/>
              <a:gd name="gd245" fmla="+- 0 gd243 0"/>
              <a:gd name="gd246" fmla="+- 3527614 0 gd244"/>
              <a:gd name="gd247" fmla="+- 109123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41849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09123"/>
              <a:gd name="gd318" fmla="val 0"/>
              <a:gd name="gd319" fmla="*/ w 0 3527614"/>
              <a:gd name="gd320" fmla="*/ h 0 654741"/>
              <a:gd name="gd321" fmla="*/ w 3527614 3527614"/>
              <a:gd name="gd322" fmla="*/ h 654741 654741"/>
            </a:gdLst>
            <a:ahLst/>
            <a:cxnLst/>
            <a:rect l="gd319" t="gd320" r="gd321" b="gd322"/>
            <a:pathLst>
              <a:path w="3527614" h="654741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527614" h="654741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spcBef>
                <a:spcPts val="850"/>
              </a:spcBef>
              <a:defRPr/>
            </a:pPr>
            <a:r>
              <a:rPr sz="1600" b="1" i="0" u="none">
                <a:ea typeface="Droid Sans Fallback"/>
              </a:rPr>
              <a:t>Cliquez sur « Enregistrer » avant de continuer à remplir votre dossier</a:t>
            </a:r>
            <a:endParaRPr/>
          </a:p>
        </p:txBody>
      </p:sp>
      <p:sp>
        <p:nvSpPr>
          <p:cNvPr id="48135" name="Forme libre 6"/>
          <p:cNvSpPr>
            <a:spLocks noGrp="1" noChangeShapeType="1"/>
          </p:cNvSpPr>
          <p:nvPr/>
        </p:nvSpPr>
        <p:spPr bwMode="auto">
          <a:xfrm flipV="1">
            <a:off x="3743325" y="6492874"/>
            <a:ext cx="929046" cy="179746"/>
          </a:xfrm>
          <a:custGeom>
            <a:avLst/>
            <a:gdLst>
              <a:gd name="gd0" fmla="val 65536"/>
              <a:gd name="gd1" fmla="val 0"/>
              <a:gd name="gd2" fmla="val 0"/>
              <a:gd name="gd3" fmla="val 1900"/>
              <a:gd name="gd4" fmla="val 1000"/>
              <a:gd name="gd5" fmla="*/ w 0 1900"/>
              <a:gd name="gd6" fmla="*/ h 0 1000"/>
              <a:gd name="gd7" fmla="*/ w 21600 1900"/>
              <a:gd name="gd8" fmla="*/ h 21600 1000"/>
            </a:gdLst>
            <a:ahLst/>
            <a:cxnLst/>
            <a:rect l="gd5" t="gd6" r="gd7" b="gd8"/>
            <a:pathLst>
              <a:path w="1900" h="1000" fill="none" extrusionOk="0">
                <a:moveTo>
                  <a:pt x="gd1" y="gd2"/>
                </a:moveTo>
                <a:lnTo>
                  <a:pt x="gd3" y="gd4"/>
                </a:lnTo>
              </a:path>
              <a:path w="1900" h="10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48136" name="Forme libre 7"/>
          <p:cNvSpPr>
            <a:spLocks noGrp="1" noChangeShapeType="1"/>
          </p:cNvSpPr>
          <p:nvPr/>
        </p:nvSpPr>
        <p:spPr bwMode="auto">
          <a:xfrm>
            <a:off x="6227761" y="1477573"/>
            <a:ext cx="3815121" cy="775835"/>
          </a:xfrm>
          <a:custGeom>
            <a:avLst/>
            <a:gdLst>
              <a:gd name="gd0" fmla="val 65536"/>
              <a:gd name="gd1" fmla="val 108000"/>
              <a:gd name="gd2" fmla="val 0"/>
              <a:gd name="gd3" fmla="+- 216000 0 0"/>
              <a:gd name="gd4" fmla="+- 216000 0 0"/>
              <a:gd name="gd5" fmla="*/ gd3 1 2"/>
              <a:gd name="gd6" fmla="*/ gd4 1 2"/>
              <a:gd name="gd7" fmla="+- 0 gd5 0"/>
              <a:gd name="gd8" fmla="+- 0 gd6 0"/>
              <a:gd name="gd9" fmla="+- 108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08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540000"/>
              <a:gd name="gd82" fmla="+- 216000 0 0"/>
              <a:gd name="gd83" fmla="+- 648000 0 432000"/>
              <a:gd name="gd84" fmla="*/ gd82 1 2"/>
              <a:gd name="gd85" fmla="*/ gd83 1 2"/>
              <a:gd name="gd86" fmla="+- 0 gd84 0"/>
              <a:gd name="gd87" fmla="+- 432000 gd85 0"/>
              <a:gd name="gd88" fmla="+- 0 0 gd86"/>
              <a:gd name="gd89" fmla="+- 54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08000 0 gd86"/>
              <a:gd name="gd120" fmla="+- 648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708000"/>
              <a:gd name="gd160" fmla="val 648000"/>
              <a:gd name="gd161" fmla="+- 3816000 0 3600000"/>
              <a:gd name="gd162" fmla="+- 648000 0 432000"/>
              <a:gd name="gd163" fmla="*/ gd161 1 2"/>
              <a:gd name="gd164" fmla="*/ gd162 1 2"/>
              <a:gd name="gd165" fmla="+- 3600000 gd163 0"/>
              <a:gd name="gd166" fmla="+- 432000 gd164 0"/>
              <a:gd name="gd167" fmla="+- 3708000 0 gd165"/>
              <a:gd name="gd168" fmla="+- 648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816000 0 gd165"/>
              <a:gd name="gd199" fmla="+- 54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816000"/>
              <a:gd name="gd239" fmla="val 108000"/>
              <a:gd name="gd240" fmla="+- 3816000 0 3600000"/>
              <a:gd name="gd241" fmla="+- 216000 0 0"/>
              <a:gd name="gd242" fmla="*/ gd240 1 2"/>
              <a:gd name="gd243" fmla="*/ gd241 1 2"/>
              <a:gd name="gd244" fmla="+- 3600000 gd242 0"/>
              <a:gd name="gd245" fmla="+- 0 gd243 0"/>
              <a:gd name="gd246" fmla="+- 3816000 0 gd244"/>
              <a:gd name="gd247" fmla="+- 108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708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08000"/>
              <a:gd name="gd318" fmla="val 0"/>
              <a:gd name="gd319" fmla="*/ w 0 3816000"/>
              <a:gd name="gd320" fmla="*/ h 0 648000"/>
              <a:gd name="gd321" fmla="*/ w 3816000 3816000"/>
              <a:gd name="gd322" fmla="*/ h 648000 648000"/>
            </a:gdLst>
            <a:ahLst/>
            <a:cxnLst/>
            <a:rect l="gd319" t="gd320" r="gd321" b="gd322"/>
            <a:pathLst>
              <a:path w="3816000" h="648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816000" h="64800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500" b="1" i="0" u="none">
                <a:ea typeface="Droid Sans Fallback"/>
              </a:rPr>
              <a:t>Si votre demande concerne le fonctionnement, indiquez ici </a:t>
            </a:r>
            <a:br>
              <a:rPr sz="1500" b="1" i="0" u="none">
                <a:ea typeface="Droid Sans Fallback"/>
              </a:rPr>
            </a:br>
            <a:r>
              <a:rPr sz="1500" b="1" i="0" u="none">
                <a:ea typeface="Droid Sans Fallback"/>
              </a:rPr>
              <a:t>« Aide au fonctionnement global »</a:t>
            </a:r>
            <a:endParaRPr/>
          </a:p>
        </p:txBody>
      </p:sp>
      <p:sp>
        <p:nvSpPr>
          <p:cNvPr id="48137" name="Forme libre 8"/>
          <p:cNvSpPr>
            <a:spLocks noGrp="1" noChangeShapeType="1"/>
          </p:cNvSpPr>
          <p:nvPr/>
        </p:nvSpPr>
        <p:spPr bwMode="auto">
          <a:xfrm flipV="1">
            <a:off x="5399086" y="1689098"/>
            <a:ext cx="824271" cy="176571"/>
          </a:xfrm>
          <a:custGeom>
            <a:avLst/>
            <a:gdLst>
              <a:gd name="gd0" fmla="val 65536"/>
              <a:gd name="gd1" fmla="val 2045"/>
              <a:gd name="gd2" fmla="val 0"/>
              <a:gd name="gd3" fmla="val 0"/>
              <a:gd name="gd4" fmla="val 70"/>
              <a:gd name="gd5" fmla="*/ w 0 2045"/>
              <a:gd name="gd6" fmla="*/ h 0 70"/>
              <a:gd name="gd7" fmla="*/ w 21600 2045"/>
              <a:gd name="gd8" fmla="*/ h 21600 70"/>
            </a:gdLst>
            <a:ahLst/>
            <a:cxnLst/>
            <a:rect l="gd5" t="gd6" r="gd7" b="gd8"/>
            <a:pathLst>
              <a:path w="2045" h="70" fill="none" extrusionOk="0">
                <a:moveTo>
                  <a:pt x="gd1" y="gd2"/>
                </a:moveTo>
                <a:lnTo>
                  <a:pt x="gd3" y="gd4"/>
                </a:lnTo>
              </a:path>
              <a:path w="2045" h="7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1783221488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B796FC70-720D-534C-AED9-C5BBF64B215A}" type="slidenum">
              <a:rPr/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2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0178" name="Image 5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06400" y="973137"/>
            <a:ext cx="9715500" cy="4859337"/>
          </a:xfrm>
          <a:prstGeom prst="rect">
            <a:avLst/>
          </a:prstGeom>
          <a:noFill/>
        </p:spPr>
      </p:pic>
      <p:sp>
        <p:nvSpPr>
          <p:cNvPr id="50179" name="Forme libre 2"/>
          <p:cNvSpPr>
            <a:spLocks noGrp="1" noChangeShapeType="1"/>
          </p:cNvSpPr>
          <p:nvPr/>
        </p:nvSpPr>
        <p:spPr bwMode="auto">
          <a:xfrm>
            <a:off x="2513011" y="5963109"/>
            <a:ext cx="6350359" cy="1075764"/>
          </a:xfrm>
          <a:custGeom>
            <a:avLst/>
            <a:gdLst>
              <a:gd name="gd0" fmla="val 65536"/>
              <a:gd name="gd1" fmla="val 222772"/>
              <a:gd name="gd2" fmla="val 0"/>
              <a:gd name="gd3" fmla="+- 445544 0 0"/>
              <a:gd name="gd4" fmla="+- 445544 0 0"/>
              <a:gd name="gd5" fmla="*/ gd3 1 2"/>
              <a:gd name="gd6" fmla="*/ gd4 1 2"/>
              <a:gd name="gd7" fmla="+- 0 gd5 0"/>
              <a:gd name="gd8" fmla="+- 0 gd6 0"/>
              <a:gd name="gd9" fmla="+- 222772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222772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113858"/>
              <a:gd name="gd82" fmla="+- 445544 0 0"/>
              <a:gd name="gd83" fmla="+- 1336630 0 891086"/>
              <a:gd name="gd84" fmla="*/ gd82 1 2"/>
              <a:gd name="gd85" fmla="*/ gd83 1 2"/>
              <a:gd name="gd86" fmla="+- 0 gd84 0"/>
              <a:gd name="gd87" fmla="+- 891086 gd85 0"/>
              <a:gd name="gd88" fmla="+- 0 0 gd86"/>
              <a:gd name="gd89" fmla="+- 1113858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222772 0 gd86"/>
              <a:gd name="gd120" fmla="+- 133663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6127628"/>
              <a:gd name="gd160" fmla="val 1336630"/>
              <a:gd name="gd161" fmla="+- 6350400 0 5904856"/>
              <a:gd name="gd162" fmla="+- 1336630 0 891086"/>
              <a:gd name="gd163" fmla="*/ gd161 1 2"/>
              <a:gd name="gd164" fmla="*/ gd162 1 2"/>
              <a:gd name="gd165" fmla="+- 5904856 gd163 0"/>
              <a:gd name="gd166" fmla="+- 891086 gd164 0"/>
              <a:gd name="gd167" fmla="+- 6127628 0 gd165"/>
              <a:gd name="gd168" fmla="+- 133663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6350400 0 gd165"/>
              <a:gd name="gd199" fmla="+- 1113858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6350400"/>
              <a:gd name="gd239" fmla="val 222772"/>
              <a:gd name="gd240" fmla="+- 6350400 0 5904856"/>
              <a:gd name="gd241" fmla="+- 445544 0 0"/>
              <a:gd name="gd242" fmla="*/ gd240 1 2"/>
              <a:gd name="gd243" fmla="*/ gd241 1 2"/>
              <a:gd name="gd244" fmla="+- 5904856 gd242 0"/>
              <a:gd name="gd245" fmla="+- 0 gd243 0"/>
              <a:gd name="gd246" fmla="+- 6350400 0 gd244"/>
              <a:gd name="gd247" fmla="+- 222772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6127628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222772"/>
              <a:gd name="gd318" fmla="val 0"/>
              <a:gd name="gd319" fmla="*/ w 0 6350400"/>
              <a:gd name="gd320" fmla="*/ h 0 1336630"/>
              <a:gd name="gd321" fmla="*/ w 6350400 6350400"/>
              <a:gd name="gd322" fmla="*/ h 1336630 1336630"/>
            </a:gdLst>
            <a:ahLst/>
            <a:cxnLst/>
            <a:rect l="gd319" t="gd320" r="gd321" b="gd322"/>
            <a:pathLst>
              <a:path w="6350400" h="133663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6350400" h="133663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600" b="1" i="0" u="none" dirty="0">
                <a:ea typeface="Droid Sans Fallback"/>
              </a:rPr>
              <a:t>Cliquez sur « Enregistrer »</a:t>
            </a:r>
            <a:endParaRPr dirty="0"/>
          </a:p>
          <a:p>
            <a:pPr lvl="0" algn="ctr">
              <a:defRPr/>
            </a:pPr>
            <a:r>
              <a:rPr sz="1600" b="1" i="0" u="none" dirty="0">
                <a:ea typeface="Droid Sans Fallback"/>
              </a:rPr>
              <a:t>à chaque fin de rubrique remplie. </a:t>
            </a:r>
            <a:r>
              <a:rPr sz="1600" dirty="0">
                <a:ea typeface="Droid Sans Fallback"/>
              </a:rPr>
              <a:t>Vous pouvez ainsi interrompre la saisie de votre dossier et la reprendre  ultérieurement sans perdre vos données déjà renseignées.</a:t>
            </a:r>
            <a:endParaRPr dirty="0"/>
          </a:p>
        </p:txBody>
      </p:sp>
      <p:sp>
        <p:nvSpPr>
          <p:cNvPr id="50180" name="Connecteur droit 3"/>
          <p:cNvSpPr>
            <a:spLocks noGrp="1" noChangeShapeType="1"/>
          </p:cNvSpPr>
          <p:nvPr/>
        </p:nvSpPr>
        <p:spPr bwMode="auto">
          <a:xfrm flipH="1" flipV="1">
            <a:off x="5688010" y="5502879"/>
            <a:ext cx="721084" cy="313475"/>
          </a:xfrm>
          <a:prstGeom prst="line">
            <a:avLst/>
          </a:pr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50181" name="Connecteur droit 4"/>
          <p:cNvSpPr>
            <a:spLocks noGrp="1" noChangeShapeType="1"/>
          </p:cNvSpPr>
          <p:nvPr/>
        </p:nvSpPr>
        <p:spPr bwMode="auto">
          <a:xfrm flipH="1" flipV="1">
            <a:off x="5688010" y="4702779"/>
            <a:ext cx="1008421" cy="313475"/>
          </a:xfrm>
          <a:prstGeom prst="line">
            <a:avLst/>
          </a:pr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355374998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C3C10FBA-EC26-3327-FE13-DDAE3E9FC0CD}" type="slidenum">
              <a:rPr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2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2226" name="Image 2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503237" y="1027112"/>
            <a:ext cx="9620250" cy="5276850"/>
          </a:xfrm>
          <a:prstGeom prst="rect">
            <a:avLst/>
          </a:prstGeom>
          <a:noFill/>
        </p:spPr>
      </p:pic>
      <p:sp>
        <p:nvSpPr>
          <p:cNvPr id="2137422329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A36A30D8-BBED-BD34-AB98-FADDDA1F8841}" type="slidenum">
              <a:rPr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2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4274" name="Image 10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373062" y="1463675"/>
            <a:ext cx="9621837" cy="3695700"/>
          </a:xfrm>
          <a:prstGeom prst="rect">
            <a:avLst/>
          </a:prstGeom>
          <a:noFill/>
        </p:spPr>
      </p:pic>
      <p:sp>
        <p:nvSpPr>
          <p:cNvPr id="54275" name="Forme libre 2"/>
          <p:cNvSpPr>
            <a:spLocks noGrp="1" noChangeShapeType="1"/>
          </p:cNvSpPr>
          <p:nvPr/>
        </p:nvSpPr>
        <p:spPr bwMode="auto">
          <a:xfrm>
            <a:off x="373061" y="5740803"/>
            <a:ext cx="3780196" cy="547235"/>
          </a:xfrm>
          <a:custGeom>
            <a:avLst/>
            <a:gdLst>
              <a:gd name="gd0" fmla="val 65536"/>
              <a:gd name="gd1" fmla="val 132000"/>
              <a:gd name="gd2" fmla="val 0"/>
              <a:gd name="gd3" fmla="+- 264000 0 0"/>
              <a:gd name="gd4" fmla="+- 264000 0 0"/>
              <a:gd name="gd5" fmla="*/ gd3 1 2"/>
              <a:gd name="gd6" fmla="*/ gd4 1 2"/>
              <a:gd name="gd7" fmla="+- 0 gd5 0"/>
              <a:gd name="gd8" fmla="+- 0 gd6 0"/>
              <a:gd name="gd9" fmla="+- 132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32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660000"/>
              <a:gd name="gd82" fmla="+- 264000 0 0"/>
              <a:gd name="gd83" fmla="+- 792000 0 528000"/>
              <a:gd name="gd84" fmla="*/ gd82 1 2"/>
              <a:gd name="gd85" fmla="*/ gd83 1 2"/>
              <a:gd name="gd86" fmla="+- 0 gd84 0"/>
              <a:gd name="gd87" fmla="+- 528000 gd85 0"/>
              <a:gd name="gd88" fmla="+- 0 0 gd86"/>
              <a:gd name="gd89" fmla="+- 66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32000 0 gd86"/>
              <a:gd name="gd120" fmla="+- 792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648000"/>
              <a:gd name="gd160" fmla="val 792000"/>
              <a:gd name="gd161" fmla="+- 3780000 0 3516000"/>
              <a:gd name="gd162" fmla="+- 792000 0 528000"/>
              <a:gd name="gd163" fmla="*/ gd161 1 2"/>
              <a:gd name="gd164" fmla="*/ gd162 1 2"/>
              <a:gd name="gd165" fmla="+- 3516000 gd163 0"/>
              <a:gd name="gd166" fmla="+- 528000 gd164 0"/>
              <a:gd name="gd167" fmla="+- 3648000 0 gd165"/>
              <a:gd name="gd168" fmla="+- 792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780000 0 gd165"/>
              <a:gd name="gd199" fmla="+- 66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780000"/>
              <a:gd name="gd239" fmla="val 132000"/>
              <a:gd name="gd240" fmla="+- 3780000 0 3516000"/>
              <a:gd name="gd241" fmla="+- 264000 0 0"/>
              <a:gd name="gd242" fmla="*/ gd240 1 2"/>
              <a:gd name="gd243" fmla="*/ gd241 1 2"/>
              <a:gd name="gd244" fmla="+- 3516000 gd242 0"/>
              <a:gd name="gd245" fmla="+- 0 gd243 0"/>
              <a:gd name="gd246" fmla="+- 3780000 0 gd244"/>
              <a:gd name="gd247" fmla="+- 132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648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32000"/>
              <a:gd name="gd318" fmla="val 0"/>
              <a:gd name="gd319" fmla="*/ w 0 3780000"/>
              <a:gd name="gd320" fmla="*/ h 0 792000"/>
              <a:gd name="gd321" fmla="*/ w 3780000 3780000"/>
              <a:gd name="gd322" fmla="*/ h 792000 792000"/>
            </a:gdLst>
            <a:ahLst/>
            <a:cxnLst/>
            <a:rect l="gd319" t="gd320" r="gd321" b="gd322"/>
            <a:pathLst>
              <a:path w="3780000" h="792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780000" h="79200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500" b="1" i="0" u="none">
                <a:ea typeface="Droid Sans Fallback"/>
              </a:rPr>
              <a:t>Vous pouvez classer les indicateurs quantitatifs par ordre de priorité</a:t>
            </a:r>
            <a:endParaRPr/>
          </a:p>
        </p:txBody>
      </p:sp>
      <p:sp>
        <p:nvSpPr>
          <p:cNvPr id="54276" name="Forme libre 3"/>
          <p:cNvSpPr>
            <a:spLocks noGrp="1" noChangeShapeType="1"/>
          </p:cNvSpPr>
          <p:nvPr/>
        </p:nvSpPr>
        <p:spPr bwMode="auto">
          <a:xfrm>
            <a:off x="1260473" y="3959224"/>
            <a:ext cx="395646" cy="1659296"/>
          </a:xfrm>
          <a:custGeom>
            <a:avLst/>
            <a:gdLst>
              <a:gd name="gd0" fmla="val 65536"/>
              <a:gd name="gd1" fmla="val 0"/>
              <a:gd name="gd2" fmla="val 7200"/>
              <a:gd name="gd3" fmla="val 1400"/>
              <a:gd name="gd4" fmla="val 0"/>
              <a:gd name="gd5" fmla="*/ w 0 1400"/>
              <a:gd name="gd6" fmla="*/ h 0 7200"/>
              <a:gd name="gd7" fmla="*/ w 21600 1400"/>
              <a:gd name="gd8" fmla="*/ h 21600 7200"/>
            </a:gdLst>
            <a:ahLst/>
            <a:cxnLst/>
            <a:rect l="gd5" t="gd6" r="gd7" b="gd8"/>
            <a:pathLst>
              <a:path w="1400" h="7200" fill="none" extrusionOk="0">
                <a:moveTo>
                  <a:pt x="gd1" y="gd2"/>
                </a:moveTo>
                <a:lnTo>
                  <a:pt x="gd3" y="gd4"/>
                </a:lnTo>
              </a:path>
              <a:path w="1400" h="72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54277" name="Forme libre 4"/>
          <p:cNvSpPr>
            <a:spLocks noGrp="1" noChangeShapeType="1"/>
          </p:cNvSpPr>
          <p:nvPr/>
        </p:nvSpPr>
        <p:spPr bwMode="auto">
          <a:xfrm>
            <a:off x="6083299" y="914804"/>
            <a:ext cx="3781784" cy="547235"/>
          </a:xfrm>
          <a:custGeom>
            <a:avLst/>
            <a:gdLst>
              <a:gd name="gd0" fmla="val 65536"/>
              <a:gd name="gd1" fmla="val 132000"/>
              <a:gd name="gd2" fmla="val 0"/>
              <a:gd name="gd3" fmla="+- 264000 0 0"/>
              <a:gd name="gd4" fmla="+- 264000 0 0"/>
              <a:gd name="gd5" fmla="*/ gd3 1 2"/>
              <a:gd name="gd6" fmla="*/ gd4 1 2"/>
              <a:gd name="gd7" fmla="+- 0 gd5 0"/>
              <a:gd name="gd8" fmla="+- 0 gd6 0"/>
              <a:gd name="gd9" fmla="+- 132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32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660000"/>
              <a:gd name="gd82" fmla="+- 264000 0 0"/>
              <a:gd name="gd83" fmla="+- 792000 0 528000"/>
              <a:gd name="gd84" fmla="*/ gd82 1 2"/>
              <a:gd name="gd85" fmla="*/ gd83 1 2"/>
              <a:gd name="gd86" fmla="+- 0 gd84 0"/>
              <a:gd name="gd87" fmla="+- 528000 gd85 0"/>
              <a:gd name="gd88" fmla="+- 0 0 gd86"/>
              <a:gd name="gd89" fmla="+- 66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32000 0 gd86"/>
              <a:gd name="gd120" fmla="+- 792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648000"/>
              <a:gd name="gd160" fmla="val 792000"/>
              <a:gd name="gd161" fmla="+- 3780000 0 3516000"/>
              <a:gd name="gd162" fmla="+- 792000 0 528000"/>
              <a:gd name="gd163" fmla="*/ gd161 1 2"/>
              <a:gd name="gd164" fmla="*/ gd162 1 2"/>
              <a:gd name="gd165" fmla="+- 3516000 gd163 0"/>
              <a:gd name="gd166" fmla="+- 528000 gd164 0"/>
              <a:gd name="gd167" fmla="+- 3648000 0 gd165"/>
              <a:gd name="gd168" fmla="+- 792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780000 0 gd165"/>
              <a:gd name="gd199" fmla="+- 66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780000"/>
              <a:gd name="gd239" fmla="val 132000"/>
              <a:gd name="gd240" fmla="+- 3780000 0 3516000"/>
              <a:gd name="gd241" fmla="+- 264000 0 0"/>
              <a:gd name="gd242" fmla="*/ gd240 1 2"/>
              <a:gd name="gd243" fmla="*/ gd241 1 2"/>
              <a:gd name="gd244" fmla="+- 3516000 gd242 0"/>
              <a:gd name="gd245" fmla="+- 0 gd243 0"/>
              <a:gd name="gd246" fmla="+- 3780000 0 gd244"/>
              <a:gd name="gd247" fmla="+- 132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648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32000"/>
              <a:gd name="gd318" fmla="val 0"/>
              <a:gd name="gd319" fmla="*/ w 0 3780000"/>
              <a:gd name="gd320" fmla="*/ h 0 792000"/>
              <a:gd name="gd321" fmla="*/ w 3780000 3780000"/>
              <a:gd name="gd322" fmla="*/ h 792000 792000"/>
            </a:gdLst>
            <a:ahLst/>
            <a:cxnLst/>
            <a:rect l="gd319" t="gd320" r="gd321" b="gd322"/>
            <a:pathLst>
              <a:path w="3780000" h="792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780000" h="79200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500" b="1" i="0" u="none">
                <a:ea typeface="Droid Sans Fallback"/>
              </a:rPr>
              <a:t>Indiquez les indicateurs d’évaluation </a:t>
            </a:r>
            <a:r>
              <a:rPr sz="1500" b="1" i="0" u="sng">
                <a:ea typeface="Droid Sans Fallback"/>
              </a:rPr>
              <a:t>qualitatifs</a:t>
            </a:r>
            <a:r>
              <a:rPr sz="1500" b="1" i="0" u="none">
                <a:ea typeface="Droid Sans Fallback"/>
              </a:rPr>
              <a:t> dans cette case</a:t>
            </a:r>
            <a:endParaRPr/>
          </a:p>
        </p:txBody>
      </p:sp>
      <p:sp>
        <p:nvSpPr>
          <p:cNvPr id="54278" name="Forme libre 5"/>
          <p:cNvSpPr>
            <a:spLocks noGrp="1" noChangeShapeType="1"/>
          </p:cNvSpPr>
          <p:nvPr/>
        </p:nvSpPr>
        <p:spPr bwMode="auto">
          <a:xfrm>
            <a:off x="5688010" y="1439861"/>
            <a:ext cx="432158" cy="792522"/>
          </a:xfrm>
          <a:custGeom>
            <a:avLst/>
            <a:gdLst>
              <a:gd name="gd0" fmla="val 65536"/>
              <a:gd name="gd1" fmla="val 1200"/>
              <a:gd name="gd2" fmla="val 0"/>
              <a:gd name="gd3" fmla="val 0"/>
              <a:gd name="gd4" fmla="val 2200"/>
              <a:gd name="gd5" fmla="*/ w 0 1200"/>
              <a:gd name="gd6" fmla="*/ h 0 2200"/>
              <a:gd name="gd7" fmla="*/ w 21600 1200"/>
              <a:gd name="gd8" fmla="*/ h 21600 2200"/>
            </a:gdLst>
            <a:ahLst/>
            <a:cxnLst/>
            <a:rect l="gd5" t="gd6" r="gd7" b="gd8"/>
            <a:pathLst>
              <a:path w="1200" h="2200" fill="none" extrusionOk="0">
                <a:moveTo>
                  <a:pt x="gd1" y="gd2"/>
                </a:moveTo>
                <a:lnTo>
                  <a:pt x="gd3" y="gd4"/>
                </a:lnTo>
              </a:path>
              <a:path w="1200" h="22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54279" name="Forme libre 6"/>
          <p:cNvSpPr>
            <a:spLocks noGrp="1" noChangeShapeType="1"/>
          </p:cNvSpPr>
          <p:nvPr/>
        </p:nvSpPr>
        <p:spPr bwMode="auto">
          <a:xfrm>
            <a:off x="7037386" y="4909749"/>
            <a:ext cx="2957871" cy="1004436"/>
          </a:xfrm>
          <a:custGeom>
            <a:avLst/>
            <a:gdLst>
              <a:gd name="gd0" fmla="val 65536"/>
              <a:gd name="gd1" fmla="val 189949"/>
              <a:gd name="gd2" fmla="val 0"/>
              <a:gd name="gd3" fmla="+- 379898 0 0"/>
              <a:gd name="gd4" fmla="+- 379898 0 0"/>
              <a:gd name="gd5" fmla="*/ gd3 1 2"/>
              <a:gd name="gd6" fmla="*/ gd4 1 2"/>
              <a:gd name="gd7" fmla="+- 0 gd5 0"/>
              <a:gd name="gd8" fmla="+- 0 gd6 0"/>
              <a:gd name="gd9" fmla="+- 189949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89949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949747"/>
              <a:gd name="gd82" fmla="+- 379898 0 0"/>
              <a:gd name="gd83" fmla="+- 1139696 0 759798"/>
              <a:gd name="gd84" fmla="*/ gd82 1 2"/>
              <a:gd name="gd85" fmla="*/ gd83 1 2"/>
              <a:gd name="gd86" fmla="+- 0 gd84 0"/>
              <a:gd name="gd87" fmla="+- 759798 gd85 0"/>
              <a:gd name="gd88" fmla="+- 0 0 gd86"/>
              <a:gd name="gd89" fmla="+- 949747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89949 0 gd86"/>
              <a:gd name="gd120" fmla="+- 1139696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2766872"/>
              <a:gd name="gd160" fmla="val 1139697"/>
              <a:gd name="gd161" fmla="+- 2956822 0 2576922"/>
              <a:gd name="gd162" fmla="+- 1139697 0 759799"/>
              <a:gd name="gd163" fmla="*/ gd161 1 2"/>
              <a:gd name="gd164" fmla="*/ gd162 1 2"/>
              <a:gd name="gd165" fmla="+- 2576922 gd163 0"/>
              <a:gd name="gd166" fmla="+- 759799 gd164 0"/>
              <a:gd name="gd167" fmla="+- 2766872 0 gd165"/>
              <a:gd name="gd168" fmla="+- 1139697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2956822 0 gd165"/>
              <a:gd name="gd199" fmla="+- 949748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2956822"/>
              <a:gd name="gd239" fmla="val 189949"/>
              <a:gd name="gd240" fmla="+- 2956822 0 2576922"/>
              <a:gd name="gd241" fmla="+- 379898 0 0"/>
              <a:gd name="gd242" fmla="*/ gd240 1 2"/>
              <a:gd name="gd243" fmla="*/ gd241 1 2"/>
              <a:gd name="gd244" fmla="+- 2576922 gd242 0"/>
              <a:gd name="gd245" fmla="+- 0 gd243 0"/>
              <a:gd name="gd246" fmla="+- 2956822 0 gd244"/>
              <a:gd name="gd247" fmla="+- 189949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2766872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89949"/>
              <a:gd name="gd318" fmla="val 0"/>
              <a:gd name="gd319" fmla="*/ w 0 2956822"/>
              <a:gd name="gd320" fmla="*/ h 0 1139697"/>
              <a:gd name="gd321" fmla="*/ w 2956822 2956822"/>
              <a:gd name="gd322" fmla="*/ h 1139697 1139697"/>
            </a:gdLst>
            <a:ahLst/>
            <a:cxnLst/>
            <a:rect l="gd319" t="gd320" r="gd321" b="gd322"/>
            <a:pathLst>
              <a:path w="2956822" h="1139697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2956822" h="1139697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500" b="1" i="0" u="none">
                <a:ea typeface="Droid Sans Fallback"/>
              </a:rPr>
              <a:t>N’oubliez pas d’enregistrer pour chaque ligne créée</a:t>
            </a:r>
            <a:endParaRPr/>
          </a:p>
          <a:p>
            <a:pPr lvl="0" algn="ctr">
              <a:defRPr/>
            </a:pPr>
            <a:r>
              <a:rPr sz="1500" b="1" i="1" u="none">
                <a:ea typeface="Droid Sans Fallback"/>
              </a:rPr>
              <a:t> (ou de cliquer sur l’icône rouge pour supprimer un indicateur)</a:t>
            </a:r>
            <a:endParaRPr/>
          </a:p>
        </p:txBody>
      </p:sp>
      <p:sp>
        <p:nvSpPr>
          <p:cNvPr id="54280" name="Forme libre 7"/>
          <p:cNvSpPr>
            <a:spLocks noGrp="1" noChangeShapeType="1"/>
          </p:cNvSpPr>
          <p:nvPr/>
        </p:nvSpPr>
        <p:spPr bwMode="auto">
          <a:xfrm>
            <a:off x="8834436" y="3959224"/>
            <a:ext cx="325796" cy="887771"/>
          </a:xfrm>
          <a:custGeom>
            <a:avLst/>
            <a:gdLst>
              <a:gd name="gd0" fmla="val 65536"/>
              <a:gd name="gd1" fmla="val 0"/>
              <a:gd name="gd2" fmla="val 1600"/>
              <a:gd name="gd3" fmla="val 2200"/>
              <a:gd name="gd4" fmla="val 0"/>
              <a:gd name="gd5" fmla="*/ w 0 2200"/>
              <a:gd name="gd6" fmla="*/ h 0 1600"/>
              <a:gd name="gd7" fmla="*/ w 21600 2200"/>
              <a:gd name="gd8" fmla="*/ h 21600 1600"/>
            </a:gdLst>
            <a:ahLst/>
            <a:cxnLst/>
            <a:rect l="gd5" t="gd6" r="gd7" b="gd8"/>
            <a:pathLst>
              <a:path w="2200" h="1600" fill="none" extrusionOk="0">
                <a:moveTo>
                  <a:pt x="gd1" y="gd2"/>
                </a:moveTo>
                <a:lnTo>
                  <a:pt x="gd3" y="gd4"/>
                </a:lnTo>
              </a:path>
              <a:path w="2200" h="16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54281" name="Forme libre 8"/>
          <p:cNvSpPr>
            <a:spLocks noGrp="1" noChangeShapeType="1"/>
          </p:cNvSpPr>
          <p:nvPr/>
        </p:nvSpPr>
        <p:spPr bwMode="auto">
          <a:xfrm>
            <a:off x="1925636" y="4256492"/>
            <a:ext cx="2484796" cy="775835"/>
          </a:xfrm>
          <a:custGeom>
            <a:avLst/>
            <a:gdLst>
              <a:gd name="gd0" fmla="val 65536"/>
              <a:gd name="gd1" fmla="val 132000"/>
              <a:gd name="gd2" fmla="val 0"/>
              <a:gd name="gd3" fmla="+- 264000 0 0"/>
              <a:gd name="gd4" fmla="+- 264000 0 0"/>
              <a:gd name="gd5" fmla="*/ gd3 1 2"/>
              <a:gd name="gd6" fmla="*/ gd4 1 2"/>
              <a:gd name="gd7" fmla="+- 0 gd5 0"/>
              <a:gd name="gd8" fmla="+- 0 gd6 0"/>
              <a:gd name="gd9" fmla="+- 132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32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660000"/>
              <a:gd name="gd82" fmla="+- 264000 0 0"/>
              <a:gd name="gd83" fmla="+- 792000 0 528000"/>
              <a:gd name="gd84" fmla="*/ gd82 1 2"/>
              <a:gd name="gd85" fmla="*/ gd83 1 2"/>
              <a:gd name="gd86" fmla="+- 0 gd84 0"/>
              <a:gd name="gd87" fmla="+- 528000 gd85 0"/>
              <a:gd name="gd88" fmla="+- 0 0 gd86"/>
              <a:gd name="gd89" fmla="+- 66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32000 0 gd86"/>
              <a:gd name="gd120" fmla="+- 792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2352000"/>
              <a:gd name="gd160" fmla="val 792000"/>
              <a:gd name="gd161" fmla="+- 2484000 0 2220000"/>
              <a:gd name="gd162" fmla="+- 792000 0 528000"/>
              <a:gd name="gd163" fmla="*/ gd161 1 2"/>
              <a:gd name="gd164" fmla="*/ gd162 1 2"/>
              <a:gd name="gd165" fmla="+- 2220000 gd163 0"/>
              <a:gd name="gd166" fmla="+- 528000 gd164 0"/>
              <a:gd name="gd167" fmla="+- 2352000 0 gd165"/>
              <a:gd name="gd168" fmla="+- 792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2484000 0 gd165"/>
              <a:gd name="gd199" fmla="+- 66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2484000"/>
              <a:gd name="gd239" fmla="val 132000"/>
              <a:gd name="gd240" fmla="+- 2484000 0 2220000"/>
              <a:gd name="gd241" fmla="+- 264000 0 0"/>
              <a:gd name="gd242" fmla="*/ gd240 1 2"/>
              <a:gd name="gd243" fmla="*/ gd241 1 2"/>
              <a:gd name="gd244" fmla="+- 2220000 gd242 0"/>
              <a:gd name="gd245" fmla="+- 0 gd243 0"/>
              <a:gd name="gd246" fmla="+- 2484000 0 gd244"/>
              <a:gd name="gd247" fmla="+- 132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2352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32000"/>
              <a:gd name="gd318" fmla="val 0"/>
              <a:gd name="gd319" fmla="*/ w 0 2484000"/>
              <a:gd name="gd320" fmla="*/ h 0 792000"/>
              <a:gd name="gd321" fmla="*/ w 2484000 2484000"/>
              <a:gd name="gd322" fmla="*/ h 792000 792000"/>
            </a:gdLst>
            <a:ahLst/>
            <a:cxnLst/>
            <a:rect l="gd319" t="gd320" r="gd321" b="gd322"/>
            <a:pathLst>
              <a:path w="2484000" h="792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2484000" h="79200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500" b="1" i="0" u="none">
                <a:ea typeface="Droid Sans Fallback"/>
              </a:rPr>
              <a:t>Vous pouvez ajouter des indicateurs </a:t>
            </a:r>
            <a:r>
              <a:rPr sz="1500" b="1" i="0" u="sng">
                <a:ea typeface="Droid Sans Fallback"/>
              </a:rPr>
              <a:t>quantitatifs</a:t>
            </a:r>
            <a:r>
              <a:rPr sz="1500" b="1" i="0" u="none">
                <a:ea typeface="Droid Sans Fallback"/>
              </a:rPr>
              <a:t> en cliquant sur « + »</a:t>
            </a:r>
            <a:endParaRPr/>
          </a:p>
        </p:txBody>
      </p:sp>
      <p:sp>
        <p:nvSpPr>
          <p:cNvPr id="54282" name="Forme libre 9"/>
          <p:cNvSpPr>
            <a:spLocks noGrp="1" noChangeShapeType="1"/>
          </p:cNvSpPr>
          <p:nvPr/>
        </p:nvSpPr>
        <p:spPr bwMode="auto">
          <a:xfrm>
            <a:off x="4410074" y="4242403"/>
            <a:ext cx="719496" cy="313475"/>
          </a:xfrm>
          <a:custGeom>
            <a:avLst/>
            <a:gdLst>
              <a:gd name="gd0" fmla="val 65536"/>
              <a:gd name="gd1" fmla="val 0"/>
              <a:gd name="gd2" fmla="val 0"/>
              <a:gd name="gd3" fmla="val 2000"/>
              <a:gd name="gd4" fmla="val 0"/>
              <a:gd name="gd5" fmla="*/ w 0 2000"/>
              <a:gd name="gd6" fmla="*/ h 0 21600"/>
              <a:gd name="gd7" fmla="*/ w 21600 2000"/>
              <a:gd name="gd8" fmla="*/ h 21600 21600"/>
            </a:gdLst>
            <a:ahLst/>
            <a:cxnLst/>
            <a:rect l="gd5" t="gd6" r="gd7" b="gd8"/>
            <a:pathLst>
              <a:path w="2000" h="21600" fill="none" extrusionOk="0">
                <a:moveTo>
                  <a:pt x="gd1" y="gd2"/>
                </a:moveTo>
                <a:lnTo>
                  <a:pt x="gd3" y="gd4"/>
                </a:lnTo>
              </a:path>
              <a:path w="2000" h="216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444387016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75DBB1FA-E87E-69BA-B580-9181477846B6}" type="slidenum">
              <a:rPr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6322" name="Image 1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373062" y="1633537"/>
            <a:ext cx="9678987" cy="3448050"/>
          </a:xfrm>
          <a:prstGeom prst="rect">
            <a:avLst/>
          </a:prstGeom>
          <a:noFill/>
        </p:spPr>
      </p:pic>
      <p:sp>
        <p:nvSpPr>
          <p:cNvPr id="56323" name="Forme libre 6"/>
          <p:cNvSpPr>
            <a:spLocks noGrp="1" noChangeShapeType="1"/>
          </p:cNvSpPr>
          <p:nvPr/>
        </p:nvSpPr>
        <p:spPr bwMode="auto">
          <a:xfrm>
            <a:off x="6972300" y="4660511"/>
            <a:ext cx="2997559" cy="1004436"/>
          </a:xfrm>
          <a:custGeom>
            <a:avLst/>
            <a:gdLst>
              <a:gd name="gd0" fmla="val 65536"/>
              <a:gd name="gd1" fmla="val 189949"/>
              <a:gd name="gd2" fmla="val 0"/>
              <a:gd name="gd3" fmla="+- 379898 0 0"/>
              <a:gd name="gd4" fmla="+- 379898 0 0"/>
              <a:gd name="gd5" fmla="*/ gd3 1 2"/>
              <a:gd name="gd6" fmla="*/ gd4 1 2"/>
              <a:gd name="gd7" fmla="+- 0 gd5 0"/>
              <a:gd name="gd8" fmla="+- 0 gd6 0"/>
              <a:gd name="gd9" fmla="+- 189949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89949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949747"/>
              <a:gd name="gd82" fmla="+- 379898 0 0"/>
              <a:gd name="gd83" fmla="+- 1139696 0 759798"/>
              <a:gd name="gd84" fmla="*/ gd82 1 2"/>
              <a:gd name="gd85" fmla="*/ gd83 1 2"/>
              <a:gd name="gd86" fmla="+- 0 gd84 0"/>
              <a:gd name="gd87" fmla="+- 759798 gd85 0"/>
              <a:gd name="gd88" fmla="+- 0 0 gd86"/>
              <a:gd name="gd89" fmla="+- 949747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89949 0 gd86"/>
              <a:gd name="gd120" fmla="+- 1139696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2807702"/>
              <a:gd name="gd160" fmla="val 1139697"/>
              <a:gd name="gd161" fmla="+- 2997652 0 2617752"/>
              <a:gd name="gd162" fmla="+- 1139697 0 759799"/>
              <a:gd name="gd163" fmla="*/ gd161 1 2"/>
              <a:gd name="gd164" fmla="*/ gd162 1 2"/>
              <a:gd name="gd165" fmla="+- 2617752 gd163 0"/>
              <a:gd name="gd166" fmla="+- 759799 gd164 0"/>
              <a:gd name="gd167" fmla="+- 2807702 0 gd165"/>
              <a:gd name="gd168" fmla="+- 1139697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2997652 0 gd165"/>
              <a:gd name="gd199" fmla="+- 949748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2997652"/>
              <a:gd name="gd239" fmla="val 189949"/>
              <a:gd name="gd240" fmla="+- 2997652 0 2617752"/>
              <a:gd name="gd241" fmla="+- 379898 0 0"/>
              <a:gd name="gd242" fmla="*/ gd240 1 2"/>
              <a:gd name="gd243" fmla="*/ gd241 1 2"/>
              <a:gd name="gd244" fmla="+- 2617752 gd242 0"/>
              <a:gd name="gd245" fmla="+- 0 gd243 0"/>
              <a:gd name="gd246" fmla="+- 2997652 0 gd244"/>
              <a:gd name="gd247" fmla="+- 189949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2807702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89949"/>
              <a:gd name="gd318" fmla="val 0"/>
              <a:gd name="gd319" fmla="*/ w 0 2997652"/>
              <a:gd name="gd320" fmla="*/ h 0 1139697"/>
              <a:gd name="gd321" fmla="*/ w 2997652 2997652"/>
              <a:gd name="gd322" fmla="*/ h 1139697 1139697"/>
            </a:gdLst>
            <a:ahLst/>
            <a:cxnLst/>
            <a:rect l="gd319" t="gd320" r="gd321" b="gd322"/>
            <a:pathLst>
              <a:path w="2997652" h="1139697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2997652" h="1139697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500" b="1" i="0" u="none">
                <a:ea typeface="Droid Sans Fallback"/>
              </a:rPr>
              <a:t>Vous pouvez modifier chaque ligne en cliquant sur « modifier »</a:t>
            </a:r>
            <a:endParaRPr/>
          </a:p>
          <a:p>
            <a:pPr lvl="0" algn="ctr">
              <a:defRPr/>
            </a:pPr>
            <a:r>
              <a:rPr sz="1500" b="1" i="1" u="none">
                <a:ea typeface="Droid Sans Fallback"/>
              </a:rPr>
              <a:t> (ou la supprimer </a:t>
            </a:r>
            <a:br>
              <a:rPr sz="1500" b="1" i="1" u="none">
                <a:ea typeface="Droid Sans Fallback"/>
              </a:rPr>
            </a:br>
            <a:r>
              <a:rPr sz="1500" b="1" i="1" u="none">
                <a:ea typeface="Droid Sans Fallback"/>
              </a:rPr>
              <a:t>en cliquant sur la poubelle)</a:t>
            </a:r>
            <a:endParaRPr/>
          </a:p>
        </p:txBody>
      </p:sp>
      <p:sp>
        <p:nvSpPr>
          <p:cNvPr id="56324" name="Forme libre 7"/>
          <p:cNvSpPr>
            <a:spLocks noGrp="1" noChangeShapeType="1"/>
          </p:cNvSpPr>
          <p:nvPr/>
        </p:nvSpPr>
        <p:spPr bwMode="auto">
          <a:xfrm>
            <a:off x="8948736" y="3757611"/>
            <a:ext cx="325796" cy="886185"/>
          </a:xfrm>
          <a:custGeom>
            <a:avLst/>
            <a:gdLst>
              <a:gd name="gd0" fmla="val 65536"/>
              <a:gd name="gd1" fmla="val 0"/>
              <a:gd name="gd2" fmla="val 1600"/>
              <a:gd name="gd3" fmla="val 2200"/>
              <a:gd name="gd4" fmla="val 0"/>
              <a:gd name="gd5" fmla="*/ w 0 2200"/>
              <a:gd name="gd6" fmla="*/ h 0 1600"/>
              <a:gd name="gd7" fmla="*/ w 21600 2200"/>
              <a:gd name="gd8" fmla="*/ h 21600 1600"/>
            </a:gdLst>
            <a:ahLst/>
            <a:cxnLst/>
            <a:rect l="gd5" t="gd6" r="gd7" b="gd8"/>
            <a:pathLst>
              <a:path w="2200" h="1600" fill="none" extrusionOk="0">
                <a:moveTo>
                  <a:pt x="gd1" y="gd2"/>
                </a:moveTo>
                <a:lnTo>
                  <a:pt x="gd3" y="gd4"/>
                </a:lnTo>
              </a:path>
              <a:path w="2200" h="16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56325" name="Forme libre 8"/>
          <p:cNvSpPr>
            <a:spLocks noGrp="1" noChangeShapeType="1"/>
          </p:cNvSpPr>
          <p:nvPr/>
        </p:nvSpPr>
        <p:spPr bwMode="auto">
          <a:xfrm>
            <a:off x="1989136" y="4255699"/>
            <a:ext cx="2484796" cy="775835"/>
          </a:xfrm>
          <a:custGeom>
            <a:avLst/>
            <a:gdLst>
              <a:gd name="gd0" fmla="val 65536"/>
              <a:gd name="gd1" fmla="val 146651"/>
              <a:gd name="gd2" fmla="val 0"/>
              <a:gd name="gd3" fmla="+- 293302 0 0"/>
              <a:gd name="gd4" fmla="+- 293302 0 0"/>
              <a:gd name="gd5" fmla="*/ gd3 1 2"/>
              <a:gd name="gd6" fmla="*/ gd4 1 2"/>
              <a:gd name="gd7" fmla="+- 0 gd5 0"/>
              <a:gd name="gd8" fmla="+- 0 gd6 0"/>
              <a:gd name="gd9" fmla="+- 146651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46651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733257"/>
              <a:gd name="gd82" fmla="+- 293302 0 0"/>
              <a:gd name="gd83" fmla="+- 879909 0 586605"/>
              <a:gd name="gd84" fmla="*/ gd82 1 2"/>
              <a:gd name="gd85" fmla="*/ gd83 1 2"/>
              <a:gd name="gd86" fmla="+- 0 gd84 0"/>
              <a:gd name="gd87" fmla="+- 586605 gd85 0"/>
              <a:gd name="gd88" fmla="+- 0 0 gd86"/>
              <a:gd name="gd89" fmla="+- 733257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46651 0 gd86"/>
              <a:gd name="gd120" fmla="+- 879909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2337348"/>
              <a:gd name="gd160" fmla="val 879909"/>
              <a:gd name="gd161" fmla="+- 2484000 0 2190696"/>
              <a:gd name="gd162" fmla="+- 879909 0 586605"/>
              <a:gd name="gd163" fmla="*/ gd161 1 2"/>
              <a:gd name="gd164" fmla="*/ gd162 1 2"/>
              <a:gd name="gd165" fmla="+- 2190696 gd163 0"/>
              <a:gd name="gd166" fmla="+- 586605 gd164 0"/>
              <a:gd name="gd167" fmla="+- 2337348 0 gd165"/>
              <a:gd name="gd168" fmla="+- 879909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2484000 0 gd165"/>
              <a:gd name="gd199" fmla="+- 733257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2484000"/>
              <a:gd name="gd239" fmla="val 146651"/>
              <a:gd name="gd240" fmla="+- 2484000 0 2190696"/>
              <a:gd name="gd241" fmla="+- 293302 0 0"/>
              <a:gd name="gd242" fmla="*/ gd240 1 2"/>
              <a:gd name="gd243" fmla="*/ gd241 1 2"/>
              <a:gd name="gd244" fmla="+- 2190696 gd242 0"/>
              <a:gd name="gd245" fmla="+- 0 gd243 0"/>
              <a:gd name="gd246" fmla="+- 2484000 0 gd244"/>
              <a:gd name="gd247" fmla="+- 146651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2337348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46651"/>
              <a:gd name="gd318" fmla="val 0"/>
              <a:gd name="gd319" fmla="*/ w 0 2484000"/>
              <a:gd name="gd320" fmla="*/ h 0 879909"/>
              <a:gd name="gd321" fmla="*/ w 2484000 2484000"/>
              <a:gd name="gd322" fmla="*/ h 879909 879909"/>
            </a:gdLst>
            <a:ahLst/>
            <a:cxnLst/>
            <a:rect l="gd319" t="gd320" r="gd321" b="gd322"/>
            <a:pathLst>
              <a:path w="2484000" h="879909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2484000" h="879909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500" b="1" i="0" u="none">
                <a:ea typeface="Droid Sans Fallback"/>
              </a:rPr>
              <a:t>Vous pouvez ajouter d’autres personnes en cliquant sur le « + »</a:t>
            </a:r>
            <a:endParaRPr/>
          </a:p>
        </p:txBody>
      </p:sp>
      <p:sp>
        <p:nvSpPr>
          <p:cNvPr id="56326" name="Forme libre 9"/>
          <p:cNvSpPr>
            <a:spLocks noGrp="1" noChangeShapeType="1"/>
          </p:cNvSpPr>
          <p:nvPr/>
        </p:nvSpPr>
        <p:spPr bwMode="auto">
          <a:xfrm>
            <a:off x="4492624" y="4177316"/>
            <a:ext cx="719496" cy="313475"/>
          </a:xfrm>
          <a:custGeom>
            <a:avLst/>
            <a:gdLst>
              <a:gd name="gd0" fmla="val 65536"/>
              <a:gd name="gd1" fmla="val 0"/>
              <a:gd name="gd2" fmla="val 0"/>
              <a:gd name="gd3" fmla="val 2000"/>
              <a:gd name="gd4" fmla="val 0"/>
              <a:gd name="gd5" fmla="*/ w 0 2000"/>
              <a:gd name="gd6" fmla="*/ h 0 21600"/>
              <a:gd name="gd7" fmla="*/ w 21600 2000"/>
              <a:gd name="gd8" fmla="*/ h 21600 21600"/>
            </a:gdLst>
            <a:ahLst/>
            <a:cxnLst/>
            <a:rect l="gd5" t="gd6" r="gd7" b="gd8"/>
            <a:pathLst>
              <a:path w="2000" h="21600" fill="none" extrusionOk="0">
                <a:moveTo>
                  <a:pt x="gd1" y="gd2"/>
                </a:moveTo>
                <a:lnTo>
                  <a:pt x="gd3" y="gd4"/>
                </a:lnTo>
              </a:path>
              <a:path w="2000" h="216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970057634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9F4BBD81-4105-7396-5A6C-4BE518588F0D}" type="slidenum">
              <a:rPr/>
              <a:t>25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F0842EA-1C56-4F6A-9FAB-AE5BA2D09609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fr-FR" smtClean="0"/>
              <a:t>26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AEC3E9-2C9B-412B-9F0F-1DC71CBB7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68" y="1251265"/>
            <a:ext cx="10390476" cy="5057143"/>
          </a:xfrm>
          <a:prstGeom prst="rect">
            <a:avLst/>
          </a:prstGeom>
        </p:spPr>
      </p:pic>
      <p:sp>
        <p:nvSpPr>
          <p:cNvPr id="4" name="Forme libre 6">
            <a:extLst>
              <a:ext uri="{FF2B5EF4-FFF2-40B4-BE49-F238E27FC236}">
                <a16:creationId xmlns:a16="http://schemas.microsoft.com/office/drawing/2014/main" id="{5CD262D2-74BC-4CF0-BFA1-800274F5B8D6}"/>
              </a:ext>
            </a:extLst>
          </p:cNvPr>
          <p:cNvSpPr>
            <a:spLocks noGrp="1" noChangeShapeType="1"/>
          </p:cNvSpPr>
          <p:nvPr/>
        </p:nvSpPr>
        <p:spPr bwMode="auto">
          <a:xfrm>
            <a:off x="6533995" y="-95452"/>
            <a:ext cx="3240446" cy="1065395"/>
          </a:xfrm>
          <a:custGeom>
            <a:avLst/>
            <a:gdLst>
              <a:gd name="gd0" fmla="val 65536"/>
              <a:gd name="gd1" fmla="val 156000"/>
              <a:gd name="gd2" fmla="val 0"/>
              <a:gd name="gd3" fmla="+- 312000 0 0"/>
              <a:gd name="gd4" fmla="+- 312000 0 0"/>
              <a:gd name="gd5" fmla="*/ gd3 1 2"/>
              <a:gd name="gd6" fmla="*/ gd4 1 2"/>
              <a:gd name="gd7" fmla="+- 0 gd5 0"/>
              <a:gd name="gd8" fmla="+- 0 gd6 0"/>
              <a:gd name="gd9" fmla="+- 156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56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780000"/>
              <a:gd name="gd82" fmla="+- 312000 0 0"/>
              <a:gd name="gd83" fmla="+- 936000 0 624000"/>
              <a:gd name="gd84" fmla="*/ gd82 1 2"/>
              <a:gd name="gd85" fmla="*/ gd83 1 2"/>
              <a:gd name="gd86" fmla="+- 0 gd84 0"/>
              <a:gd name="gd87" fmla="+- 624000 gd85 0"/>
              <a:gd name="gd88" fmla="+- 0 0 gd86"/>
              <a:gd name="gd89" fmla="+- 78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56000 0 gd86"/>
              <a:gd name="gd120" fmla="+- 936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084000"/>
              <a:gd name="gd160" fmla="val 936000"/>
              <a:gd name="gd161" fmla="+- 3240000 0 2928000"/>
              <a:gd name="gd162" fmla="+- 936000 0 624000"/>
              <a:gd name="gd163" fmla="*/ gd161 1 2"/>
              <a:gd name="gd164" fmla="*/ gd162 1 2"/>
              <a:gd name="gd165" fmla="+- 2928000 gd163 0"/>
              <a:gd name="gd166" fmla="+- 624000 gd164 0"/>
              <a:gd name="gd167" fmla="+- 3084000 0 gd165"/>
              <a:gd name="gd168" fmla="+- 936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240000 0 gd165"/>
              <a:gd name="gd199" fmla="+- 78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240000"/>
              <a:gd name="gd239" fmla="val 156000"/>
              <a:gd name="gd240" fmla="+- 3240000 0 2928000"/>
              <a:gd name="gd241" fmla="+- 312000 0 0"/>
              <a:gd name="gd242" fmla="*/ gd240 1 2"/>
              <a:gd name="gd243" fmla="*/ gd241 1 2"/>
              <a:gd name="gd244" fmla="+- 2928000 gd242 0"/>
              <a:gd name="gd245" fmla="+- 0 gd243 0"/>
              <a:gd name="gd246" fmla="+- 3240000 0 gd244"/>
              <a:gd name="gd247" fmla="+- 156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084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56000"/>
              <a:gd name="gd318" fmla="val 0"/>
              <a:gd name="gd319" fmla="*/ w 0 3240000"/>
              <a:gd name="gd320" fmla="*/ h 0 936000"/>
              <a:gd name="gd321" fmla="*/ w 3240000 3240000"/>
              <a:gd name="gd322" fmla="*/ h 936000 936000"/>
            </a:gdLst>
            <a:ahLst/>
            <a:cxnLst/>
            <a:rect l="gd319" t="gd320" r="gd321" b="gd322"/>
            <a:pathLst>
              <a:path w="3240000" h="936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240000" h="93600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600" b="1" i="0" u="none" dirty="0">
                <a:ea typeface="Droid Sans Fallback"/>
              </a:rPr>
              <a:t>Indiquez ici le montant demandé pour la subvention </a:t>
            </a:r>
            <a:r>
              <a:rPr sz="1600" b="1" i="0" u="none" dirty="0" err="1">
                <a:ea typeface="Droid Sans Fallback"/>
              </a:rPr>
              <a:t>FDVA</a:t>
            </a:r>
            <a:r>
              <a:rPr sz="1600" b="1" i="0" u="none" dirty="0">
                <a:ea typeface="Droid Sans Fallback"/>
              </a:rPr>
              <a:t>.</a:t>
            </a:r>
            <a:endParaRPr dirty="0"/>
          </a:p>
          <a:p>
            <a:pPr lvl="0" algn="ctr">
              <a:defRPr/>
            </a:pPr>
            <a:r>
              <a:rPr sz="1600" b="0" i="1" u="none" dirty="0">
                <a:ea typeface="Droid Sans Fallback"/>
              </a:rPr>
              <a:t>(n’oubliez pas d’enregistrer votre saisie en cliquant sur l’icône)</a:t>
            </a:r>
            <a:endParaRPr dirty="0"/>
          </a:p>
        </p:txBody>
      </p:sp>
      <p:sp>
        <p:nvSpPr>
          <p:cNvPr id="5" name="Forme libre 8">
            <a:extLst>
              <a:ext uri="{FF2B5EF4-FFF2-40B4-BE49-F238E27FC236}">
                <a16:creationId xmlns:a16="http://schemas.microsoft.com/office/drawing/2014/main" id="{ED9552C8-6DB8-487C-A8A0-111F242FA9D2}"/>
              </a:ext>
            </a:extLst>
          </p:cNvPr>
          <p:cNvSpPr>
            <a:spLocks noGrp="1" noChangeShapeType="1"/>
          </p:cNvSpPr>
          <p:nvPr/>
        </p:nvSpPr>
        <p:spPr bwMode="auto">
          <a:xfrm>
            <a:off x="8874298" y="1251265"/>
            <a:ext cx="95609" cy="2014896"/>
          </a:xfrm>
          <a:custGeom>
            <a:avLst/>
            <a:gdLst>
              <a:gd name="gd0" fmla="val 65536"/>
              <a:gd name="gd1" fmla="val 0"/>
              <a:gd name="gd2" fmla="val 0"/>
              <a:gd name="gd3" fmla="val 1376"/>
              <a:gd name="gd4" fmla="val 3839"/>
              <a:gd name="gd5" fmla="*/ w 0 1376"/>
              <a:gd name="gd6" fmla="*/ h 0 3839"/>
              <a:gd name="gd7" fmla="*/ w 21600 1376"/>
              <a:gd name="gd8" fmla="*/ h 21600 3839"/>
            </a:gdLst>
            <a:ahLst/>
            <a:cxnLst/>
            <a:rect l="gd5" t="gd6" r="gd7" b="gd8"/>
            <a:pathLst>
              <a:path w="1376" h="3839" fill="none" extrusionOk="0">
                <a:moveTo>
                  <a:pt x="gd1" y="gd2"/>
                </a:moveTo>
                <a:lnTo>
                  <a:pt x="gd3" y="gd4"/>
                </a:lnTo>
              </a:path>
              <a:path w="1376" h="3839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7" name="Forme libre 2">
            <a:extLst>
              <a:ext uri="{FF2B5EF4-FFF2-40B4-BE49-F238E27FC236}">
                <a16:creationId xmlns:a16="http://schemas.microsoft.com/office/drawing/2014/main" id="{E4E2021D-14E0-4D7C-AFF3-6C909F8240B0}"/>
              </a:ext>
            </a:extLst>
          </p:cNvPr>
          <p:cNvSpPr>
            <a:spLocks noGrp="1" noChangeShapeType="1"/>
          </p:cNvSpPr>
          <p:nvPr/>
        </p:nvSpPr>
        <p:spPr bwMode="auto">
          <a:xfrm>
            <a:off x="449362" y="5075981"/>
            <a:ext cx="3888146" cy="821556"/>
          </a:xfrm>
          <a:custGeom>
            <a:avLst/>
            <a:gdLst>
              <a:gd name="gd0" fmla="val 65536"/>
              <a:gd name="gd1" fmla="val 144000"/>
              <a:gd name="gd2" fmla="val 0"/>
              <a:gd name="gd3" fmla="+- 288000 0 0"/>
              <a:gd name="gd4" fmla="+- 288000 0 0"/>
              <a:gd name="gd5" fmla="*/ gd3 1 2"/>
              <a:gd name="gd6" fmla="*/ gd4 1 2"/>
              <a:gd name="gd7" fmla="+- 0 gd5 0"/>
              <a:gd name="gd8" fmla="+- 0 gd6 0"/>
              <a:gd name="gd9" fmla="+- 144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44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720000"/>
              <a:gd name="gd82" fmla="+- 288000 0 0"/>
              <a:gd name="gd83" fmla="+- 864000 0 576000"/>
              <a:gd name="gd84" fmla="*/ gd82 1 2"/>
              <a:gd name="gd85" fmla="*/ gd83 1 2"/>
              <a:gd name="gd86" fmla="+- 0 gd84 0"/>
              <a:gd name="gd87" fmla="+- 576000 gd85 0"/>
              <a:gd name="gd88" fmla="+- 0 0 gd86"/>
              <a:gd name="gd89" fmla="+- 72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44000 0 gd86"/>
              <a:gd name="gd120" fmla="+- 864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744000"/>
              <a:gd name="gd160" fmla="val 864000"/>
              <a:gd name="gd161" fmla="+- 3888000 0 3600000"/>
              <a:gd name="gd162" fmla="+- 864000 0 576000"/>
              <a:gd name="gd163" fmla="*/ gd161 1 2"/>
              <a:gd name="gd164" fmla="*/ gd162 1 2"/>
              <a:gd name="gd165" fmla="+- 3600000 gd163 0"/>
              <a:gd name="gd166" fmla="+- 576000 gd164 0"/>
              <a:gd name="gd167" fmla="+- 3744000 0 gd165"/>
              <a:gd name="gd168" fmla="+- 864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888000 0 gd165"/>
              <a:gd name="gd199" fmla="+- 72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888000"/>
              <a:gd name="gd239" fmla="val 144000"/>
              <a:gd name="gd240" fmla="+- 3888000 0 3600000"/>
              <a:gd name="gd241" fmla="+- 288000 0 0"/>
              <a:gd name="gd242" fmla="*/ gd240 1 2"/>
              <a:gd name="gd243" fmla="*/ gd241 1 2"/>
              <a:gd name="gd244" fmla="+- 3600000 gd242 0"/>
              <a:gd name="gd245" fmla="+- 0 gd243 0"/>
              <a:gd name="gd246" fmla="+- 3888000 0 gd244"/>
              <a:gd name="gd247" fmla="+- 144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744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44000"/>
              <a:gd name="gd318" fmla="val 0"/>
              <a:gd name="gd319" fmla="*/ w 0 3888000"/>
              <a:gd name="gd320" fmla="*/ h 0 864000"/>
              <a:gd name="gd321" fmla="*/ w 3888000 3888000"/>
              <a:gd name="gd322" fmla="*/ h 864000 864000"/>
            </a:gdLst>
            <a:ahLst/>
            <a:cxnLst/>
            <a:rect l="gd319" t="gd320" r="gd321" b="gd322"/>
            <a:pathLst>
              <a:path w="3888000" h="864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888000" h="86400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600" b="1" i="0" u="none">
                <a:ea typeface="Droid Sans Fallback"/>
              </a:rPr>
              <a:t>Indiquez les cofinanceurs éventuels</a:t>
            </a:r>
            <a:endParaRPr/>
          </a:p>
          <a:p>
            <a:pPr lvl="0" algn="ctr">
              <a:defRPr/>
            </a:pPr>
            <a:r>
              <a:rPr sz="1600" b="1" i="0" u="none">
                <a:ea typeface="Droid Sans Fallback"/>
              </a:rPr>
              <a:t>et le montant demandé.</a:t>
            </a:r>
            <a:endParaRPr/>
          </a:p>
          <a:p>
            <a:pPr lvl="0" algn="ctr">
              <a:defRPr/>
            </a:pPr>
            <a:r>
              <a:rPr sz="1600" b="0" i="1" u="none">
                <a:ea typeface="Droid Sans Fallback"/>
              </a:rPr>
              <a:t>(n’oubliez pas d’enregistrer)</a:t>
            </a:r>
            <a:endParaRPr/>
          </a:p>
        </p:txBody>
      </p:sp>
      <p:sp>
        <p:nvSpPr>
          <p:cNvPr id="8" name="Forme libre 3">
            <a:extLst>
              <a:ext uri="{FF2B5EF4-FFF2-40B4-BE49-F238E27FC236}">
                <a16:creationId xmlns:a16="http://schemas.microsoft.com/office/drawing/2014/main" id="{4C2B03E6-F601-4EE9-A07B-DB7B189AB98B}"/>
              </a:ext>
            </a:extLst>
          </p:cNvPr>
          <p:cNvSpPr>
            <a:spLocks noGrp="1" noChangeShapeType="1"/>
          </p:cNvSpPr>
          <p:nvPr/>
        </p:nvSpPr>
        <p:spPr bwMode="auto">
          <a:xfrm>
            <a:off x="809402" y="4138997"/>
            <a:ext cx="719496" cy="936984"/>
          </a:xfrm>
          <a:custGeom>
            <a:avLst/>
            <a:gdLst>
              <a:gd name="gd0" fmla="val 65536"/>
              <a:gd name="gd1" fmla="val 0"/>
              <a:gd name="gd2" fmla="val 2600"/>
              <a:gd name="gd3" fmla="val 2000"/>
              <a:gd name="gd4" fmla="val 0"/>
              <a:gd name="gd5" fmla="*/ w 0 2000"/>
              <a:gd name="gd6" fmla="*/ h 0 2600"/>
              <a:gd name="gd7" fmla="*/ w 21600 2000"/>
              <a:gd name="gd8" fmla="*/ h 21600 2600"/>
            </a:gdLst>
            <a:ahLst/>
            <a:cxnLst/>
            <a:rect l="gd5" t="gd6" r="gd7" b="gd8"/>
            <a:pathLst>
              <a:path w="2000" h="2600" fill="none" extrusionOk="0">
                <a:moveTo>
                  <a:pt x="gd1" y="gd2"/>
                </a:moveTo>
                <a:lnTo>
                  <a:pt x="gd3" y="gd4"/>
                </a:lnTo>
              </a:path>
              <a:path w="2000" h="26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34331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2A8FE46-7F91-44D9-A82F-FF17B2A58154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fr-FR" smtClean="0"/>
              <a:t>27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0B1257-3CDD-45A4-AACF-16FB05AED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2" y="213170"/>
            <a:ext cx="10187580" cy="725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62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2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4514" name="Image 5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514350" y="1531937"/>
            <a:ext cx="9631362" cy="5164137"/>
          </a:xfrm>
          <a:prstGeom prst="rect">
            <a:avLst/>
          </a:prstGeom>
          <a:noFill/>
        </p:spPr>
      </p:pic>
      <p:sp>
        <p:nvSpPr>
          <p:cNvPr id="64515" name="Forme libre 2"/>
          <p:cNvSpPr>
            <a:spLocks noGrp="1" noChangeShapeType="1"/>
          </p:cNvSpPr>
          <p:nvPr/>
        </p:nvSpPr>
        <p:spPr bwMode="auto">
          <a:xfrm>
            <a:off x="9177336" y="6282949"/>
            <a:ext cx="1079859" cy="340835"/>
          </a:xfrm>
          <a:custGeom>
            <a:avLst/>
            <a:gdLst>
              <a:gd name="gd0" fmla="val 65536"/>
              <a:gd name="gd1" fmla="val 10800"/>
              <a:gd name="gd2" fmla="val 0"/>
              <a:gd name="gd3" fmla="+- 21600 0 0"/>
              <a:gd name="gd4" fmla="+- 21600 0 0"/>
              <a:gd name="gd5" fmla="*/ gd3 1 2"/>
              <a:gd name="gd6" fmla="*/ gd4 1 2"/>
              <a:gd name="gd7" fmla="+- 0 gd5 0"/>
              <a:gd name="gd8" fmla="+- 0 gd6 0"/>
              <a:gd name="gd9" fmla="+- 108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10800 0 gd7"/>
              <a:gd name="gd41" fmla="+- 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*/ w 0 21600"/>
              <a:gd name="gd81" fmla="*/ h 0 21600"/>
              <a:gd name="gd82" fmla="*/ w 21600 21600"/>
              <a:gd name="gd83" fmla="*/ h 21600 21600"/>
            </a:gdLst>
            <a:ahLst/>
            <a:cxnLst/>
            <a:rect l="gd80" t="gd81" r="gd82" b="gd83"/>
            <a:pathLst>
              <a:path w="21600" h="216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close/>
              </a:path>
              <a:path w="21600" h="21600" extrusionOk="0"/>
            </a:pathLst>
          </a:custGeom>
          <a:noFill/>
          <a:ln w="38160">
            <a:solidFill>
              <a:srgbClr val="F58220"/>
            </a:solidFill>
            <a:round/>
            <a:headEnd/>
            <a:tailEnd/>
          </a:ln>
        </p:spPr>
        <p:txBody>
          <a:bodyPr lIns="108720" tIns="63720" rIns="108720" bIns="6372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64516" name="Forme libre 3"/>
          <p:cNvSpPr>
            <a:spLocks noGrp="1" noChangeShapeType="1"/>
          </p:cNvSpPr>
          <p:nvPr/>
        </p:nvSpPr>
        <p:spPr bwMode="auto">
          <a:xfrm>
            <a:off x="1079499" y="223131"/>
            <a:ext cx="7201260" cy="1065395"/>
          </a:xfrm>
          <a:custGeom>
            <a:avLst/>
            <a:gdLst>
              <a:gd name="gd0" fmla="val 65536"/>
              <a:gd name="gd1" fmla="val 201489"/>
              <a:gd name="gd2" fmla="val 0"/>
              <a:gd name="gd3" fmla="+- 402978 0 0"/>
              <a:gd name="gd4" fmla="+- 402978 0 0"/>
              <a:gd name="gd5" fmla="*/ gd3 1 2"/>
              <a:gd name="gd6" fmla="*/ gd4 1 2"/>
              <a:gd name="gd7" fmla="+- 0 gd5 0"/>
              <a:gd name="gd8" fmla="+- 0 gd6 0"/>
              <a:gd name="gd9" fmla="+- 201489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201489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007446"/>
              <a:gd name="gd82" fmla="+- 402978 0 0"/>
              <a:gd name="gd83" fmla="+- 1208935 0 805957"/>
              <a:gd name="gd84" fmla="*/ gd82 1 2"/>
              <a:gd name="gd85" fmla="*/ gd83 1 2"/>
              <a:gd name="gd86" fmla="+- 0 gd84 0"/>
              <a:gd name="gd87" fmla="+- 805957 gd85 0"/>
              <a:gd name="gd88" fmla="+- 0 0 gd86"/>
              <a:gd name="gd89" fmla="+- 1007446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201489 0 gd86"/>
              <a:gd name="gd120" fmla="+- 1208935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6998511"/>
              <a:gd name="gd160" fmla="val 1208935"/>
              <a:gd name="gd161" fmla="+- 7200000 0 6797022"/>
              <a:gd name="gd162" fmla="+- 1208935 0 805957"/>
              <a:gd name="gd163" fmla="*/ gd161 1 2"/>
              <a:gd name="gd164" fmla="*/ gd162 1 2"/>
              <a:gd name="gd165" fmla="+- 6797022 gd163 0"/>
              <a:gd name="gd166" fmla="+- 805957 gd164 0"/>
              <a:gd name="gd167" fmla="+- 6998511 0 gd165"/>
              <a:gd name="gd168" fmla="+- 1208935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7200000 0 gd165"/>
              <a:gd name="gd199" fmla="+- 1007446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7200000"/>
              <a:gd name="gd239" fmla="val 201489"/>
              <a:gd name="gd240" fmla="+- 7200000 0 6797022"/>
              <a:gd name="gd241" fmla="+- 402978 0 0"/>
              <a:gd name="gd242" fmla="*/ gd240 1 2"/>
              <a:gd name="gd243" fmla="*/ gd241 1 2"/>
              <a:gd name="gd244" fmla="+- 6797022 gd242 0"/>
              <a:gd name="gd245" fmla="+- 0 gd243 0"/>
              <a:gd name="gd246" fmla="+- 7200000 0 gd244"/>
              <a:gd name="gd247" fmla="+- 201489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6998511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201489"/>
              <a:gd name="gd318" fmla="val 0"/>
              <a:gd name="gd319" fmla="*/ w 0 7200000"/>
              <a:gd name="gd320" fmla="*/ h 0 1208935"/>
              <a:gd name="gd321" fmla="*/ w 7200000 7200000"/>
              <a:gd name="gd322" fmla="*/ h 1208935 1208935"/>
            </a:gdLst>
            <a:ahLst/>
            <a:cxnLst/>
            <a:rect l="gd319" t="gd320" r="gd321" b="gd322"/>
            <a:pathLst>
              <a:path w="7200000" h="1208935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7200000" h="1208935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600" dirty="0">
                <a:ea typeface="Droid Sans Fallback"/>
              </a:rPr>
              <a:t>Une fois que vous avez rempli </a:t>
            </a:r>
            <a:r>
              <a:rPr sz="1600" b="1" i="0" u="sng" dirty="0">
                <a:ea typeface="Droid Sans Fallback"/>
              </a:rPr>
              <a:t>et enregistré</a:t>
            </a:r>
            <a:r>
              <a:rPr sz="1600" dirty="0">
                <a:ea typeface="Droid Sans Fallback"/>
              </a:rPr>
              <a:t> toute la partie description</a:t>
            </a:r>
            <a:br>
              <a:rPr sz="1600" dirty="0">
                <a:ea typeface="Droid Sans Fallback"/>
              </a:rPr>
            </a:br>
            <a:r>
              <a:rPr sz="1600" dirty="0">
                <a:ea typeface="Droid Sans Fallback"/>
              </a:rPr>
              <a:t>(public, territoires, moyens humains, évaluation, budget…)</a:t>
            </a:r>
            <a:r>
              <a:rPr sz="1600" b="0" i="1" u="none" dirty="0">
                <a:ea typeface="Droid Sans Fallback"/>
              </a:rPr>
              <a:t>,</a:t>
            </a:r>
            <a:endParaRPr dirty="0"/>
          </a:p>
          <a:p>
            <a:pPr lvl="0" algn="ctr">
              <a:defRPr/>
            </a:pPr>
            <a:r>
              <a:rPr sz="1600" b="1" dirty="0">
                <a:ea typeface="Droid Sans Fallback"/>
              </a:rPr>
              <a:t>v</a:t>
            </a:r>
            <a:r>
              <a:rPr sz="1600" b="1" i="0" u="none" dirty="0">
                <a:ea typeface="Droid Sans Fallback"/>
              </a:rPr>
              <a:t>ous n’avez plus qu’à cliquer sur « Suivant » pour passer à la dernière étape,</a:t>
            </a:r>
            <a:br>
              <a:rPr sz="1600" b="1" i="0" u="none" dirty="0">
                <a:ea typeface="Droid Sans Fallback"/>
              </a:rPr>
            </a:br>
            <a:r>
              <a:rPr sz="1600" dirty="0">
                <a:ea typeface="Droid Sans Fallback"/>
              </a:rPr>
              <a:t>(attestation sur l’honneur et transmission)</a:t>
            </a:r>
            <a:endParaRPr dirty="0"/>
          </a:p>
        </p:txBody>
      </p:sp>
      <p:sp>
        <p:nvSpPr>
          <p:cNvPr id="64517" name="Forme libre 4"/>
          <p:cNvSpPr>
            <a:spLocks noGrp="1" noChangeShapeType="1"/>
          </p:cNvSpPr>
          <p:nvPr/>
        </p:nvSpPr>
        <p:spPr bwMode="auto">
          <a:xfrm>
            <a:off x="8302624" y="6334893"/>
            <a:ext cx="900471" cy="332195"/>
          </a:xfrm>
          <a:custGeom>
            <a:avLst/>
            <a:gdLst>
              <a:gd name="gd0" fmla="val 65536"/>
              <a:gd name="gd1" fmla="val 0"/>
              <a:gd name="gd2" fmla="val 0"/>
              <a:gd name="gd3" fmla="val 2500"/>
              <a:gd name="gd4" fmla="val 0"/>
              <a:gd name="gd5" fmla="*/ w 0 2500"/>
              <a:gd name="gd6" fmla="*/ h 0 21600"/>
              <a:gd name="gd7" fmla="*/ w 21600 2500"/>
              <a:gd name="gd8" fmla="*/ h 21600 21600"/>
            </a:gdLst>
            <a:ahLst/>
            <a:cxnLst/>
            <a:rect l="gd5" t="gd6" r="gd7" b="gd8"/>
            <a:pathLst>
              <a:path w="2500" h="21600" fill="none" extrusionOk="0">
                <a:moveTo>
                  <a:pt x="gd1" y="gd2"/>
                </a:moveTo>
                <a:lnTo>
                  <a:pt x="gd3" y="gd4"/>
                </a:lnTo>
              </a:path>
              <a:path w="2500" h="21600" extrusionOk="0"/>
            </a:pathLst>
          </a:custGeom>
          <a:noFill/>
          <a:ln w="2916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104400" tIns="59400" rIns="104400" bIns="5940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831257553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9F9183E6-5543-20CC-0FD7-FD1F2180E96A}" type="slidenum">
              <a:rPr/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845F84F-3582-4B66-B96A-A4126A841A37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buNone/>
              <a:defRPr/>
            </a:pPr>
            <a:fld id="{D038279B-FC19-497E-A7D1-5ADD9CAF016F}" type="slidenum">
              <a:rPr lang="fr-FR" smtClean="0"/>
              <a:t>29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7D8E62E-25A8-4382-9804-F044599AC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26" y="218757"/>
            <a:ext cx="9966960" cy="71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0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65B584CC-E612-451A-A59E-4BBC6CA06977}"/>
              </a:ext>
            </a:extLst>
          </p:cNvPr>
          <p:cNvSpPr/>
          <p:nvPr/>
        </p:nvSpPr>
        <p:spPr>
          <a:xfrm>
            <a:off x="665386" y="467469"/>
            <a:ext cx="9433048" cy="8635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267" name="Titre 2"/>
          <p:cNvSpPr txBox="1">
            <a:spLocks noGrp="1" noChangeShapeType="1"/>
          </p:cNvSpPr>
          <p:nvPr>
            <p:ph type="title"/>
          </p:nvPr>
        </p:nvSpPr>
        <p:spPr bwMode="auto">
          <a:xfrm>
            <a:off x="858837" y="360362"/>
            <a:ext cx="8974137" cy="863599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4000" dirty="0"/>
              <a:t>1 – Créer son compte « Le </a:t>
            </a:r>
            <a:r>
              <a:rPr lang="fr-FR" sz="4000" dirty="0"/>
              <a:t>Compte </a:t>
            </a:r>
            <a:r>
              <a:rPr sz="4000" dirty="0"/>
              <a:t>Asso »</a:t>
            </a:r>
            <a:endParaRPr dirty="0"/>
          </a:p>
        </p:txBody>
      </p:sp>
      <p:sp>
        <p:nvSpPr>
          <p:cNvPr id="11268" name="Espace réservé du texte 3"/>
          <p:cNvSpPr txBox="1">
            <a:spLocks noGrp="1" noChangeShapeType="1"/>
          </p:cNvSpPr>
          <p:nvPr>
            <p:ph type="body"/>
          </p:nvPr>
        </p:nvSpPr>
        <p:spPr bwMode="auto">
          <a:xfrm>
            <a:off x="431799" y="1749425"/>
            <a:ext cx="9791700" cy="49514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F58220"/>
              </a:buClr>
              <a:buSzPct val="45000"/>
              <a:buChar char="●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1pPr>
            <a:lvl2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95231F"/>
              </a:buClr>
              <a:buSzPct val="75000"/>
              <a:buChar char="✔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2pPr>
            <a:lvl3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610506"/>
              </a:buClr>
              <a:buSzPct val="45000"/>
              <a:buChar char="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3pPr>
            <a:lvl4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006600"/>
              </a:buClr>
              <a:buSzPct val="75000"/>
              <a:buChar char="–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4pPr>
            <a:lvl5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006600"/>
              </a:buClr>
              <a:buSzPct val="45000"/>
              <a:buChar char="●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rgbClr val="00AAAD"/>
              </a:buClr>
              <a:buChar char="•"/>
              <a:defRPr/>
            </a:pPr>
            <a:r>
              <a:rPr sz="2800" dirty="0">
                <a:solidFill>
                  <a:srgbClr val="000000"/>
                </a:solidFill>
                <a:latin typeface="Gill Sans Nova"/>
              </a:rPr>
              <a:t>Vous aurez besoin :</a:t>
            </a:r>
            <a:endParaRPr dirty="0"/>
          </a:p>
          <a:p>
            <a:pPr marL="0" lvl="1" indent="0">
              <a:lnSpc>
                <a:spcPct val="90000"/>
              </a:lnSpc>
              <a:spcBef>
                <a:spcPts val="0"/>
              </a:spcBef>
              <a:buClr>
                <a:srgbClr val="006D6F"/>
              </a:buClr>
              <a:buChar char="•"/>
              <a:defRPr/>
            </a:pPr>
            <a:r>
              <a:rPr sz="2800" b="0" i="0" u="none" dirty="0">
                <a:solidFill>
                  <a:srgbClr val="000000"/>
                </a:solidFill>
                <a:latin typeface="Gill Sans Nova"/>
              </a:rPr>
              <a:t>d’une adresse </a:t>
            </a:r>
            <a:r>
              <a:rPr sz="2800" dirty="0">
                <a:solidFill>
                  <a:srgbClr val="00AAAD"/>
                </a:solidFill>
                <a:latin typeface="Gill Sans Nova"/>
              </a:rPr>
              <a:t>mail</a:t>
            </a:r>
            <a:endParaRPr dirty="0"/>
          </a:p>
          <a:p>
            <a:pPr marL="0" lvl="1" indent="0">
              <a:lnSpc>
                <a:spcPct val="90000"/>
              </a:lnSpc>
              <a:spcBef>
                <a:spcPts val="0"/>
              </a:spcBef>
              <a:buClr>
                <a:srgbClr val="006D6F"/>
              </a:buClr>
              <a:buChar char="•"/>
              <a:defRPr/>
            </a:pPr>
            <a:r>
              <a:rPr sz="2800" b="0" i="0" u="none" dirty="0">
                <a:solidFill>
                  <a:srgbClr val="000000"/>
                </a:solidFill>
                <a:latin typeface="Gill Sans Nova"/>
              </a:rPr>
              <a:t>du numéro </a:t>
            </a:r>
            <a:r>
              <a:rPr sz="2800" dirty="0" err="1">
                <a:solidFill>
                  <a:srgbClr val="00AAAD"/>
                </a:solidFill>
                <a:latin typeface="Gill Sans Nova"/>
              </a:rPr>
              <a:t>RNA</a:t>
            </a:r>
            <a:r>
              <a:rPr sz="2800" b="0" i="0" u="none" dirty="0">
                <a:solidFill>
                  <a:srgbClr val="000000"/>
                </a:solidFill>
                <a:latin typeface="Gill Sans Nova"/>
              </a:rPr>
              <a:t> ou </a:t>
            </a:r>
            <a:r>
              <a:rPr sz="2800" dirty="0">
                <a:solidFill>
                  <a:srgbClr val="00AAAD"/>
                </a:solidFill>
                <a:latin typeface="Gill Sans Nova"/>
              </a:rPr>
              <a:t>SIREN</a:t>
            </a:r>
            <a:r>
              <a:rPr sz="2800" b="0" i="0" u="none" dirty="0">
                <a:solidFill>
                  <a:srgbClr val="000000"/>
                </a:solidFill>
                <a:latin typeface="Gill Sans Nova"/>
              </a:rPr>
              <a:t> de votre association</a:t>
            </a:r>
            <a:endParaRPr dirty="0"/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sz="2800" b="0" i="1" u="none" dirty="0">
                <a:solidFill>
                  <a:srgbClr val="000000"/>
                </a:solidFill>
                <a:latin typeface="Gill Sans Nova"/>
              </a:rPr>
              <a:t>!!! Si vous n’avez pas encore de </a:t>
            </a:r>
            <a:r>
              <a:rPr sz="2800" b="0" i="1" u="none" dirty="0" err="1">
                <a:solidFill>
                  <a:srgbClr val="000000"/>
                </a:solidFill>
                <a:latin typeface="Gill Sans Nova"/>
              </a:rPr>
              <a:t>n°Siren</a:t>
            </a:r>
            <a:r>
              <a:rPr sz="2800" b="0" i="1" u="none" dirty="0">
                <a:solidFill>
                  <a:srgbClr val="000000"/>
                </a:solidFill>
                <a:latin typeface="Gill Sans Nova"/>
              </a:rPr>
              <a:t>, vous pourrez en faire la demande directement sur Le Compte Asso </a:t>
            </a:r>
            <a:br>
              <a:rPr sz="2800" b="0" i="1" u="none" dirty="0">
                <a:solidFill>
                  <a:srgbClr val="000000"/>
                </a:solidFill>
                <a:latin typeface="Gill Sans Nova"/>
              </a:rPr>
            </a:br>
            <a:r>
              <a:rPr sz="2800" b="0" i="1" u="none" dirty="0">
                <a:solidFill>
                  <a:srgbClr val="000000"/>
                </a:solidFill>
                <a:latin typeface="Gill Sans Nova"/>
              </a:rPr>
              <a:t>(délai d’obtention : environ </a:t>
            </a:r>
            <a:r>
              <a:rPr sz="2800" b="0" i="1" u="none" dirty="0" err="1">
                <a:solidFill>
                  <a:srgbClr val="000000"/>
                </a:solidFill>
                <a:latin typeface="Gill Sans Nova"/>
              </a:rPr>
              <a:t>48h</a:t>
            </a:r>
            <a:r>
              <a:rPr sz="2800" b="0" i="1" u="none" dirty="0">
                <a:solidFill>
                  <a:srgbClr val="000000"/>
                </a:solidFill>
                <a:latin typeface="Gill Sans Nova"/>
              </a:rPr>
              <a:t>)</a:t>
            </a:r>
            <a:endParaRPr dirty="0"/>
          </a:p>
          <a:p>
            <a:pPr marL="0" lvl="0" indent="0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rgbClr val="00AAAD"/>
              </a:buClr>
              <a:buChar char="•"/>
              <a:defRPr/>
            </a:pPr>
            <a:r>
              <a:rPr sz="2800" b="1" i="0" u="none" dirty="0">
                <a:solidFill>
                  <a:srgbClr val="000000"/>
                </a:solidFill>
                <a:latin typeface="Gill Sans Nova"/>
              </a:rPr>
              <a:t>Points de vigilance :</a:t>
            </a:r>
            <a:endParaRPr dirty="0"/>
          </a:p>
          <a:p>
            <a:pPr marL="0" lvl="1" indent="0">
              <a:lnSpc>
                <a:spcPct val="90000"/>
              </a:lnSpc>
              <a:spcBef>
                <a:spcPts val="0"/>
              </a:spcBef>
              <a:buClr>
                <a:srgbClr val="006D6F"/>
              </a:buClr>
              <a:buChar char="•"/>
              <a:defRPr/>
            </a:pPr>
            <a:r>
              <a:rPr sz="2800" b="0" i="0" u="none" dirty="0">
                <a:solidFill>
                  <a:srgbClr val="000000"/>
                </a:solidFill>
                <a:latin typeface="Gill Sans Nova"/>
              </a:rPr>
              <a:t>être à jour de ses déclarations au </a:t>
            </a:r>
            <a:r>
              <a:rPr sz="2800" b="1" i="0" u="none" dirty="0">
                <a:solidFill>
                  <a:srgbClr val="00AAAD"/>
                </a:solidFill>
                <a:latin typeface="Gill Sans Nova"/>
              </a:rPr>
              <a:t>greffe</a:t>
            </a:r>
            <a:r>
              <a:rPr sz="2800" b="0" i="0" u="none" dirty="0">
                <a:solidFill>
                  <a:srgbClr val="000000"/>
                </a:solidFill>
                <a:latin typeface="Gill Sans Nova"/>
              </a:rPr>
              <a:t> des associations</a:t>
            </a:r>
            <a:endParaRPr dirty="0"/>
          </a:p>
          <a:p>
            <a:pPr marL="0" lvl="1" indent="0">
              <a:lnSpc>
                <a:spcPct val="90000"/>
              </a:lnSpc>
              <a:spcBef>
                <a:spcPts val="0"/>
              </a:spcBef>
              <a:buClr>
                <a:srgbClr val="006D6F"/>
              </a:buClr>
              <a:buChar char="•"/>
              <a:defRPr/>
            </a:pPr>
            <a:r>
              <a:rPr sz="2800" b="0" i="0" u="none" dirty="0">
                <a:solidFill>
                  <a:srgbClr val="000000"/>
                </a:solidFill>
                <a:latin typeface="Gill Sans Nova"/>
              </a:rPr>
              <a:t>être à jour de ses déclarations auprès de </a:t>
            </a:r>
            <a:r>
              <a:rPr sz="2800" b="1" i="0" u="none" dirty="0">
                <a:solidFill>
                  <a:srgbClr val="00AAAD"/>
                </a:solidFill>
                <a:latin typeface="Gill Sans Nova"/>
              </a:rPr>
              <a:t>l’INSEE</a:t>
            </a:r>
            <a:endParaRPr dirty="0"/>
          </a:p>
          <a:p>
            <a:pPr marL="0" lvl="1" indent="0">
              <a:lnSpc>
                <a:spcPct val="90000"/>
              </a:lnSpc>
              <a:spcBef>
                <a:spcPts val="0"/>
              </a:spcBef>
              <a:buClr>
                <a:srgbClr val="006D6F"/>
              </a:buClr>
              <a:buChar char="•"/>
              <a:defRPr/>
            </a:pPr>
            <a:r>
              <a:rPr sz="2800" b="1" i="0" u="none" dirty="0">
                <a:solidFill>
                  <a:srgbClr val="00AAAD"/>
                </a:solidFill>
                <a:latin typeface="Gill Sans Nova"/>
              </a:rPr>
              <a:t>Même nom et même adresse </a:t>
            </a:r>
            <a:r>
              <a:rPr sz="2800" b="0" i="0" u="none" dirty="0">
                <a:solidFill>
                  <a:srgbClr val="000000"/>
                </a:solidFill>
                <a:latin typeface="Gill Sans Nova"/>
              </a:rPr>
              <a:t>sur </a:t>
            </a:r>
            <a:r>
              <a:rPr sz="2800" b="0" i="0" u="none" dirty="0" err="1">
                <a:solidFill>
                  <a:srgbClr val="000000"/>
                </a:solidFill>
                <a:latin typeface="Gill Sans Nova"/>
              </a:rPr>
              <a:t>RNA</a:t>
            </a:r>
            <a:r>
              <a:rPr sz="2800" b="0" i="0" u="none" dirty="0">
                <a:solidFill>
                  <a:srgbClr val="000000"/>
                </a:solidFill>
                <a:latin typeface="Gill Sans Nova"/>
              </a:rPr>
              <a:t> / INSEE / RIB</a:t>
            </a:r>
            <a:endParaRPr dirty="0"/>
          </a:p>
          <a:p>
            <a:pPr marL="0" lvl="0" indent="0">
              <a:lnSpc>
                <a:spcPct val="90000"/>
              </a:lnSpc>
              <a:spcBef>
                <a:spcPts val="4250"/>
              </a:spcBef>
              <a:spcAft>
                <a:spcPts val="1050"/>
              </a:spcAft>
              <a:buNone/>
              <a:defRPr/>
            </a:pPr>
            <a:endParaRPr dirty="0"/>
          </a:p>
        </p:txBody>
      </p:sp>
      <p:sp>
        <p:nvSpPr>
          <p:cNvPr id="2003595482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61DDA03C-D87F-3535-9CB3-FD5E7E9E2C9B}" type="slidenum">
              <a:rPr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28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610" name="Forme libre 1"/>
          <p:cNvSpPr>
            <a:spLocks noGrp="1" noChangeShapeType="1"/>
          </p:cNvSpPr>
          <p:nvPr/>
        </p:nvSpPr>
        <p:spPr bwMode="auto">
          <a:xfrm>
            <a:off x="723899" y="255586"/>
            <a:ext cx="9217384" cy="936984"/>
          </a:xfrm>
          <a:custGeom>
            <a:avLst/>
            <a:gdLst>
              <a:gd name="gd0" fmla="val 65536"/>
              <a:gd name="gd1" fmla="val 156000"/>
              <a:gd name="gd2" fmla="val 0"/>
              <a:gd name="gd3" fmla="+- 312000 0 0"/>
              <a:gd name="gd4" fmla="+- 312000 0 0"/>
              <a:gd name="gd5" fmla="*/ gd3 1 2"/>
              <a:gd name="gd6" fmla="*/ gd4 1 2"/>
              <a:gd name="gd7" fmla="+- 0 gd5 0"/>
              <a:gd name="gd8" fmla="+- 0 gd6 0"/>
              <a:gd name="gd9" fmla="+- 156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56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780000"/>
              <a:gd name="gd82" fmla="+- 312000 0 0"/>
              <a:gd name="gd83" fmla="+- 936000 0 624000"/>
              <a:gd name="gd84" fmla="*/ gd82 1 2"/>
              <a:gd name="gd85" fmla="*/ gd83 1 2"/>
              <a:gd name="gd86" fmla="+- 0 gd84 0"/>
              <a:gd name="gd87" fmla="+- 624000 gd85 0"/>
              <a:gd name="gd88" fmla="+- 0 0 gd86"/>
              <a:gd name="gd89" fmla="+- 78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56000 0 gd86"/>
              <a:gd name="gd120" fmla="+- 936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9060000"/>
              <a:gd name="gd160" fmla="val 936000"/>
              <a:gd name="gd161" fmla="+- 9216000 0 8904000"/>
              <a:gd name="gd162" fmla="+- 936000 0 624000"/>
              <a:gd name="gd163" fmla="*/ gd161 1 2"/>
              <a:gd name="gd164" fmla="*/ gd162 1 2"/>
              <a:gd name="gd165" fmla="+- 8904000 gd163 0"/>
              <a:gd name="gd166" fmla="+- 624000 gd164 0"/>
              <a:gd name="gd167" fmla="+- 9060000 0 gd165"/>
              <a:gd name="gd168" fmla="+- 936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9216000 0 gd165"/>
              <a:gd name="gd199" fmla="+- 78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9216000"/>
              <a:gd name="gd239" fmla="val 156000"/>
              <a:gd name="gd240" fmla="+- 9216000 0 8904000"/>
              <a:gd name="gd241" fmla="+- 312000 0 0"/>
              <a:gd name="gd242" fmla="*/ gd240 1 2"/>
              <a:gd name="gd243" fmla="*/ gd241 1 2"/>
              <a:gd name="gd244" fmla="+- 8904000 gd242 0"/>
              <a:gd name="gd245" fmla="+- 0 gd243 0"/>
              <a:gd name="gd246" fmla="+- 9216000 0 gd244"/>
              <a:gd name="gd247" fmla="+- 156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9060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56000"/>
              <a:gd name="gd318" fmla="val 0"/>
              <a:gd name="gd319" fmla="*/ w 0 9216000"/>
              <a:gd name="gd320" fmla="*/ h 0 936000"/>
              <a:gd name="gd321" fmla="*/ w 21600 9216000"/>
              <a:gd name="gd322" fmla="*/ h 21600 936000"/>
            </a:gdLst>
            <a:ahLst/>
            <a:cxnLst/>
            <a:rect l="gd319" t="gd320" r="gd321" b="gd322"/>
            <a:pathLst>
              <a:path w="9216000" h="936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9216000" h="936000" extrusionOk="0"/>
            </a:pathLst>
          </a:custGeom>
          <a:solidFill>
            <a:srgbClr val="C5C5FF"/>
          </a:solidFill>
          <a:ln w="19080">
            <a:solidFill>
              <a:srgbClr val="000074"/>
            </a:solidFill>
            <a:round/>
            <a:headEnd/>
            <a:tailEnd/>
          </a:ln>
        </p:spPr>
        <p:txBody>
          <a:bodyPr lIns="99359" tIns="54360" rIns="99359" bIns="5436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68611" name="Titre 2"/>
          <p:cNvSpPr txBox="1">
            <a:spLocks noGrp="1" noChangeShapeType="1"/>
          </p:cNvSpPr>
          <p:nvPr>
            <p:ph type="title"/>
          </p:nvPr>
        </p:nvSpPr>
        <p:spPr bwMode="auto">
          <a:xfrm>
            <a:off x="858837" y="360362"/>
            <a:ext cx="8974137" cy="781050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4000"/>
              <a:t>Focus sur les budgets</a:t>
            </a:r>
            <a:endParaRPr/>
          </a:p>
        </p:txBody>
      </p:sp>
      <p:sp>
        <p:nvSpPr>
          <p:cNvPr id="68612" name="Espace réservé du texte 3"/>
          <p:cNvSpPr txBox="1">
            <a:spLocks noGrp="1" noChangeShapeType="1"/>
          </p:cNvSpPr>
          <p:nvPr>
            <p:ph type="body"/>
          </p:nvPr>
        </p:nvSpPr>
        <p:spPr bwMode="auto">
          <a:xfrm>
            <a:off x="360362" y="1655762"/>
            <a:ext cx="9472612" cy="496887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F58220"/>
              </a:buClr>
              <a:buSzPct val="45000"/>
              <a:buChar char="●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1pPr>
            <a:lvl2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95231F"/>
              </a:buClr>
              <a:buSzPct val="75000"/>
              <a:buChar char="✔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2pPr>
            <a:lvl3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610506"/>
              </a:buClr>
              <a:buSzPct val="45000"/>
              <a:buChar char="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3pPr>
            <a:lvl4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006600"/>
              </a:buClr>
              <a:buSzPct val="75000"/>
              <a:buChar char="–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4pPr>
            <a:lvl5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006600"/>
              </a:buClr>
              <a:buSzPct val="45000"/>
              <a:buChar char="●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5pPr>
          </a:lstStyle>
          <a:p>
            <a:pPr marL="0" lvl="0" indent="0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None/>
              <a:defRPr/>
            </a:pPr>
            <a:r>
              <a:rPr sz="2800">
                <a:solidFill>
                  <a:srgbClr val="000000"/>
                </a:solidFill>
              </a:rPr>
              <a:t>Cf. </a:t>
            </a:r>
            <a:r>
              <a:rPr sz="2800" u="sng">
                <a:solidFill>
                  <a:schemeClr val="hlink"/>
                </a:solidFill>
                <a:hlinkClick r:id="rId2" tooltip="file:///../2020/Présentations fév 2019/5 - FDVA 2/2019/1-Appel à projets/B-AAP Loiret/AAP 2019 FDVA FI_Loiret_Annexe3.pdf"/>
              </a:rPr>
              <a:t>annexe 3</a:t>
            </a:r>
            <a:r>
              <a:rPr sz="2800" b="0" i="0" u="none">
                <a:solidFill>
                  <a:srgbClr val="000000"/>
                </a:solidFill>
              </a:rPr>
              <a:t> </a:t>
            </a:r>
            <a:r>
              <a:rPr sz="2800" b="1" i="0" u="none">
                <a:solidFill>
                  <a:srgbClr val="000000"/>
                </a:solidFill>
              </a:rPr>
              <a:t>de l’appel à projets FDVA</a:t>
            </a:r>
            <a:endParaRPr lang="en-US" sz="2800"/>
          </a:p>
          <a:p>
            <a:pPr marL="0" lvl="0" indent="0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rgbClr val="F58220"/>
              </a:buClr>
              <a:buSzPct val="45000"/>
              <a:buFont typeface="StarSymbol"/>
              <a:buChar char="●"/>
              <a:defRPr/>
            </a:pPr>
            <a:endParaRPr/>
          </a:p>
          <a:p>
            <a:pPr marL="0" lvl="1" indent="0">
              <a:lnSpc>
                <a:spcPct val="90000"/>
              </a:lnSpc>
              <a:spcBef>
                <a:spcPts val="0"/>
              </a:spcBef>
              <a:buClr>
                <a:srgbClr val="95231F"/>
              </a:buClr>
              <a:buSzPct val="75000"/>
              <a:buFont typeface="OpenSymbol"/>
              <a:buChar char="✔"/>
              <a:defRPr/>
            </a:pPr>
            <a:r>
              <a:rPr sz="2800" b="1" i="0" u="none">
                <a:solidFill>
                  <a:srgbClr val="000000"/>
                </a:solidFill>
              </a:rPr>
              <a:t> Comment remplir le </a:t>
            </a:r>
            <a:r>
              <a:rPr sz="2800" b="1" i="0" u="none">
                <a:solidFill>
                  <a:srgbClr val="F58220"/>
                </a:solidFill>
              </a:rPr>
              <a:t>Budget prévisionnel </a:t>
            </a:r>
            <a:r>
              <a:rPr sz="2800" b="1" i="0" u="sng">
                <a:solidFill>
                  <a:srgbClr val="F58220"/>
                </a:solidFill>
              </a:rPr>
              <a:t>de l’association</a:t>
            </a:r>
            <a:endParaRPr/>
          </a:p>
          <a:p>
            <a:pPr marL="0" lvl="2" indent="0">
              <a:lnSpc>
                <a:spcPct val="90000"/>
              </a:lnSpc>
              <a:spcBef>
                <a:spcPts val="0"/>
              </a:spcBef>
              <a:buClr>
                <a:srgbClr val="610506"/>
              </a:buClr>
              <a:buSzPct val="45000"/>
              <a:buChar char=""/>
              <a:defRPr/>
            </a:pPr>
            <a:r>
              <a:rPr sz="2400" b="0" i="1" u="none">
                <a:solidFill>
                  <a:srgbClr val="000000"/>
                </a:solidFill>
              </a:rPr>
              <a:t>Il faut que le BP fasse apparaître la demande de subvention FDVA (quitte à ce que ce soit un BP modifié suite à l’AG)</a:t>
            </a:r>
            <a:endParaRPr/>
          </a:p>
          <a:p>
            <a:pPr marL="0" lvl="1" indent="0">
              <a:lnSpc>
                <a:spcPct val="90000"/>
              </a:lnSpc>
              <a:spcBef>
                <a:spcPts val="2838"/>
              </a:spcBef>
              <a:spcAft>
                <a:spcPts val="1025"/>
              </a:spcAft>
              <a:buClr>
                <a:srgbClr val="95231F"/>
              </a:buClr>
              <a:buSzPct val="75000"/>
              <a:buFont typeface="OpenSymbol"/>
              <a:buChar char="✔"/>
              <a:defRPr/>
            </a:pPr>
            <a:r>
              <a:rPr sz="2800" b="1" i="0" u="none">
                <a:solidFill>
                  <a:srgbClr val="000000"/>
                </a:solidFill>
              </a:rPr>
              <a:t> Comment remplir le </a:t>
            </a:r>
            <a:r>
              <a:rPr sz="2800" b="1" i="0" u="none">
                <a:solidFill>
                  <a:srgbClr val="F58220"/>
                </a:solidFill>
              </a:rPr>
              <a:t>Budget prévisionnel </a:t>
            </a:r>
            <a:r>
              <a:rPr sz="2800" b="1" i="0" u="sng">
                <a:solidFill>
                  <a:srgbClr val="F58220"/>
                </a:solidFill>
              </a:rPr>
              <a:t>du projet</a:t>
            </a:r>
            <a:endParaRPr/>
          </a:p>
          <a:p>
            <a:pPr marL="0" lvl="2" indent="0">
              <a:lnSpc>
                <a:spcPct val="90000"/>
              </a:lnSpc>
              <a:spcBef>
                <a:spcPts val="0"/>
              </a:spcBef>
              <a:buClr>
                <a:srgbClr val="610506"/>
              </a:buClr>
              <a:buSzPct val="45000"/>
              <a:buChar char=""/>
              <a:defRPr/>
            </a:pPr>
            <a:r>
              <a:rPr sz="2400" b="0" i="1" u="none">
                <a:solidFill>
                  <a:srgbClr val="000000"/>
                </a:solidFill>
              </a:rPr>
              <a:t>Si la demande concerne l’axe 1 (fonctionnement), il est inutile de compléter le BP du projet : seul le BP de l’association est nécessaire</a:t>
            </a:r>
            <a:endParaRPr/>
          </a:p>
          <a:p>
            <a:pPr marL="0" lvl="1" indent="0">
              <a:lnSpc>
                <a:spcPct val="90000"/>
              </a:lnSpc>
              <a:spcBef>
                <a:spcPts val="2838"/>
              </a:spcBef>
              <a:spcAft>
                <a:spcPts val="1025"/>
              </a:spcAft>
              <a:buClr>
                <a:srgbClr val="95231F"/>
              </a:buClr>
              <a:buSzPct val="75000"/>
              <a:buFont typeface="OpenSymbol"/>
              <a:buChar char="✔"/>
              <a:defRPr/>
            </a:pPr>
            <a:r>
              <a:rPr sz="2800" b="0" i="0" u="none">
                <a:solidFill>
                  <a:srgbClr val="000000"/>
                </a:solidFill>
              </a:rPr>
              <a:t> Présentation des </a:t>
            </a:r>
            <a:r>
              <a:rPr sz="2800" b="1" i="0" u="none">
                <a:solidFill>
                  <a:srgbClr val="F58220"/>
                </a:solidFill>
              </a:rPr>
              <a:t>lignes du plan comptable</a:t>
            </a:r>
            <a:endParaRPr/>
          </a:p>
          <a:p>
            <a:pPr marL="0" lvl="0" indent="0">
              <a:lnSpc>
                <a:spcPct val="90000"/>
              </a:lnSpc>
              <a:spcBef>
                <a:spcPts val="4250"/>
              </a:spcBef>
              <a:spcAft>
                <a:spcPts val="1050"/>
              </a:spcAft>
              <a:buNone/>
              <a:defRPr/>
            </a:pPr>
            <a:endParaRPr/>
          </a:p>
        </p:txBody>
      </p:sp>
      <p:sp>
        <p:nvSpPr>
          <p:cNvPr id="1588807499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F14318B9-4BD8-40C4-7321-70B19D78AB32}" type="slidenum">
              <a:rPr/>
              <a:t>30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29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658" name="Titre 1"/>
          <p:cNvSpPr txBox="1">
            <a:spLocks noGrp="1" noChangeShapeType="1"/>
          </p:cNvSpPr>
          <p:nvPr>
            <p:ph type="title"/>
          </p:nvPr>
        </p:nvSpPr>
        <p:spPr bwMode="auto">
          <a:xfrm>
            <a:off x="858837" y="360362"/>
            <a:ext cx="8974137" cy="781050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pic>
        <p:nvPicPr>
          <p:cNvPr id="70659" name="Image 2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215899" y="100012"/>
            <a:ext cx="10152062" cy="7099300"/>
          </a:xfrm>
          <a:prstGeom prst="rect">
            <a:avLst/>
          </a:prstGeom>
          <a:noFill/>
        </p:spPr>
      </p:pic>
      <p:sp>
        <p:nvSpPr>
          <p:cNvPr id="1333882650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4F27FD88-1531-CC98-8B14-681FAEF9745A}" type="slidenum">
              <a:rPr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3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2706" name="Image 18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215899" y="2817812"/>
            <a:ext cx="10117137" cy="4144962"/>
          </a:xfrm>
          <a:prstGeom prst="rect">
            <a:avLst/>
          </a:prstGeom>
          <a:noFill/>
        </p:spPr>
      </p:pic>
      <p:sp>
        <p:nvSpPr>
          <p:cNvPr id="72707" name="Forme libre 7"/>
          <p:cNvSpPr>
            <a:spLocks noGrp="1" noChangeShapeType="1"/>
          </p:cNvSpPr>
          <p:nvPr/>
        </p:nvSpPr>
        <p:spPr bwMode="auto">
          <a:xfrm>
            <a:off x="723899" y="255586"/>
            <a:ext cx="9217384" cy="936984"/>
          </a:xfrm>
          <a:custGeom>
            <a:avLst/>
            <a:gdLst>
              <a:gd name="gd0" fmla="val 65536"/>
              <a:gd name="gd1" fmla="val 156000"/>
              <a:gd name="gd2" fmla="val 0"/>
              <a:gd name="gd3" fmla="+- 312000 0 0"/>
              <a:gd name="gd4" fmla="+- 312000 0 0"/>
              <a:gd name="gd5" fmla="*/ gd3 1 2"/>
              <a:gd name="gd6" fmla="*/ gd4 1 2"/>
              <a:gd name="gd7" fmla="+- 0 gd5 0"/>
              <a:gd name="gd8" fmla="+- 0 gd6 0"/>
              <a:gd name="gd9" fmla="+- 156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56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780000"/>
              <a:gd name="gd82" fmla="+- 312000 0 0"/>
              <a:gd name="gd83" fmla="+- 936000 0 624000"/>
              <a:gd name="gd84" fmla="*/ gd82 1 2"/>
              <a:gd name="gd85" fmla="*/ gd83 1 2"/>
              <a:gd name="gd86" fmla="+- 0 gd84 0"/>
              <a:gd name="gd87" fmla="+- 624000 gd85 0"/>
              <a:gd name="gd88" fmla="+- 0 0 gd86"/>
              <a:gd name="gd89" fmla="+- 78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56000 0 gd86"/>
              <a:gd name="gd120" fmla="+- 936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9060000"/>
              <a:gd name="gd160" fmla="val 936000"/>
              <a:gd name="gd161" fmla="+- 9216000 0 8904000"/>
              <a:gd name="gd162" fmla="+- 936000 0 624000"/>
              <a:gd name="gd163" fmla="*/ gd161 1 2"/>
              <a:gd name="gd164" fmla="*/ gd162 1 2"/>
              <a:gd name="gd165" fmla="+- 8904000 gd163 0"/>
              <a:gd name="gd166" fmla="+- 624000 gd164 0"/>
              <a:gd name="gd167" fmla="+- 9060000 0 gd165"/>
              <a:gd name="gd168" fmla="+- 936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9216000 0 gd165"/>
              <a:gd name="gd199" fmla="+- 78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9216000"/>
              <a:gd name="gd239" fmla="val 156000"/>
              <a:gd name="gd240" fmla="+- 9216000 0 8904000"/>
              <a:gd name="gd241" fmla="+- 312000 0 0"/>
              <a:gd name="gd242" fmla="*/ gd240 1 2"/>
              <a:gd name="gd243" fmla="*/ gd241 1 2"/>
              <a:gd name="gd244" fmla="+- 8904000 gd242 0"/>
              <a:gd name="gd245" fmla="+- 0 gd243 0"/>
              <a:gd name="gd246" fmla="+- 9216000 0 gd244"/>
              <a:gd name="gd247" fmla="+- 156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9060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56000"/>
              <a:gd name="gd318" fmla="val 0"/>
              <a:gd name="gd319" fmla="*/ w 0 9216000"/>
              <a:gd name="gd320" fmla="*/ h 0 936000"/>
              <a:gd name="gd321" fmla="*/ w 21600 9216000"/>
              <a:gd name="gd322" fmla="*/ h 21600 936000"/>
            </a:gdLst>
            <a:ahLst/>
            <a:cxnLst/>
            <a:rect l="gd319" t="gd320" r="gd321" b="gd322"/>
            <a:pathLst>
              <a:path w="9216000" h="936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9216000" h="936000" extrusionOk="0"/>
            </a:pathLst>
          </a:custGeom>
          <a:solidFill>
            <a:srgbClr val="C5C5FF"/>
          </a:solidFill>
          <a:ln w="19080">
            <a:solidFill>
              <a:srgbClr val="000074"/>
            </a:solidFill>
            <a:round/>
            <a:headEnd/>
            <a:tailEnd/>
          </a:ln>
        </p:spPr>
        <p:txBody>
          <a:bodyPr lIns="99359" tIns="54360" rIns="99359" bIns="5436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72708" name="Titre 8"/>
          <p:cNvSpPr txBox="1">
            <a:spLocks noGrp="1" noChangeShapeType="1"/>
          </p:cNvSpPr>
          <p:nvPr>
            <p:ph type="title"/>
          </p:nvPr>
        </p:nvSpPr>
        <p:spPr bwMode="auto">
          <a:xfrm>
            <a:off x="858837" y="442912"/>
            <a:ext cx="8974137" cy="615950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4000"/>
              <a:t>4 </a:t>
            </a:r>
            <a:r>
              <a:rPr sz="4000" b="1" i="0" u="none"/>
              <a:t>- Reprendre la saisie d’un dossier</a:t>
            </a:r>
            <a:endParaRPr/>
          </a:p>
        </p:txBody>
      </p:sp>
      <p:sp>
        <p:nvSpPr>
          <p:cNvPr id="72709" name="Espace réservé du texte 9"/>
          <p:cNvSpPr txBox="1">
            <a:spLocks noGrp="1" noChangeShapeType="1"/>
          </p:cNvSpPr>
          <p:nvPr>
            <p:ph type="body"/>
          </p:nvPr>
        </p:nvSpPr>
        <p:spPr bwMode="auto">
          <a:xfrm>
            <a:off x="858837" y="1655762"/>
            <a:ext cx="8974137" cy="496887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F58220"/>
              </a:buClr>
              <a:buSzPct val="45000"/>
              <a:buChar char="●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1pPr>
            <a:lvl2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95231F"/>
              </a:buClr>
              <a:buSzPct val="75000"/>
              <a:buChar char="✔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2pPr>
            <a:lvl3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610506"/>
              </a:buClr>
              <a:buSzPct val="45000"/>
              <a:buChar char="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3pPr>
            <a:lvl4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006600"/>
              </a:buClr>
              <a:buSzPct val="75000"/>
              <a:buChar char="–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4pPr>
            <a:lvl5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1275"/>
              </a:spcAft>
              <a:buClr>
                <a:srgbClr val="006600"/>
              </a:buClr>
              <a:buSzPct val="45000"/>
              <a:buChar char="●"/>
              <a:defRPr sz="2900" b="1" i="0">
                <a:solidFill>
                  <a:schemeClr val="dk1"/>
                </a:solidFill>
                <a:latin typeface="Calibri"/>
                <a:ea typeface="Droid Sans Fallback"/>
              </a:defRPr>
            </a:lvl5pPr>
          </a:lstStyle>
          <a:p>
            <a:pPr marL="0" lvl="0" indent="0">
              <a:spcBef>
                <a:spcPts val="288"/>
              </a:spcBef>
              <a:spcAft>
                <a:spcPts val="288"/>
              </a:spcAft>
              <a:buNone/>
              <a:defRPr/>
            </a:pPr>
            <a:endParaRPr/>
          </a:p>
          <a:p>
            <a:pPr marL="0" lvl="0" indent="0">
              <a:spcBef>
                <a:spcPts val="4250"/>
              </a:spcBef>
              <a:spcAft>
                <a:spcPts val="1050"/>
              </a:spcAft>
              <a:buNone/>
              <a:defRPr/>
            </a:pPr>
            <a:endParaRPr/>
          </a:p>
        </p:txBody>
      </p:sp>
      <p:sp>
        <p:nvSpPr>
          <p:cNvPr id="72710" name="ZoneTexte 10"/>
          <p:cNvSpPr txBox="1">
            <a:spLocks noGrp="1" noChangeShapeType="1"/>
          </p:cNvSpPr>
          <p:nvPr/>
        </p:nvSpPr>
        <p:spPr bwMode="auto">
          <a:xfrm>
            <a:off x="792162" y="1511299"/>
            <a:ext cx="9215796" cy="638675"/>
          </a:xfrm>
          <a:prstGeom prst="rect">
            <a:avLst/>
          </a:prstGeom>
          <a:noFill/>
        </p:spPr>
        <p:txBody>
          <a:bodyPr lIns="90000" tIns="45000" rIns="90000" bIns="45000">
            <a:spAutoFit/>
          </a:bodyPr>
          <a:lstStyle/>
          <a:p>
            <a:pPr lvl="0">
              <a:defRPr/>
            </a:pPr>
            <a:r>
              <a:rPr>
                <a:ea typeface="Droid Sans Fallback"/>
              </a:rPr>
              <a:t>Lorsque vous souhaitez reprendre la saisie d’un dossier précédemment commencé et enregistré sur LeCompteAsso, vous devez accéder à la page d’accueil de votre compte :</a:t>
            </a:r>
            <a:endParaRPr/>
          </a:p>
        </p:txBody>
      </p:sp>
      <p:sp>
        <p:nvSpPr>
          <p:cNvPr id="72711" name="Forme libre 11"/>
          <p:cNvSpPr>
            <a:spLocks noGrp="1" noChangeShapeType="1"/>
          </p:cNvSpPr>
          <p:nvPr/>
        </p:nvSpPr>
        <p:spPr bwMode="auto">
          <a:xfrm>
            <a:off x="215899" y="2096698"/>
            <a:ext cx="2808646" cy="775835"/>
          </a:xfrm>
          <a:custGeom>
            <a:avLst/>
            <a:gdLst>
              <a:gd name="gd0" fmla="val 65536"/>
              <a:gd name="gd1" fmla="val 108000"/>
              <a:gd name="gd2" fmla="val 0"/>
              <a:gd name="gd3" fmla="+- 216000 0 0"/>
              <a:gd name="gd4" fmla="+- 216000 0 0"/>
              <a:gd name="gd5" fmla="*/ gd3 1 2"/>
              <a:gd name="gd6" fmla="*/ gd4 1 2"/>
              <a:gd name="gd7" fmla="+- 0 gd5 0"/>
              <a:gd name="gd8" fmla="+- 0 gd6 0"/>
              <a:gd name="gd9" fmla="+- 108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08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540000"/>
              <a:gd name="gd82" fmla="+- 216000 0 0"/>
              <a:gd name="gd83" fmla="+- 648000 0 432000"/>
              <a:gd name="gd84" fmla="*/ gd82 1 2"/>
              <a:gd name="gd85" fmla="*/ gd83 1 2"/>
              <a:gd name="gd86" fmla="+- 0 gd84 0"/>
              <a:gd name="gd87" fmla="+- 432000 gd85 0"/>
              <a:gd name="gd88" fmla="+- 0 0 gd86"/>
              <a:gd name="gd89" fmla="+- 54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08000 0 gd86"/>
              <a:gd name="gd120" fmla="+- 648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2700000"/>
              <a:gd name="gd160" fmla="val 648000"/>
              <a:gd name="gd161" fmla="+- 2808000 0 2592000"/>
              <a:gd name="gd162" fmla="+- 648000 0 432000"/>
              <a:gd name="gd163" fmla="*/ gd161 1 2"/>
              <a:gd name="gd164" fmla="*/ gd162 1 2"/>
              <a:gd name="gd165" fmla="+- 2592000 gd163 0"/>
              <a:gd name="gd166" fmla="+- 432000 gd164 0"/>
              <a:gd name="gd167" fmla="+- 2700000 0 gd165"/>
              <a:gd name="gd168" fmla="+- 648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2808000 0 gd165"/>
              <a:gd name="gd199" fmla="+- 54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2808000"/>
              <a:gd name="gd239" fmla="val 108000"/>
              <a:gd name="gd240" fmla="+- 2808000 0 2592000"/>
              <a:gd name="gd241" fmla="+- 216000 0 0"/>
              <a:gd name="gd242" fmla="*/ gd240 1 2"/>
              <a:gd name="gd243" fmla="*/ gd241 1 2"/>
              <a:gd name="gd244" fmla="+- 2592000 gd242 0"/>
              <a:gd name="gd245" fmla="+- 0 gd243 0"/>
              <a:gd name="gd246" fmla="+- 2808000 0 gd244"/>
              <a:gd name="gd247" fmla="+- 108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2700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08000"/>
              <a:gd name="gd318" fmla="val 0"/>
              <a:gd name="gd319" fmla="*/ w 0 2808000"/>
              <a:gd name="gd320" fmla="*/ h 0 648000"/>
              <a:gd name="gd321" fmla="*/ w 2808000 2808000"/>
              <a:gd name="gd322" fmla="*/ h 648000 648000"/>
            </a:gdLst>
            <a:ahLst/>
            <a:cxnLst/>
            <a:rect l="gd319" t="gd320" r="gd321" b="gd322"/>
            <a:pathLst>
              <a:path w="2808000" h="648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2808000" h="64800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500">
                <a:ea typeface="Droid Sans Fallback"/>
              </a:rPr>
              <a:t>Pour accéder à tout moment à la page d’accueil de votre compte cliquer sur la Marianne</a:t>
            </a:r>
            <a:endParaRPr/>
          </a:p>
        </p:txBody>
      </p:sp>
      <p:sp>
        <p:nvSpPr>
          <p:cNvPr id="72712" name="Forme libre 12"/>
          <p:cNvSpPr>
            <a:spLocks noGrp="1" noChangeShapeType="1"/>
          </p:cNvSpPr>
          <p:nvPr/>
        </p:nvSpPr>
        <p:spPr bwMode="auto">
          <a:xfrm>
            <a:off x="503236" y="2808286"/>
            <a:ext cx="355959" cy="216259"/>
          </a:xfrm>
          <a:custGeom>
            <a:avLst/>
            <a:gdLst>
              <a:gd name="gd0" fmla="val 65536"/>
              <a:gd name="gd1" fmla="val 0"/>
              <a:gd name="gd2" fmla="val 0"/>
              <a:gd name="gd3" fmla="val 985"/>
              <a:gd name="gd4" fmla="val 600"/>
              <a:gd name="gd5" fmla="*/ w 0 985"/>
              <a:gd name="gd6" fmla="*/ h 0 600"/>
              <a:gd name="gd7" fmla="*/ w 21600 985"/>
              <a:gd name="gd8" fmla="*/ h 21600 600"/>
            </a:gdLst>
            <a:ahLst/>
            <a:cxnLst/>
            <a:rect l="gd5" t="gd6" r="gd7" b="gd8"/>
            <a:pathLst>
              <a:path w="985" h="600" fill="none" extrusionOk="0">
                <a:moveTo>
                  <a:pt x="gd1" y="gd2"/>
                </a:moveTo>
                <a:lnTo>
                  <a:pt x="gd3" y="gd4"/>
                </a:lnTo>
              </a:path>
              <a:path w="985" h="6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72713" name="Forme libre 13"/>
          <p:cNvSpPr>
            <a:spLocks noGrp="1" noChangeShapeType="1"/>
          </p:cNvSpPr>
          <p:nvPr/>
        </p:nvSpPr>
        <p:spPr bwMode="auto">
          <a:xfrm>
            <a:off x="6768987" y="2056069"/>
            <a:ext cx="3888146" cy="1004436"/>
          </a:xfrm>
          <a:custGeom>
            <a:avLst/>
            <a:gdLst>
              <a:gd name="gd0" fmla="val 65536"/>
              <a:gd name="gd1" fmla="val 189949"/>
              <a:gd name="gd2" fmla="val 0"/>
              <a:gd name="gd3" fmla="+- 379898 0 0"/>
              <a:gd name="gd4" fmla="+- 379898 0 0"/>
              <a:gd name="gd5" fmla="*/ gd3 1 2"/>
              <a:gd name="gd6" fmla="*/ gd4 1 2"/>
              <a:gd name="gd7" fmla="+- 0 gd5 0"/>
              <a:gd name="gd8" fmla="+- 0 gd6 0"/>
              <a:gd name="gd9" fmla="+- 189949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89949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949747"/>
              <a:gd name="gd82" fmla="+- 379898 0 0"/>
              <a:gd name="gd83" fmla="+- 1139696 0 759798"/>
              <a:gd name="gd84" fmla="*/ gd82 1 2"/>
              <a:gd name="gd85" fmla="*/ gd83 1 2"/>
              <a:gd name="gd86" fmla="+- 0 gd84 0"/>
              <a:gd name="gd87" fmla="+- 759798 gd85 0"/>
              <a:gd name="gd88" fmla="+- 0 0 gd86"/>
              <a:gd name="gd89" fmla="+- 949747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89949 0 gd86"/>
              <a:gd name="gd120" fmla="+- 1139696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698050"/>
              <a:gd name="gd160" fmla="val 1139697"/>
              <a:gd name="gd161" fmla="+- 3888000 0 3508100"/>
              <a:gd name="gd162" fmla="+- 1139697 0 759799"/>
              <a:gd name="gd163" fmla="*/ gd161 1 2"/>
              <a:gd name="gd164" fmla="*/ gd162 1 2"/>
              <a:gd name="gd165" fmla="+- 3508100 gd163 0"/>
              <a:gd name="gd166" fmla="+- 759799 gd164 0"/>
              <a:gd name="gd167" fmla="+- 3698050 0 gd165"/>
              <a:gd name="gd168" fmla="+- 1139697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888000 0 gd165"/>
              <a:gd name="gd199" fmla="+- 949748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888000"/>
              <a:gd name="gd239" fmla="val 189949"/>
              <a:gd name="gd240" fmla="+- 3888000 0 3508100"/>
              <a:gd name="gd241" fmla="+- 379898 0 0"/>
              <a:gd name="gd242" fmla="*/ gd240 1 2"/>
              <a:gd name="gd243" fmla="*/ gd241 1 2"/>
              <a:gd name="gd244" fmla="+- 3508100 gd242 0"/>
              <a:gd name="gd245" fmla="+- 0 gd243 0"/>
              <a:gd name="gd246" fmla="+- 3888000 0 gd244"/>
              <a:gd name="gd247" fmla="+- 189949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69805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89949"/>
              <a:gd name="gd318" fmla="val 0"/>
              <a:gd name="gd319" fmla="*/ w 0 3888000"/>
              <a:gd name="gd320" fmla="*/ h 0 1139697"/>
              <a:gd name="gd321" fmla="*/ w 3888000 3888000"/>
              <a:gd name="gd322" fmla="*/ h 1139697 1139697"/>
            </a:gdLst>
            <a:ahLst/>
            <a:cxnLst/>
            <a:rect l="gd319" t="gd320" r="gd321" b="gd322"/>
            <a:pathLst>
              <a:path w="3888000" h="1139697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888000" h="1139697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500">
                <a:ea typeface="Droid Sans Fallback"/>
              </a:rPr>
              <a:t>Pour  retrouver votre dossier de demande de subvention en cours de saisie, cliquez sur </a:t>
            </a:r>
            <a:r>
              <a:rPr sz="1500" b="1" i="0" u="none">
                <a:ea typeface="Droid Sans Fallback"/>
              </a:rPr>
              <a:t>« Suivi des démarches »</a:t>
            </a:r>
            <a:r>
              <a:rPr sz="1500">
                <a:ea typeface="Droid Sans Fallback"/>
              </a:rPr>
              <a:t>, puis sélectionnez </a:t>
            </a:r>
            <a:r>
              <a:rPr sz="1500" b="1" i="0" u="none">
                <a:ea typeface="Droid Sans Fallback"/>
              </a:rPr>
              <a:t>« Voir les demandes de subvention »</a:t>
            </a:r>
            <a:endParaRPr/>
          </a:p>
        </p:txBody>
      </p:sp>
      <p:sp>
        <p:nvSpPr>
          <p:cNvPr id="72714" name="Forme libre 14"/>
          <p:cNvSpPr>
            <a:spLocks noGrp="1" noChangeShapeType="1"/>
          </p:cNvSpPr>
          <p:nvPr/>
        </p:nvSpPr>
        <p:spPr bwMode="auto">
          <a:xfrm>
            <a:off x="9696449" y="3421062"/>
            <a:ext cx="46396" cy="862371"/>
          </a:xfrm>
          <a:custGeom>
            <a:avLst/>
            <a:gdLst>
              <a:gd name="gd0" fmla="val 65536"/>
              <a:gd name="gd1" fmla="val 0"/>
              <a:gd name="gd2" fmla="val 0"/>
              <a:gd name="gd3" fmla="val 0"/>
              <a:gd name="gd4" fmla="val 2000"/>
              <a:gd name="gd5" fmla="*/ w 0 45719"/>
              <a:gd name="gd6" fmla="*/ h 0 2000"/>
              <a:gd name="gd7" fmla="*/ w 21600 45719"/>
              <a:gd name="gd8" fmla="*/ h 21600 2000"/>
            </a:gdLst>
            <a:ahLst/>
            <a:cxnLst/>
            <a:rect l="gd5" t="gd6" r="gd7" b="gd8"/>
            <a:pathLst>
              <a:path w="45719" h="2000" fill="none" extrusionOk="0">
                <a:moveTo>
                  <a:pt x="gd1" y="gd2"/>
                </a:moveTo>
                <a:lnTo>
                  <a:pt x="gd3" y="gd4"/>
                </a:lnTo>
              </a:path>
              <a:path w="45719" h="20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72715" name="Forme libre 15"/>
          <p:cNvSpPr>
            <a:spLocks noGrp="1" noChangeShapeType="1"/>
          </p:cNvSpPr>
          <p:nvPr/>
        </p:nvSpPr>
        <p:spPr bwMode="auto">
          <a:xfrm>
            <a:off x="3887786" y="6070211"/>
            <a:ext cx="3672246" cy="1004436"/>
          </a:xfrm>
          <a:custGeom>
            <a:avLst/>
            <a:gdLst>
              <a:gd name="gd0" fmla="val 65536"/>
              <a:gd name="gd1" fmla="val 180000"/>
              <a:gd name="gd2" fmla="val 0"/>
              <a:gd name="gd3" fmla="+- 360000 0 0"/>
              <a:gd name="gd4" fmla="+- 360000 0 0"/>
              <a:gd name="gd5" fmla="*/ gd3 1 2"/>
              <a:gd name="gd6" fmla="*/ gd4 1 2"/>
              <a:gd name="gd7" fmla="+- 0 gd5 0"/>
              <a:gd name="gd8" fmla="+- 0 gd6 0"/>
              <a:gd name="gd9" fmla="+- 180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80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900000"/>
              <a:gd name="gd82" fmla="+- 360000 0 0"/>
              <a:gd name="gd83" fmla="+- 1080000 0 720000"/>
              <a:gd name="gd84" fmla="*/ gd82 1 2"/>
              <a:gd name="gd85" fmla="*/ gd83 1 2"/>
              <a:gd name="gd86" fmla="+- 0 gd84 0"/>
              <a:gd name="gd87" fmla="+- 720000 gd85 0"/>
              <a:gd name="gd88" fmla="+- 0 0 gd86"/>
              <a:gd name="gd89" fmla="+- 90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80000 0 gd86"/>
              <a:gd name="gd120" fmla="+- 1080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491999"/>
              <a:gd name="gd160" fmla="val 1080000"/>
              <a:gd name="gd161" fmla="+- 3671999 0 3311999"/>
              <a:gd name="gd162" fmla="+- 1080000 0 720000"/>
              <a:gd name="gd163" fmla="*/ gd161 1 2"/>
              <a:gd name="gd164" fmla="*/ gd162 1 2"/>
              <a:gd name="gd165" fmla="+- 3311999 gd163 0"/>
              <a:gd name="gd166" fmla="+- 720000 gd164 0"/>
              <a:gd name="gd167" fmla="+- 3491999 0 gd165"/>
              <a:gd name="gd168" fmla="+- 1080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671999 0 gd165"/>
              <a:gd name="gd199" fmla="+- 90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671999"/>
              <a:gd name="gd239" fmla="val 180000"/>
              <a:gd name="gd240" fmla="+- 3671999 0 3311999"/>
              <a:gd name="gd241" fmla="+- 360000 0 0"/>
              <a:gd name="gd242" fmla="*/ gd240 1 2"/>
              <a:gd name="gd243" fmla="*/ gd241 1 2"/>
              <a:gd name="gd244" fmla="+- 3311999 gd242 0"/>
              <a:gd name="gd245" fmla="+- 0 gd243 0"/>
              <a:gd name="gd246" fmla="+- 3671999 0 gd244"/>
              <a:gd name="gd247" fmla="+- 180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491999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80000"/>
              <a:gd name="gd318" fmla="val 0"/>
              <a:gd name="gd319" fmla="*/ w 0 3671999"/>
              <a:gd name="gd320" fmla="*/ h 0 1080000"/>
              <a:gd name="gd321" fmla="*/ w 3671999 3671999"/>
              <a:gd name="gd322" fmla="*/ h 1080000 1080000"/>
            </a:gdLst>
            <a:ahLst/>
            <a:cxnLst/>
            <a:rect l="gd319" t="gd320" r="gd321" b="gd322"/>
            <a:pathLst>
              <a:path w="3671999" h="1080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671999" h="1080000" extrusionOk="0"/>
            </a:pathLst>
          </a:custGeom>
          <a:solidFill>
            <a:srgbClr val="FCD4D1"/>
          </a:solidFill>
          <a:ln w="0">
            <a:solidFill>
              <a:srgbClr val="990033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500">
                <a:ea typeface="Droid Sans Fallback"/>
              </a:rPr>
              <a:t>Si vous cliquez sur « Demander une subvention », cela crée un nouveau projet (et vous ne retrouvez donc pas ce que vous avez précédemment saisi)</a:t>
            </a:r>
            <a:endParaRPr/>
          </a:p>
        </p:txBody>
      </p:sp>
      <p:sp>
        <p:nvSpPr>
          <p:cNvPr id="72716" name="Connecteur droit avec flèche 21"/>
          <p:cNvSpPr>
            <a:spLocks noGrp="1" noChangeShapeType="1"/>
          </p:cNvSpPr>
          <p:nvPr/>
        </p:nvSpPr>
        <p:spPr bwMode="auto">
          <a:xfrm flipV="1">
            <a:off x="6972300" y="4914900"/>
            <a:ext cx="587375" cy="1117600"/>
          </a:xfrm>
          <a:custGeom>
            <a:avLst/>
            <a:gdLst>
              <a:gd name="gd0" fmla="val 65536"/>
              <a:gd name="gd1" fmla="val 0"/>
              <a:gd name="gd2" fmla="val 0"/>
              <a:gd name="gd3" fmla="val 21600"/>
              <a:gd name="gd4" fmla="val 21600"/>
              <a:gd name="gd5" fmla="*/ w 0 21600"/>
              <a:gd name="gd6" fmla="*/ h 0 21600"/>
              <a:gd name="gd7" fmla="*/ w 21600 21600"/>
              <a:gd name="gd8" fmla="*/ h 21600 21600"/>
            </a:gdLst>
            <a:ahLst/>
            <a:cxnLst/>
            <a:rect l="gd5" t="gd6" r="gd7" b="gd8"/>
            <a:pathLst>
              <a:path w="21600" h="21600" extrusionOk="0">
                <a:moveTo>
                  <a:pt x="gd1" y="gd2"/>
                </a:moveTo>
                <a:lnTo>
                  <a:pt x="gd3" y="gd4"/>
                </a:lnTo>
              </a:path>
              <a:path w="21600" h="21600" extrusionOk="0"/>
            </a:pathLst>
          </a:custGeom>
          <a:noFill/>
          <a:ln w="6350">
            <a:solidFill>
              <a:srgbClr val="990033"/>
            </a:solidFill>
            <a:miter/>
            <a:headEnd/>
            <a:tailEnd type="triangle" w="med" len="med"/>
          </a:ln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789820304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0561EBDA-976B-D4E9-00CE-1AA4B219F881}" type="slidenum">
              <a:rPr/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3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4754" name="Image 9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31799" y="985837"/>
            <a:ext cx="8488362" cy="6143625"/>
          </a:xfrm>
          <a:prstGeom prst="rect">
            <a:avLst/>
          </a:prstGeom>
          <a:noFill/>
        </p:spPr>
      </p:pic>
      <p:sp>
        <p:nvSpPr>
          <p:cNvPr id="74755" name="ZoneTexte 6"/>
          <p:cNvSpPr txBox="1">
            <a:spLocks noGrp="1" noChangeShapeType="1"/>
          </p:cNvSpPr>
          <p:nvPr/>
        </p:nvSpPr>
        <p:spPr bwMode="auto">
          <a:xfrm>
            <a:off x="431799" y="493711"/>
            <a:ext cx="9215796" cy="364355"/>
          </a:xfrm>
          <a:prstGeom prst="rect">
            <a:avLst/>
          </a:prstGeom>
          <a:noFill/>
        </p:spPr>
        <p:txBody>
          <a:bodyPr lIns="90000" tIns="45000" rIns="90000" bIns="45000">
            <a:spAutoFit/>
          </a:bodyPr>
          <a:lstStyle/>
          <a:p>
            <a:pPr lvl="0">
              <a:defRPr/>
            </a:pPr>
            <a:r>
              <a:rPr>
                <a:ea typeface="Droid Sans Fallback"/>
              </a:rPr>
              <a:t>La page qui s’ouvre liste les projets en cours de saisie ou en cours d’instruction.</a:t>
            </a:r>
            <a:endParaRPr/>
          </a:p>
        </p:txBody>
      </p:sp>
      <p:sp>
        <p:nvSpPr>
          <p:cNvPr id="74756" name="Forme libre 7"/>
          <p:cNvSpPr>
            <a:spLocks noGrp="1" noChangeShapeType="1"/>
          </p:cNvSpPr>
          <p:nvPr/>
        </p:nvSpPr>
        <p:spPr bwMode="auto">
          <a:xfrm>
            <a:off x="6710361" y="5767792"/>
            <a:ext cx="3511908" cy="547235"/>
          </a:xfrm>
          <a:custGeom>
            <a:avLst/>
            <a:gdLst>
              <a:gd name="gd0" fmla="val 65536"/>
              <a:gd name="gd1" fmla="val 103354"/>
              <a:gd name="gd2" fmla="val 0"/>
              <a:gd name="gd3" fmla="+- 206708 0 0"/>
              <a:gd name="gd4" fmla="+- 206708 0 0"/>
              <a:gd name="gd5" fmla="*/ gd3 1 2"/>
              <a:gd name="gd6" fmla="*/ gd4 1 2"/>
              <a:gd name="gd7" fmla="+- 0 gd5 0"/>
              <a:gd name="gd8" fmla="+- 0 gd6 0"/>
              <a:gd name="gd9" fmla="+- 103354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03354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516768"/>
              <a:gd name="gd82" fmla="+- 206708 0 0"/>
              <a:gd name="gd83" fmla="+- 620122 0 413414"/>
              <a:gd name="gd84" fmla="*/ gd82 1 2"/>
              <a:gd name="gd85" fmla="*/ gd83 1 2"/>
              <a:gd name="gd86" fmla="+- 0 gd84 0"/>
              <a:gd name="gd87" fmla="+- 413414 gd85 0"/>
              <a:gd name="gd88" fmla="+- 0 0 gd86"/>
              <a:gd name="gd89" fmla="+- 516768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03354 0 gd86"/>
              <a:gd name="gd120" fmla="+- 620122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408060"/>
              <a:gd name="gd160" fmla="val 620122"/>
              <a:gd name="gd161" fmla="+- 3511414 0 3304706"/>
              <a:gd name="gd162" fmla="+- 620122 0 413414"/>
              <a:gd name="gd163" fmla="*/ gd161 1 2"/>
              <a:gd name="gd164" fmla="*/ gd162 1 2"/>
              <a:gd name="gd165" fmla="+- 3304706 gd163 0"/>
              <a:gd name="gd166" fmla="+- 413414 gd164 0"/>
              <a:gd name="gd167" fmla="+- 3408060 0 gd165"/>
              <a:gd name="gd168" fmla="+- 620122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511414 0 gd165"/>
              <a:gd name="gd199" fmla="+- 516768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511414"/>
              <a:gd name="gd239" fmla="val 103354"/>
              <a:gd name="gd240" fmla="+- 3511414 0 3304706"/>
              <a:gd name="gd241" fmla="+- 206708 0 0"/>
              <a:gd name="gd242" fmla="*/ gd240 1 2"/>
              <a:gd name="gd243" fmla="*/ gd241 1 2"/>
              <a:gd name="gd244" fmla="+- 3304706 gd242 0"/>
              <a:gd name="gd245" fmla="+- 0 gd243 0"/>
              <a:gd name="gd246" fmla="+- 3511414 0 gd244"/>
              <a:gd name="gd247" fmla="+- 103354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40806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03354"/>
              <a:gd name="gd318" fmla="val 0"/>
              <a:gd name="gd319" fmla="*/ w 0 3511414"/>
              <a:gd name="gd320" fmla="*/ h 0 620122"/>
              <a:gd name="gd321" fmla="*/ w 3511414 3511414"/>
              <a:gd name="gd322" fmla="*/ h 620122 620122"/>
            </a:gdLst>
            <a:ahLst/>
            <a:cxnLst/>
            <a:rect l="gd319" t="gd320" r="gd321" b="gd322"/>
            <a:pathLst>
              <a:path w="3511414" h="620122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511414" h="620122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500" dirty="0">
                <a:ea typeface="Droid Sans Fallback"/>
              </a:rPr>
              <a:t>Pour  reprendre la saisie là où vous l’aviez arrêtée, </a:t>
            </a:r>
            <a:r>
              <a:rPr sz="1500" b="1" i="0" u="none" dirty="0">
                <a:ea typeface="Droid Sans Fallback"/>
              </a:rPr>
              <a:t>cliquez sur l’icône bleu foncé.</a:t>
            </a:r>
            <a:endParaRPr dirty="0"/>
          </a:p>
        </p:txBody>
      </p:sp>
      <p:sp>
        <p:nvSpPr>
          <p:cNvPr id="74757" name="Forme libre 8"/>
          <p:cNvSpPr>
            <a:spLocks noGrp="1" noChangeShapeType="1"/>
          </p:cNvSpPr>
          <p:nvPr/>
        </p:nvSpPr>
        <p:spPr bwMode="auto">
          <a:xfrm flipH="1" flipV="1">
            <a:off x="8720136" y="4556124"/>
            <a:ext cx="676634" cy="1183046"/>
          </a:xfrm>
          <a:custGeom>
            <a:avLst/>
            <a:gdLst>
              <a:gd name="gd0" fmla="val 65536"/>
              <a:gd name="gd1" fmla="val 0"/>
              <a:gd name="gd2" fmla="val 0"/>
              <a:gd name="gd3" fmla="val 2600"/>
              <a:gd name="gd4" fmla="val 3600"/>
              <a:gd name="gd5" fmla="*/ w 0 2600"/>
              <a:gd name="gd6" fmla="*/ h 0 3600"/>
              <a:gd name="gd7" fmla="*/ w 21600 2600"/>
              <a:gd name="gd8" fmla="*/ h 21600 3600"/>
            </a:gdLst>
            <a:ahLst/>
            <a:cxnLst/>
            <a:rect l="gd5" t="gd6" r="gd7" b="gd8"/>
            <a:pathLst>
              <a:path w="2600" h="3600" fill="none" extrusionOk="0">
                <a:moveTo>
                  <a:pt x="gd1" y="gd2"/>
                </a:moveTo>
                <a:lnTo>
                  <a:pt x="gd3" y="gd4"/>
                </a:lnTo>
              </a:path>
              <a:path w="2600" h="36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74758" name="Forme libre 10"/>
          <p:cNvSpPr>
            <a:spLocks noGrp="1" noChangeShapeType="1"/>
          </p:cNvSpPr>
          <p:nvPr/>
        </p:nvSpPr>
        <p:spPr bwMode="auto">
          <a:xfrm>
            <a:off x="7331074" y="1067681"/>
            <a:ext cx="2891196" cy="1217795"/>
          </a:xfrm>
          <a:custGeom>
            <a:avLst/>
            <a:gdLst>
              <a:gd name="gd0" fmla="val 65536"/>
              <a:gd name="gd1" fmla="val 230362"/>
              <a:gd name="gd2" fmla="val 0"/>
              <a:gd name="gd3" fmla="+- 460724 0 0"/>
              <a:gd name="gd4" fmla="+- 460724 0 0"/>
              <a:gd name="gd5" fmla="*/ gd3 1 2"/>
              <a:gd name="gd6" fmla="*/ gd4 1 2"/>
              <a:gd name="gd7" fmla="+- 0 gd5 0"/>
              <a:gd name="gd8" fmla="+- 0 gd6 0"/>
              <a:gd name="gd9" fmla="+- 230362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230362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151812"/>
              <a:gd name="gd82" fmla="+- 460724 0 0"/>
              <a:gd name="gd83" fmla="+- 1382174 0 921450"/>
              <a:gd name="gd84" fmla="*/ gd82 1 2"/>
              <a:gd name="gd85" fmla="*/ gd83 1 2"/>
              <a:gd name="gd86" fmla="+- 0 gd84 0"/>
              <a:gd name="gd87" fmla="+- 921450 gd85 0"/>
              <a:gd name="gd88" fmla="+- 0 0 gd86"/>
              <a:gd name="gd89" fmla="+- 1151812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230362 0 gd86"/>
              <a:gd name="gd120" fmla="+- 1382174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2660565"/>
              <a:gd name="gd160" fmla="val 1382174"/>
              <a:gd name="gd161" fmla="+- 2890927 0 2430203"/>
              <a:gd name="gd162" fmla="+- 1382174 0 921450"/>
              <a:gd name="gd163" fmla="*/ gd161 1 2"/>
              <a:gd name="gd164" fmla="*/ gd162 1 2"/>
              <a:gd name="gd165" fmla="+- 2430203 gd163 0"/>
              <a:gd name="gd166" fmla="+- 921450 gd164 0"/>
              <a:gd name="gd167" fmla="+- 2660565 0 gd165"/>
              <a:gd name="gd168" fmla="+- 1382174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2890927 0 gd165"/>
              <a:gd name="gd199" fmla="+- 1151812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2890927"/>
              <a:gd name="gd239" fmla="val 230362"/>
              <a:gd name="gd240" fmla="+- 2890927 0 2430203"/>
              <a:gd name="gd241" fmla="+- 460724 0 0"/>
              <a:gd name="gd242" fmla="*/ gd240 1 2"/>
              <a:gd name="gd243" fmla="*/ gd241 1 2"/>
              <a:gd name="gd244" fmla="+- 2430203 gd242 0"/>
              <a:gd name="gd245" fmla="+- 0 gd243 0"/>
              <a:gd name="gd246" fmla="+- 2890927 0 gd244"/>
              <a:gd name="gd247" fmla="+- 230362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2660565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230362"/>
              <a:gd name="gd318" fmla="val 0"/>
              <a:gd name="gd319" fmla="*/ w 0 2890927"/>
              <a:gd name="gd320" fmla="*/ h 0 1382174"/>
              <a:gd name="gd321" fmla="*/ w 2890927 2890927"/>
              <a:gd name="gd322" fmla="*/ h 1382174 1382174"/>
            </a:gdLst>
            <a:ahLst/>
            <a:cxnLst/>
            <a:rect l="gd319" t="gd320" r="gd321" b="gd322"/>
            <a:pathLst>
              <a:path w="2890927" h="1382174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2890927" h="1382174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500">
                <a:ea typeface="Droid Sans Fallback"/>
              </a:rPr>
              <a:t>Sélectionnez l’exercice correspondant à votre </a:t>
            </a:r>
            <a:br>
              <a:rPr sz="1500">
                <a:ea typeface="Droid Sans Fallback"/>
              </a:rPr>
            </a:br>
            <a:r>
              <a:rPr sz="1500">
                <a:ea typeface="Droid Sans Fallback"/>
              </a:rPr>
              <a:t>demande de subvention </a:t>
            </a:r>
            <a:endParaRPr/>
          </a:p>
          <a:p>
            <a:pPr lvl="0" algn="ctr">
              <a:defRPr/>
            </a:pPr>
            <a:r>
              <a:rPr sz="1400" b="0" i="1" u="none">
                <a:ea typeface="Droid Sans Fallback"/>
              </a:rPr>
              <a:t>(ex : 2023 pour une demande de subvention FDVA sur l’année 2023)</a:t>
            </a:r>
            <a:r>
              <a:rPr sz="1500" b="1" i="0" u="none">
                <a:ea typeface="Droid Sans Fallback"/>
              </a:rPr>
              <a:t>.</a:t>
            </a:r>
            <a:endParaRPr/>
          </a:p>
        </p:txBody>
      </p:sp>
      <p:sp>
        <p:nvSpPr>
          <p:cNvPr id="74759" name="Forme libre 11"/>
          <p:cNvSpPr>
            <a:spLocks noGrp="1" noChangeShapeType="1"/>
          </p:cNvSpPr>
          <p:nvPr/>
        </p:nvSpPr>
        <p:spPr bwMode="auto">
          <a:xfrm flipH="1">
            <a:off x="6372225" y="1862136"/>
            <a:ext cx="959209" cy="505184"/>
          </a:xfrm>
          <a:custGeom>
            <a:avLst/>
            <a:gdLst>
              <a:gd name="gd0" fmla="val 65536"/>
              <a:gd name="gd1" fmla="val 0"/>
              <a:gd name="gd2" fmla="val 0"/>
              <a:gd name="gd3" fmla="val 2600"/>
              <a:gd name="gd4" fmla="val 3600"/>
              <a:gd name="gd5" fmla="*/ w 0 2600"/>
              <a:gd name="gd6" fmla="*/ h 0 3600"/>
              <a:gd name="gd7" fmla="*/ w 21600 2600"/>
              <a:gd name="gd8" fmla="*/ h 21600 3600"/>
            </a:gdLst>
            <a:ahLst/>
            <a:cxnLst/>
            <a:rect l="gd5" t="gd6" r="gd7" b="gd8"/>
            <a:pathLst>
              <a:path w="2600" h="3600" fill="none" extrusionOk="0">
                <a:moveTo>
                  <a:pt x="gd1" y="gd2"/>
                </a:moveTo>
                <a:lnTo>
                  <a:pt x="gd3" y="gd4"/>
                </a:lnTo>
              </a:path>
              <a:path w="2600" h="36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1438036375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26D9CCF8-091E-D3D3-8D58-673808E8809C}" type="slidenum">
              <a:rPr/>
              <a:t>33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6802" name="Image 1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352425" y="1230312"/>
            <a:ext cx="9869487" cy="4811712"/>
          </a:xfrm>
          <a:prstGeom prst="rect">
            <a:avLst/>
          </a:prstGeom>
          <a:noFill/>
        </p:spPr>
      </p:pic>
      <p:sp>
        <p:nvSpPr>
          <p:cNvPr id="76803" name="ZoneTexte 6"/>
          <p:cNvSpPr txBox="1">
            <a:spLocks noGrp="1" noChangeShapeType="1"/>
          </p:cNvSpPr>
          <p:nvPr/>
        </p:nvSpPr>
        <p:spPr bwMode="auto">
          <a:xfrm>
            <a:off x="2946399" y="525461"/>
            <a:ext cx="5675671" cy="364355"/>
          </a:xfrm>
          <a:prstGeom prst="rect">
            <a:avLst/>
          </a:prstGeom>
          <a:noFill/>
        </p:spPr>
        <p:txBody>
          <a:bodyPr lIns="90000" tIns="45000" rIns="90000" bIns="45000">
            <a:spAutoFit/>
          </a:bodyPr>
          <a:lstStyle/>
          <a:p>
            <a:pPr lvl="0">
              <a:defRPr/>
            </a:pPr>
            <a:r>
              <a:rPr>
                <a:ea typeface="Droid Sans Fallback"/>
              </a:rPr>
              <a:t>Après avoir passé l’étape 3 « Pièces justificatives » :</a:t>
            </a:r>
            <a:endParaRPr/>
          </a:p>
        </p:txBody>
      </p:sp>
      <p:sp>
        <p:nvSpPr>
          <p:cNvPr id="76804" name="Forme libre 7"/>
          <p:cNvSpPr>
            <a:spLocks noGrp="1" noChangeShapeType="1"/>
          </p:cNvSpPr>
          <p:nvPr/>
        </p:nvSpPr>
        <p:spPr bwMode="auto">
          <a:xfrm>
            <a:off x="5546724" y="5790811"/>
            <a:ext cx="3511908" cy="547235"/>
          </a:xfrm>
          <a:custGeom>
            <a:avLst/>
            <a:gdLst>
              <a:gd name="gd0" fmla="val 65536"/>
              <a:gd name="gd1" fmla="val 103354"/>
              <a:gd name="gd2" fmla="val 0"/>
              <a:gd name="gd3" fmla="+- 206708 0 0"/>
              <a:gd name="gd4" fmla="+- 206708 0 0"/>
              <a:gd name="gd5" fmla="*/ gd3 1 2"/>
              <a:gd name="gd6" fmla="*/ gd4 1 2"/>
              <a:gd name="gd7" fmla="+- 0 gd5 0"/>
              <a:gd name="gd8" fmla="+- 0 gd6 0"/>
              <a:gd name="gd9" fmla="+- 103354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03354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516768"/>
              <a:gd name="gd82" fmla="+- 206708 0 0"/>
              <a:gd name="gd83" fmla="+- 620122 0 413414"/>
              <a:gd name="gd84" fmla="*/ gd82 1 2"/>
              <a:gd name="gd85" fmla="*/ gd83 1 2"/>
              <a:gd name="gd86" fmla="+- 0 gd84 0"/>
              <a:gd name="gd87" fmla="+- 413414 gd85 0"/>
              <a:gd name="gd88" fmla="+- 0 0 gd86"/>
              <a:gd name="gd89" fmla="+- 516768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03354 0 gd86"/>
              <a:gd name="gd120" fmla="+- 620122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408060"/>
              <a:gd name="gd160" fmla="val 620122"/>
              <a:gd name="gd161" fmla="+- 3511414 0 3304706"/>
              <a:gd name="gd162" fmla="+- 620122 0 413414"/>
              <a:gd name="gd163" fmla="*/ gd161 1 2"/>
              <a:gd name="gd164" fmla="*/ gd162 1 2"/>
              <a:gd name="gd165" fmla="+- 3304706 gd163 0"/>
              <a:gd name="gd166" fmla="+- 413414 gd164 0"/>
              <a:gd name="gd167" fmla="+- 3408060 0 gd165"/>
              <a:gd name="gd168" fmla="+- 620122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511414 0 gd165"/>
              <a:gd name="gd199" fmla="+- 516768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511414"/>
              <a:gd name="gd239" fmla="val 103354"/>
              <a:gd name="gd240" fmla="+- 3511414 0 3304706"/>
              <a:gd name="gd241" fmla="+- 206708 0 0"/>
              <a:gd name="gd242" fmla="*/ gd240 1 2"/>
              <a:gd name="gd243" fmla="*/ gd241 1 2"/>
              <a:gd name="gd244" fmla="+- 3304706 gd242 0"/>
              <a:gd name="gd245" fmla="+- 0 gd243 0"/>
              <a:gd name="gd246" fmla="+- 3511414 0 gd244"/>
              <a:gd name="gd247" fmla="+- 103354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40806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03354"/>
              <a:gd name="gd318" fmla="val 0"/>
              <a:gd name="gd319" fmla="*/ w 0 3511414"/>
              <a:gd name="gd320" fmla="*/ h 0 620122"/>
              <a:gd name="gd321" fmla="*/ w 3511414 3511414"/>
              <a:gd name="gd322" fmla="*/ h 620122 620122"/>
            </a:gdLst>
            <a:ahLst/>
            <a:cxnLst/>
            <a:rect l="gd319" t="gd320" r="gd321" b="gd322"/>
            <a:pathLst>
              <a:path w="3511414" h="620122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511414" h="620122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500" b="1" i="0" u="none">
                <a:ea typeface="Droid Sans Fallback"/>
              </a:rPr>
              <a:t>Cliquez de nouveau sur l’icône bleue « modifier ».</a:t>
            </a:r>
            <a:endParaRPr/>
          </a:p>
        </p:txBody>
      </p:sp>
      <p:sp>
        <p:nvSpPr>
          <p:cNvPr id="76805" name="Forme libre 8"/>
          <p:cNvSpPr>
            <a:spLocks noGrp="1" noChangeShapeType="1"/>
          </p:cNvSpPr>
          <p:nvPr/>
        </p:nvSpPr>
        <p:spPr bwMode="auto">
          <a:xfrm flipV="1">
            <a:off x="8196261" y="4719636"/>
            <a:ext cx="605196" cy="1035409"/>
          </a:xfrm>
          <a:custGeom>
            <a:avLst/>
            <a:gdLst>
              <a:gd name="gd0" fmla="val 65536"/>
              <a:gd name="gd1" fmla="val 0"/>
              <a:gd name="gd2" fmla="val 0"/>
              <a:gd name="gd3" fmla="val 2600"/>
              <a:gd name="gd4" fmla="val 3600"/>
              <a:gd name="gd5" fmla="*/ w 0 2600"/>
              <a:gd name="gd6" fmla="*/ h 0 3600"/>
              <a:gd name="gd7" fmla="*/ w 21600 2600"/>
              <a:gd name="gd8" fmla="*/ h 21600 3600"/>
            </a:gdLst>
            <a:ahLst/>
            <a:cxnLst/>
            <a:rect l="gd5" t="gd6" r="gd7" b="gd8"/>
            <a:pathLst>
              <a:path w="2600" h="3600" fill="none" extrusionOk="0">
                <a:moveTo>
                  <a:pt x="gd1" y="gd2"/>
                </a:moveTo>
                <a:lnTo>
                  <a:pt x="gd3" y="gd4"/>
                </a:lnTo>
              </a:path>
              <a:path w="2600" h="36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1779956274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5264AFF0-742F-AC14-40EE-E1E5E3E50462}" type="slidenum">
              <a:rPr/>
              <a:t>34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14" name="Image 5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49225" y="769937"/>
            <a:ext cx="10164761" cy="5133975"/>
          </a:xfrm>
          <a:prstGeom prst="rect">
            <a:avLst/>
          </a:prstGeom>
          <a:noFill/>
        </p:spPr>
      </p:pic>
      <p:grpSp>
        <p:nvGrpSpPr>
          <p:cNvPr id="13315" name="Groupe 2"/>
          <p:cNvGrpSpPr/>
          <p:nvPr/>
        </p:nvGrpSpPr>
        <p:grpSpPr bwMode="auto">
          <a:xfrm>
            <a:off x="6642099" y="4409995"/>
            <a:ext cx="4166749" cy="749585"/>
            <a:chOff x="0" y="200040"/>
            <a:chExt cx="4166749" cy="749585"/>
          </a:xfrm>
        </p:grpSpPr>
        <p:sp>
          <p:nvSpPr>
            <p:cNvPr id="13316" name="Forme libre 3"/>
            <p:cNvSpPr>
              <a:spLocks noChangeShapeType="1"/>
            </p:cNvSpPr>
            <p:nvPr/>
          </p:nvSpPr>
          <p:spPr bwMode="auto">
            <a:xfrm>
              <a:off x="782494" y="200040"/>
              <a:ext cx="3384255" cy="577715"/>
            </a:xfrm>
            <a:custGeom>
              <a:avLst/>
              <a:gdLst>
                <a:gd name="gd0" fmla="val 65536"/>
                <a:gd name="gd1" fmla="val 120000"/>
                <a:gd name="gd2" fmla="val 0"/>
                <a:gd name="gd3" fmla="+- 240000 0 0"/>
                <a:gd name="gd4" fmla="+- 240000 0 0"/>
                <a:gd name="gd5" fmla="*/ gd3 1 2"/>
                <a:gd name="gd6" fmla="*/ gd4 1 2"/>
                <a:gd name="gd7" fmla="+- 0 gd5 0"/>
                <a:gd name="gd8" fmla="+- 0 gd6 0"/>
                <a:gd name="gd9" fmla="+- 120000 0 gd7"/>
                <a:gd name="gd10" fmla="+- 0 0 gd8"/>
                <a:gd name="gd11" fmla="?: gd9 1 -1"/>
                <a:gd name="gd12" fmla="?: gd10 1 -1"/>
                <a:gd name="gd13" fmla="*/ gd10 1 gd9"/>
                <a:gd name="gd14" fmla="at2 1 gd13"/>
                <a:gd name="gd15" fmla="cos 1 gd14"/>
                <a:gd name="gd16" fmla="*/ gd15 gd15 1"/>
                <a:gd name="gd17" fmla="*/ gd6 gd6 1"/>
                <a:gd name="gd18" fmla="*/ gd17 gd16 1"/>
                <a:gd name="gd19" fmla="sin 1 gd14"/>
                <a:gd name="gd20" fmla="*/ gd19 gd19 1"/>
                <a:gd name="gd21" fmla="*/ gd5 gd5 1"/>
                <a:gd name="gd22" fmla="*/ gd21 gd20 1"/>
                <a:gd name="gd23" fmla="+- gd22 gd18 0"/>
                <a:gd name="gd24" fmla="sqrt gd23"/>
                <a:gd name="gd25" fmla="*/ gd5 gd6 gd24"/>
                <a:gd name="gd26" fmla="?: gd9 0 10800000"/>
                <a:gd name="gd27" fmla="*/ gd11 gd12 1"/>
                <a:gd name="gd28" fmla="*/ gd14 -1 1"/>
                <a:gd name="gd29" fmla="?: gd14 gd14 gd28"/>
                <a:gd name="gd30" fmla="*/ gd29 gd27 1"/>
                <a:gd name="gd31" fmla="+- gd30 gd26 0"/>
                <a:gd name="gd32" fmla="*/ gd25 gd15 1"/>
                <a:gd name="gd33" fmla="*/ gd11 gd32 1"/>
                <a:gd name="gd34" fmla="+- gd7 gd33 0"/>
                <a:gd name="gd35" fmla="*/ gd19 -1 1"/>
                <a:gd name="gd36" fmla="?: gd19 gd19 gd35"/>
                <a:gd name="gd37" fmla="*/ gd25 gd36 1"/>
                <a:gd name="gd38" fmla="*/ gd12 gd37 1"/>
                <a:gd name="gd39" fmla="+- gd8 gd38 0"/>
                <a:gd name="gd40" fmla="+- 0 0 gd7"/>
                <a:gd name="gd41" fmla="+- 120000 0 gd8"/>
                <a:gd name="gd42" fmla="?: gd40 1 -1"/>
                <a:gd name="gd43" fmla="?: gd41 1 -1"/>
                <a:gd name="gd44" fmla="*/ gd41 1 gd40"/>
                <a:gd name="gd45" fmla="at2 1 gd44"/>
                <a:gd name="gd46" fmla="cos 1 gd45"/>
                <a:gd name="gd47" fmla="*/ gd46 gd46 1"/>
                <a:gd name="gd48" fmla="*/ gd6 gd6 1"/>
                <a:gd name="gd49" fmla="*/ gd48 gd47 1"/>
                <a:gd name="gd50" fmla="sin 1 gd45"/>
                <a:gd name="gd51" fmla="*/ gd50 gd50 1"/>
                <a:gd name="gd52" fmla="*/ gd5 gd5 1"/>
                <a:gd name="gd53" fmla="*/ gd52 gd51 1"/>
                <a:gd name="gd54" fmla="+- gd53 gd49 0"/>
                <a:gd name="gd55" fmla="sqrt gd54"/>
                <a:gd name="gd56" fmla="*/ gd5 gd6 gd55"/>
                <a:gd name="gd57" fmla="?: gd40 0 10800000"/>
                <a:gd name="gd58" fmla="*/ gd42 gd43 1"/>
                <a:gd name="gd59" fmla="*/ gd45 -1 1"/>
                <a:gd name="gd60" fmla="?: gd45 gd45 gd59"/>
                <a:gd name="gd61" fmla="*/ gd60 gd58 1"/>
                <a:gd name="gd62" fmla="+- gd61 gd57 0"/>
                <a:gd name="gd63" fmla="*/ gd56 gd46 1"/>
                <a:gd name="gd64" fmla="*/ gd42 gd63 1"/>
                <a:gd name="gd65" fmla="+- gd7 gd64 0"/>
                <a:gd name="gd66" fmla="*/ gd50 -1 1"/>
                <a:gd name="gd67" fmla="?: gd50 gd50 gd66"/>
                <a:gd name="gd68" fmla="*/ gd56 gd67 1"/>
                <a:gd name="gd69" fmla="*/ gd43 gd68 1"/>
                <a:gd name="gd70" fmla="+- gd8 gd69 0"/>
                <a:gd name="gd71" fmla="+- gd31 0 gd62"/>
                <a:gd name="gd72" fmla="*/ gd71 -1 1"/>
                <a:gd name="gd73" fmla="+- gd31 21600000 gd62"/>
                <a:gd name="gd74" fmla="*/ gd73 -1 1"/>
                <a:gd name="gd75" fmla="?: gd71 gd72 gd74"/>
                <a:gd name="gd76" fmla="*/ gd3 1 2"/>
                <a:gd name="gd77" fmla="*/ gd4 1 2"/>
                <a:gd name="gd78" fmla="val gd65"/>
                <a:gd name="gd79" fmla="val gd70"/>
                <a:gd name="gd80" fmla="val 0"/>
                <a:gd name="gd81" fmla="val 600000"/>
                <a:gd name="gd82" fmla="+- 240000 0 0"/>
                <a:gd name="gd83" fmla="+- 720000 0 480000"/>
                <a:gd name="gd84" fmla="*/ gd82 1 2"/>
                <a:gd name="gd85" fmla="*/ gd83 1 2"/>
                <a:gd name="gd86" fmla="+- 0 gd84 0"/>
                <a:gd name="gd87" fmla="+- 480000 gd85 0"/>
                <a:gd name="gd88" fmla="+- 0 0 gd86"/>
                <a:gd name="gd89" fmla="+- 600000 0 gd87"/>
                <a:gd name="gd90" fmla="?: gd88 1 -1"/>
                <a:gd name="gd91" fmla="?: gd89 1 -1"/>
                <a:gd name="gd92" fmla="*/ gd89 1 gd88"/>
                <a:gd name="gd93" fmla="at2 1 gd92"/>
                <a:gd name="gd94" fmla="cos 1 gd93"/>
                <a:gd name="gd95" fmla="*/ gd94 gd94 1"/>
                <a:gd name="gd96" fmla="*/ gd85 gd85 1"/>
                <a:gd name="gd97" fmla="*/ gd96 gd95 1"/>
                <a:gd name="gd98" fmla="sin 1 gd93"/>
                <a:gd name="gd99" fmla="*/ gd98 gd98 1"/>
                <a:gd name="gd100" fmla="*/ gd84 gd84 1"/>
                <a:gd name="gd101" fmla="*/ gd100 gd99 1"/>
                <a:gd name="gd102" fmla="+- gd101 gd97 0"/>
                <a:gd name="gd103" fmla="sqrt gd102"/>
                <a:gd name="gd104" fmla="*/ gd84 gd85 gd103"/>
                <a:gd name="gd105" fmla="?: gd88 0 10800000"/>
                <a:gd name="gd106" fmla="*/ gd90 gd91 1"/>
                <a:gd name="gd107" fmla="*/ gd93 -1 1"/>
                <a:gd name="gd108" fmla="?: gd93 gd93 gd107"/>
                <a:gd name="gd109" fmla="*/ gd108 gd106 1"/>
                <a:gd name="gd110" fmla="+- gd109 gd105 0"/>
                <a:gd name="gd111" fmla="*/ gd104 gd94 1"/>
                <a:gd name="gd112" fmla="*/ gd90 gd111 1"/>
                <a:gd name="gd113" fmla="+- gd86 gd112 0"/>
                <a:gd name="gd114" fmla="*/ gd98 -1 1"/>
                <a:gd name="gd115" fmla="?: gd98 gd98 gd114"/>
                <a:gd name="gd116" fmla="*/ gd104 gd115 1"/>
                <a:gd name="gd117" fmla="*/ gd91 gd116 1"/>
                <a:gd name="gd118" fmla="+- gd87 gd117 0"/>
                <a:gd name="gd119" fmla="+- 120000 0 gd86"/>
                <a:gd name="gd120" fmla="+- 720000 0 gd87"/>
                <a:gd name="gd121" fmla="?: gd119 1 -1"/>
                <a:gd name="gd122" fmla="?: gd120 1 -1"/>
                <a:gd name="gd123" fmla="*/ gd120 1 gd119"/>
                <a:gd name="gd124" fmla="at2 1 gd123"/>
                <a:gd name="gd125" fmla="cos 1 gd124"/>
                <a:gd name="gd126" fmla="*/ gd125 gd125 1"/>
                <a:gd name="gd127" fmla="*/ gd85 gd85 1"/>
                <a:gd name="gd128" fmla="*/ gd127 gd126 1"/>
                <a:gd name="gd129" fmla="sin 1 gd124"/>
                <a:gd name="gd130" fmla="*/ gd129 gd129 1"/>
                <a:gd name="gd131" fmla="*/ gd84 gd84 1"/>
                <a:gd name="gd132" fmla="*/ gd131 gd130 1"/>
                <a:gd name="gd133" fmla="+- gd132 gd128 0"/>
                <a:gd name="gd134" fmla="sqrt gd133"/>
                <a:gd name="gd135" fmla="*/ gd84 gd85 gd134"/>
                <a:gd name="gd136" fmla="?: gd119 0 10800000"/>
                <a:gd name="gd137" fmla="*/ gd121 gd122 1"/>
                <a:gd name="gd138" fmla="*/ gd124 -1 1"/>
                <a:gd name="gd139" fmla="?: gd124 gd124 gd138"/>
                <a:gd name="gd140" fmla="*/ gd139 gd137 1"/>
                <a:gd name="gd141" fmla="+- gd140 gd136 0"/>
                <a:gd name="gd142" fmla="*/ gd135 gd125 1"/>
                <a:gd name="gd143" fmla="*/ gd121 gd142 1"/>
                <a:gd name="gd144" fmla="+- gd86 gd143 0"/>
                <a:gd name="gd145" fmla="*/ gd129 -1 1"/>
                <a:gd name="gd146" fmla="?: gd129 gd129 gd145"/>
                <a:gd name="gd147" fmla="*/ gd135 gd146 1"/>
                <a:gd name="gd148" fmla="*/ gd122 gd147 1"/>
                <a:gd name="gd149" fmla="+- gd87 gd148 0"/>
                <a:gd name="gd150" fmla="+- gd110 0 gd141"/>
                <a:gd name="gd151" fmla="*/ gd150 -1 1"/>
                <a:gd name="gd152" fmla="+- gd110 21600000 gd141"/>
                <a:gd name="gd153" fmla="*/ gd152 -1 1"/>
                <a:gd name="gd154" fmla="?: gd150 gd151 gd153"/>
                <a:gd name="gd155" fmla="*/ gd82 1 2"/>
                <a:gd name="gd156" fmla="*/ gd83 1 2"/>
                <a:gd name="gd157" fmla="val gd144"/>
                <a:gd name="gd158" fmla="val gd149"/>
                <a:gd name="gd159" fmla="val 3264000"/>
                <a:gd name="gd160" fmla="val 720000"/>
                <a:gd name="gd161" fmla="+- 3384000 0 3144000"/>
                <a:gd name="gd162" fmla="+- 720000 0 480000"/>
                <a:gd name="gd163" fmla="*/ gd161 1 2"/>
                <a:gd name="gd164" fmla="*/ gd162 1 2"/>
                <a:gd name="gd165" fmla="+- 3144000 gd163 0"/>
                <a:gd name="gd166" fmla="+- 480000 gd164 0"/>
                <a:gd name="gd167" fmla="+- 3264000 0 gd165"/>
                <a:gd name="gd168" fmla="+- 720000 0 gd166"/>
                <a:gd name="gd169" fmla="?: gd167 1 -1"/>
                <a:gd name="gd170" fmla="?: gd168 1 -1"/>
                <a:gd name="gd171" fmla="*/ gd168 1 gd167"/>
                <a:gd name="gd172" fmla="at2 1 gd171"/>
                <a:gd name="gd173" fmla="cos 1 gd172"/>
                <a:gd name="gd174" fmla="*/ gd173 gd173 1"/>
                <a:gd name="gd175" fmla="*/ gd164 gd164 1"/>
                <a:gd name="gd176" fmla="*/ gd175 gd174 1"/>
                <a:gd name="gd177" fmla="sin 1 gd172"/>
                <a:gd name="gd178" fmla="*/ gd177 gd177 1"/>
                <a:gd name="gd179" fmla="*/ gd163 gd163 1"/>
                <a:gd name="gd180" fmla="*/ gd179 gd178 1"/>
                <a:gd name="gd181" fmla="+- gd180 gd176 0"/>
                <a:gd name="gd182" fmla="sqrt gd181"/>
                <a:gd name="gd183" fmla="*/ gd163 gd164 gd182"/>
                <a:gd name="gd184" fmla="?: gd167 0 10800000"/>
                <a:gd name="gd185" fmla="*/ gd169 gd170 1"/>
                <a:gd name="gd186" fmla="*/ gd172 -1 1"/>
                <a:gd name="gd187" fmla="?: gd172 gd172 gd186"/>
                <a:gd name="gd188" fmla="*/ gd187 gd185 1"/>
                <a:gd name="gd189" fmla="+- gd188 gd184 0"/>
                <a:gd name="gd190" fmla="*/ gd183 gd173 1"/>
                <a:gd name="gd191" fmla="*/ gd169 gd190 1"/>
                <a:gd name="gd192" fmla="+- gd165 gd191 0"/>
                <a:gd name="gd193" fmla="*/ gd177 -1 1"/>
                <a:gd name="gd194" fmla="?: gd177 gd177 gd193"/>
                <a:gd name="gd195" fmla="*/ gd183 gd194 1"/>
                <a:gd name="gd196" fmla="*/ gd170 gd195 1"/>
                <a:gd name="gd197" fmla="+- gd166 gd196 0"/>
                <a:gd name="gd198" fmla="+- 3384000 0 gd165"/>
                <a:gd name="gd199" fmla="+- 600000 0 gd166"/>
                <a:gd name="gd200" fmla="?: gd198 1 -1"/>
                <a:gd name="gd201" fmla="?: gd199 1 -1"/>
                <a:gd name="gd202" fmla="*/ gd199 1 gd198"/>
                <a:gd name="gd203" fmla="at2 1 gd202"/>
                <a:gd name="gd204" fmla="cos 1 gd203"/>
                <a:gd name="gd205" fmla="*/ gd204 gd204 1"/>
                <a:gd name="gd206" fmla="*/ gd164 gd164 1"/>
                <a:gd name="gd207" fmla="*/ gd206 gd205 1"/>
                <a:gd name="gd208" fmla="sin 1 gd203"/>
                <a:gd name="gd209" fmla="*/ gd208 gd208 1"/>
                <a:gd name="gd210" fmla="*/ gd163 gd163 1"/>
                <a:gd name="gd211" fmla="*/ gd210 gd209 1"/>
                <a:gd name="gd212" fmla="+- gd211 gd207 0"/>
                <a:gd name="gd213" fmla="sqrt gd212"/>
                <a:gd name="gd214" fmla="*/ gd163 gd164 gd213"/>
                <a:gd name="gd215" fmla="?: gd198 0 10800000"/>
                <a:gd name="gd216" fmla="*/ gd200 gd201 1"/>
                <a:gd name="gd217" fmla="*/ gd203 -1 1"/>
                <a:gd name="gd218" fmla="?: gd203 gd203 gd217"/>
                <a:gd name="gd219" fmla="*/ gd218 gd216 1"/>
                <a:gd name="gd220" fmla="+- gd219 gd215 0"/>
                <a:gd name="gd221" fmla="*/ gd214 gd204 1"/>
                <a:gd name="gd222" fmla="*/ gd200 gd221 1"/>
                <a:gd name="gd223" fmla="+- gd165 gd222 0"/>
                <a:gd name="gd224" fmla="*/ gd208 -1 1"/>
                <a:gd name="gd225" fmla="?: gd208 gd208 gd224"/>
                <a:gd name="gd226" fmla="*/ gd214 gd225 1"/>
                <a:gd name="gd227" fmla="*/ gd201 gd226 1"/>
                <a:gd name="gd228" fmla="+- gd166 gd227 0"/>
                <a:gd name="gd229" fmla="+- gd189 0 gd220"/>
                <a:gd name="gd230" fmla="*/ gd229 -1 1"/>
                <a:gd name="gd231" fmla="+- gd189 21600000 gd220"/>
                <a:gd name="gd232" fmla="*/ gd231 -1 1"/>
                <a:gd name="gd233" fmla="?: gd229 gd230 gd232"/>
                <a:gd name="gd234" fmla="*/ gd161 1 2"/>
                <a:gd name="gd235" fmla="*/ gd162 1 2"/>
                <a:gd name="gd236" fmla="val gd223"/>
                <a:gd name="gd237" fmla="val gd228"/>
                <a:gd name="gd238" fmla="val 3384000"/>
                <a:gd name="gd239" fmla="val 120000"/>
                <a:gd name="gd240" fmla="+- 3384000 0 3144000"/>
                <a:gd name="gd241" fmla="+- 240000 0 0"/>
                <a:gd name="gd242" fmla="*/ gd240 1 2"/>
                <a:gd name="gd243" fmla="*/ gd241 1 2"/>
                <a:gd name="gd244" fmla="+- 3144000 gd242 0"/>
                <a:gd name="gd245" fmla="+- 0 gd243 0"/>
                <a:gd name="gd246" fmla="+- 3384000 0 gd244"/>
                <a:gd name="gd247" fmla="+- 120000 0 gd245"/>
                <a:gd name="gd248" fmla="?: gd246 1 -1"/>
                <a:gd name="gd249" fmla="?: gd247 1 -1"/>
                <a:gd name="gd250" fmla="*/ gd247 1 gd246"/>
                <a:gd name="gd251" fmla="at2 1 gd250"/>
                <a:gd name="gd252" fmla="cos 1 gd251"/>
                <a:gd name="gd253" fmla="*/ gd252 gd252 1"/>
                <a:gd name="gd254" fmla="*/ gd243 gd243 1"/>
                <a:gd name="gd255" fmla="*/ gd254 gd253 1"/>
                <a:gd name="gd256" fmla="sin 1 gd251"/>
                <a:gd name="gd257" fmla="*/ gd256 gd256 1"/>
                <a:gd name="gd258" fmla="*/ gd242 gd242 1"/>
                <a:gd name="gd259" fmla="*/ gd258 gd257 1"/>
                <a:gd name="gd260" fmla="+- gd259 gd255 0"/>
                <a:gd name="gd261" fmla="sqrt gd260"/>
                <a:gd name="gd262" fmla="*/ gd242 gd243 gd261"/>
                <a:gd name="gd263" fmla="?: gd246 0 10800000"/>
                <a:gd name="gd264" fmla="*/ gd248 gd249 1"/>
                <a:gd name="gd265" fmla="*/ gd251 -1 1"/>
                <a:gd name="gd266" fmla="?: gd251 gd251 gd265"/>
                <a:gd name="gd267" fmla="*/ gd266 gd264 1"/>
                <a:gd name="gd268" fmla="+- gd267 gd263 0"/>
                <a:gd name="gd269" fmla="*/ gd262 gd252 1"/>
                <a:gd name="gd270" fmla="*/ gd248 gd269 1"/>
                <a:gd name="gd271" fmla="+- gd244 gd270 0"/>
                <a:gd name="gd272" fmla="*/ gd256 -1 1"/>
                <a:gd name="gd273" fmla="?: gd256 gd256 gd272"/>
                <a:gd name="gd274" fmla="*/ gd262 gd273 1"/>
                <a:gd name="gd275" fmla="*/ gd249 gd274 1"/>
                <a:gd name="gd276" fmla="+- gd245 gd275 0"/>
                <a:gd name="gd277" fmla="+- 3264000 0 gd244"/>
                <a:gd name="gd278" fmla="+- 0 0 gd245"/>
                <a:gd name="gd279" fmla="?: gd277 1 -1"/>
                <a:gd name="gd280" fmla="?: gd278 1 -1"/>
                <a:gd name="gd281" fmla="*/ gd278 1 gd277"/>
                <a:gd name="gd282" fmla="at2 1 gd281"/>
                <a:gd name="gd283" fmla="cos 1 gd282"/>
                <a:gd name="gd284" fmla="*/ gd283 gd283 1"/>
                <a:gd name="gd285" fmla="*/ gd243 gd243 1"/>
                <a:gd name="gd286" fmla="*/ gd285 gd284 1"/>
                <a:gd name="gd287" fmla="sin 1 gd282"/>
                <a:gd name="gd288" fmla="*/ gd287 gd287 1"/>
                <a:gd name="gd289" fmla="*/ gd242 gd242 1"/>
                <a:gd name="gd290" fmla="*/ gd289 gd288 1"/>
                <a:gd name="gd291" fmla="+- gd290 gd286 0"/>
                <a:gd name="gd292" fmla="sqrt gd291"/>
                <a:gd name="gd293" fmla="*/ gd242 gd243 gd292"/>
                <a:gd name="gd294" fmla="?: gd277 0 10800000"/>
                <a:gd name="gd295" fmla="*/ gd279 gd280 1"/>
                <a:gd name="gd296" fmla="*/ gd282 -1 1"/>
                <a:gd name="gd297" fmla="?: gd282 gd282 gd296"/>
                <a:gd name="gd298" fmla="*/ gd297 gd295 1"/>
                <a:gd name="gd299" fmla="+- gd298 gd294 0"/>
                <a:gd name="gd300" fmla="*/ gd293 gd283 1"/>
                <a:gd name="gd301" fmla="*/ gd279 gd300 1"/>
                <a:gd name="gd302" fmla="+- gd244 gd301 0"/>
                <a:gd name="gd303" fmla="*/ gd287 -1 1"/>
                <a:gd name="gd304" fmla="?: gd287 gd287 gd303"/>
                <a:gd name="gd305" fmla="*/ gd293 gd304 1"/>
                <a:gd name="gd306" fmla="*/ gd280 gd305 1"/>
                <a:gd name="gd307" fmla="+- gd245 gd306 0"/>
                <a:gd name="gd308" fmla="+- gd268 0 gd299"/>
                <a:gd name="gd309" fmla="*/ gd308 -1 1"/>
                <a:gd name="gd310" fmla="+- gd268 21600000 gd299"/>
                <a:gd name="gd311" fmla="*/ gd310 -1 1"/>
                <a:gd name="gd312" fmla="?: gd308 gd309 gd311"/>
                <a:gd name="gd313" fmla="*/ gd240 1 2"/>
                <a:gd name="gd314" fmla="*/ gd241 1 2"/>
                <a:gd name="gd315" fmla="val gd302"/>
                <a:gd name="gd316" fmla="val gd307"/>
                <a:gd name="gd317" fmla="val 120000"/>
                <a:gd name="gd318" fmla="val 0"/>
                <a:gd name="gd319" fmla="*/ w 0 3384000"/>
                <a:gd name="gd320" fmla="*/ h 0 720000"/>
                <a:gd name="gd321" fmla="*/ w 3384000 3384000"/>
                <a:gd name="gd322" fmla="*/ h 720000 720000"/>
              </a:gdLst>
              <a:ahLst/>
              <a:cxnLst/>
              <a:rect l="gd319" t="gd320" r="gd321" b="gd322"/>
              <a:pathLst>
                <a:path w="3384000" h="720000" extrusionOk="0">
                  <a:moveTo>
                    <a:pt x="gd1" y="gd2"/>
                  </a:moveTo>
                  <a:moveTo>
                    <a:pt x="gd34" y="gd39"/>
                  </a:moveTo>
                  <a:arcTo wR="gd76" hR="gd77" stAng="gd31" swAng="gd75"/>
                  <a:lnTo>
                    <a:pt x="gd80" y="gd81"/>
                  </a:lnTo>
                  <a:moveTo>
                    <a:pt x="gd113" y="gd118"/>
                  </a:moveTo>
                  <a:arcTo wR="gd155" hR="gd156" stAng="gd110" swAng="gd154"/>
                  <a:lnTo>
                    <a:pt x="gd159" y="gd160"/>
                  </a:lnTo>
                  <a:moveTo>
                    <a:pt x="gd192" y="gd197"/>
                  </a:moveTo>
                  <a:arcTo wR="gd234" hR="gd235" stAng="gd189" swAng="gd233"/>
                  <a:lnTo>
                    <a:pt x="gd238" y="gd239"/>
                  </a:lnTo>
                  <a:moveTo>
                    <a:pt x="gd271" y="gd276"/>
                  </a:moveTo>
                  <a:arcTo wR="gd313" hR="gd314" stAng="gd268" swAng="gd312"/>
                  <a:lnTo>
                    <a:pt x="gd317" y="gd318"/>
                  </a:lnTo>
                  <a:close/>
                </a:path>
                <a:path w="3384000" h="720000" extrusionOk="0"/>
              </a:pathLst>
            </a:custGeom>
            <a:solidFill>
              <a:srgbClr val="F58220"/>
            </a:solidFill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5000" rIns="90000" bIns="45000" anchor="ctr" anchorCtr="0">
              <a:spAutoFit/>
            </a:bodyPr>
            <a:lstStyle/>
            <a:p>
              <a:pPr lvl="0" algn="ctr">
                <a:defRPr/>
              </a:pPr>
              <a:r>
                <a:rPr lang="fr-FR" sz="1600" b="1" i="1" u="none" dirty="0">
                  <a:ea typeface="Droid Sans Fallback"/>
                </a:rPr>
                <a:t>Si vous n’avez pas encore de compte, cliquez sur « Créer un compte »</a:t>
              </a:r>
              <a:endParaRPr lang="fr-FR" dirty="0"/>
            </a:p>
          </p:txBody>
        </p:sp>
        <p:sp>
          <p:nvSpPr>
            <p:cNvPr id="13317" name="Connecteur droit 4"/>
            <p:cNvSpPr>
              <a:spLocks noChangeShapeType="1"/>
            </p:cNvSpPr>
            <p:nvPr/>
          </p:nvSpPr>
          <p:spPr bwMode="auto">
            <a:xfrm flipH="1">
              <a:off x="0" y="636150"/>
              <a:ext cx="720337" cy="313475"/>
            </a:xfrm>
            <a:prstGeom prst="line">
              <a:avLst/>
            </a:prstGeom>
            <a:noFill/>
            <a:ln w="10080">
              <a:solidFill>
                <a:srgbClr val="F58220"/>
              </a:solidFill>
              <a:round/>
              <a:headEnd/>
              <a:tailEnd type="arrow" w="med" len="med"/>
            </a:ln>
          </p:spPr>
          <p:txBody>
            <a:bodyPr lIns="95040" tIns="50040" rIns="95040" bIns="50040" anchor="ctr" anchorCtr="0">
              <a:spAutoFit/>
            </a:bodyPr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884298303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4B5F3324-D9DD-651A-FF72-C82A1041DCF5}" type="slidenum">
              <a:rPr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62" name="Image 2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865312" y="576262"/>
            <a:ext cx="7124700" cy="6145212"/>
          </a:xfrm>
          <a:prstGeom prst="rect">
            <a:avLst/>
          </a:prstGeom>
          <a:noFill/>
        </p:spPr>
      </p:pic>
      <p:sp>
        <p:nvSpPr>
          <p:cNvPr id="1910250950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83A66C11-68F2-479F-9082-D64482C1137B}" type="slidenum">
              <a:rPr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0" name="Forme libre 1"/>
          <p:cNvSpPr>
            <a:spLocks noGrp="1" noChangeShapeType="1"/>
          </p:cNvSpPr>
          <p:nvPr/>
        </p:nvSpPr>
        <p:spPr bwMode="auto">
          <a:xfrm>
            <a:off x="431799" y="2386417"/>
            <a:ext cx="2592747" cy="699635"/>
          </a:xfrm>
          <a:custGeom>
            <a:avLst/>
            <a:gdLst>
              <a:gd name="gd0" fmla="val 65536"/>
              <a:gd name="gd1" fmla="val 0"/>
              <a:gd name="gd2" fmla="val 0"/>
              <a:gd name="gd3" fmla="val 21600"/>
              <a:gd name="gd4" fmla="val 0"/>
              <a:gd name="gd5" fmla="val 21600"/>
              <a:gd name="gd6" fmla="val 21600"/>
              <a:gd name="gd7" fmla="val 0"/>
              <a:gd name="gd8" fmla="val 21600"/>
              <a:gd name="gd9" fmla="val 0"/>
              <a:gd name="gd10" fmla="val 0"/>
              <a:gd name="gd11" fmla="*/ w 0 21600"/>
              <a:gd name="gd12" fmla="*/ h 0 21600"/>
              <a:gd name="gd13" fmla="*/ w 21600 21600"/>
              <a:gd name="gd14" fmla="*/ h 21600 21600"/>
            </a:gdLst>
            <a:ahLst/>
            <a:cxnLst/>
            <a:rect l="gd11" t="gd12" r="gd13" b="gd14"/>
            <a:pathLst>
              <a:path w="21600" h="21600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close/>
              </a:path>
              <a:path w="21600" h="21600" extrusionOk="0"/>
            </a:pathLst>
          </a:custGeom>
          <a:solidFill>
            <a:srgbClr val="FFF9AE"/>
          </a:solidFill>
          <a:ln w="0">
            <a:solidFill>
              <a:srgbClr val="808080"/>
            </a:solidFill>
            <a:round/>
            <a:headEnd/>
            <a:tailEnd/>
          </a:ln>
          <a:effectLst>
            <a:outerShdw dist="101823" dir="2700000" algn="ctr" rotWithShape="0">
              <a:srgbClr val="9A6704"/>
            </a:outerShdw>
          </a:effectLst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400" b="1" i="0" u="none">
                <a:latin typeface="MV Boli"/>
                <a:ea typeface="Droid Sans Fallback"/>
              </a:rPr>
              <a:t>Madame M.</a:t>
            </a:r>
            <a:endParaRPr/>
          </a:p>
          <a:p>
            <a:pPr lvl="0" algn="ctr">
              <a:defRPr/>
            </a:pPr>
            <a:r>
              <a:rPr sz="1300">
                <a:latin typeface="MV Boli"/>
                <a:ea typeface="Droid Sans Fallback"/>
              </a:rPr>
              <a:t>Présidente de l’association YA</a:t>
            </a:r>
            <a:endParaRPr/>
          </a:p>
          <a:p>
            <a:pPr lvl="0" algn="ctr">
              <a:defRPr/>
            </a:pPr>
            <a:r>
              <a:rPr sz="1300">
                <a:latin typeface="MV Boli"/>
                <a:ea typeface="Droid Sans Fallback"/>
              </a:rPr>
              <a:t>Trésorière de l’association ZO</a:t>
            </a:r>
            <a:endParaRPr/>
          </a:p>
        </p:txBody>
      </p:sp>
      <p:sp>
        <p:nvSpPr>
          <p:cNvPr id="17411" name="Forme libre 2"/>
          <p:cNvSpPr>
            <a:spLocks noGrp="1" noChangeShapeType="1"/>
          </p:cNvSpPr>
          <p:nvPr/>
        </p:nvSpPr>
        <p:spPr bwMode="auto">
          <a:xfrm>
            <a:off x="3924299" y="2485476"/>
            <a:ext cx="2592747" cy="501515"/>
          </a:xfrm>
          <a:custGeom>
            <a:avLst/>
            <a:gdLst>
              <a:gd name="gd0" fmla="val 65536"/>
              <a:gd name="gd1" fmla="val 0"/>
              <a:gd name="gd2" fmla="val 0"/>
              <a:gd name="gd3" fmla="val 21600"/>
              <a:gd name="gd4" fmla="val 0"/>
              <a:gd name="gd5" fmla="val 21600"/>
              <a:gd name="gd6" fmla="val 21600"/>
              <a:gd name="gd7" fmla="val 0"/>
              <a:gd name="gd8" fmla="val 21600"/>
              <a:gd name="gd9" fmla="val 0"/>
              <a:gd name="gd10" fmla="val 0"/>
              <a:gd name="gd11" fmla="*/ w 0 21600"/>
              <a:gd name="gd12" fmla="*/ h 0 21600"/>
              <a:gd name="gd13" fmla="*/ w 21600 21600"/>
              <a:gd name="gd14" fmla="*/ h 21600 21600"/>
            </a:gdLst>
            <a:ahLst/>
            <a:cxnLst/>
            <a:rect l="gd11" t="gd12" r="gd13" b="gd14"/>
            <a:pathLst>
              <a:path w="21600" h="21600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close/>
              </a:path>
              <a:path w="21600" h="21600" extrusionOk="0"/>
            </a:pathLst>
          </a:custGeom>
          <a:solidFill>
            <a:srgbClr val="FFF9AE"/>
          </a:solidFill>
          <a:ln w="0">
            <a:solidFill>
              <a:srgbClr val="808080"/>
            </a:solidFill>
            <a:round/>
            <a:headEnd/>
            <a:tailEnd/>
          </a:ln>
          <a:effectLst>
            <a:outerShdw dist="101823" dir="2700000" algn="ctr" rotWithShape="0">
              <a:srgbClr val="9A6704"/>
            </a:outerShdw>
          </a:effectLst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400" b="1" i="0" u="none">
                <a:latin typeface="MV Boli"/>
                <a:ea typeface="Droid Sans Fallback"/>
              </a:rPr>
              <a:t>Monsieur S.</a:t>
            </a:r>
            <a:endParaRPr/>
          </a:p>
          <a:p>
            <a:pPr lvl="0" algn="ctr">
              <a:defRPr/>
            </a:pPr>
            <a:r>
              <a:rPr sz="1300">
                <a:latin typeface="MV Boli"/>
                <a:ea typeface="Droid Sans Fallback"/>
              </a:rPr>
              <a:t>Trésorier de l’association BI</a:t>
            </a:r>
            <a:endParaRPr/>
          </a:p>
        </p:txBody>
      </p:sp>
      <p:sp>
        <p:nvSpPr>
          <p:cNvPr id="17412" name="Forme libre 3"/>
          <p:cNvSpPr>
            <a:spLocks noGrp="1" noChangeShapeType="1"/>
          </p:cNvSpPr>
          <p:nvPr/>
        </p:nvSpPr>
        <p:spPr bwMode="auto">
          <a:xfrm>
            <a:off x="7488236" y="2485476"/>
            <a:ext cx="2592747" cy="501515"/>
          </a:xfrm>
          <a:custGeom>
            <a:avLst/>
            <a:gdLst>
              <a:gd name="gd0" fmla="val 65536"/>
              <a:gd name="gd1" fmla="val 0"/>
              <a:gd name="gd2" fmla="val 0"/>
              <a:gd name="gd3" fmla="val 21600"/>
              <a:gd name="gd4" fmla="val 0"/>
              <a:gd name="gd5" fmla="val 21600"/>
              <a:gd name="gd6" fmla="val 21600"/>
              <a:gd name="gd7" fmla="val 0"/>
              <a:gd name="gd8" fmla="val 21600"/>
              <a:gd name="gd9" fmla="val 0"/>
              <a:gd name="gd10" fmla="val 0"/>
              <a:gd name="gd11" fmla="*/ w 0 21600"/>
              <a:gd name="gd12" fmla="*/ h 0 21600"/>
              <a:gd name="gd13" fmla="*/ w 21600 21600"/>
              <a:gd name="gd14" fmla="*/ h 21600 21600"/>
            </a:gdLst>
            <a:ahLst/>
            <a:cxnLst/>
            <a:rect l="gd11" t="gd12" r="gd13" b="gd14"/>
            <a:pathLst>
              <a:path w="21600" h="21600" extrusionOk="0">
                <a:moveTo>
                  <a:pt x="gd1" y="gd2"/>
                </a:moveTo>
                <a:lnTo>
                  <a:pt x="gd3" y="gd4"/>
                </a:lnTo>
                <a:lnTo>
                  <a:pt x="gd5" y="gd6"/>
                </a:lnTo>
                <a:lnTo>
                  <a:pt x="gd7" y="gd8"/>
                </a:lnTo>
                <a:lnTo>
                  <a:pt x="gd9" y="gd10"/>
                </a:lnTo>
                <a:close/>
              </a:path>
              <a:path w="21600" h="21600" extrusionOk="0"/>
            </a:pathLst>
          </a:custGeom>
          <a:solidFill>
            <a:srgbClr val="FFF9AE"/>
          </a:solidFill>
          <a:ln w="0">
            <a:solidFill>
              <a:srgbClr val="808080"/>
            </a:solidFill>
            <a:round/>
            <a:headEnd/>
            <a:tailEnd/>
          </a:ln>
          <a:effectLst>
            <a:outerShdw dist="101823" dir="2700000" algn="ctr" rotWithShape="0">
              <a:srgbClr val="9A6704"/>
            </a:outerShdw>
          </a:effectLst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400" b="1" i="0" u="none">
                <a:latin typeface="MV Boli"/>
                <a:ea typeface="Droid Sans Fallback"/>
              </a:rPr>
              <a:t>Monsieur L.</a:t>
            </a:r>
            <a:endParaRPr/>
          </a:p>
          <a:p>
            <a:pPr lvl="0" algn="ctr">
              <a:defRPr/>
            </a:pPr>
            <a:r>
              <a:rPr sz="1300">
                <a:latin typeface="MV Boli"/>
                <a:ea typeface="Droid Sans Fallback"/>
              </a:rPr>
              <a:t>Directeur de l’association BI</a:t>
            </a:r>
            <a:endParaRPr/>
          </a:p>
        </p:txBody>
      </p:sp>
      <p:pic>
        <p:nvPicPr>
          <p:cNvPr id="17413" name="Image 4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1152525" y="3402012"/>
            <a:ext cx="1782762" cy="1565275"/>
          </a:xfrm>
          <a:prstGeom prst="rect">
            <a:avLst/>
          </a:prstGeom>
          <a:noFill/>
        </p:spPr>
      </p:pic>
      <p:sp>
        <p:nvSpPr>
          <p:cNvPr id="17414" name="Forme libre 5"/>
          <p:cNvSpPr>
            <a:spLocks noGrp="1" noChangeShapeType="1"/>
          </p:cNvSpPr>
          <p:nvPr/>
        </p:nvSpPr>
        <p:spPr bwMode="auto">
          <a:xfrm rot="231000">
            <a:off x="2097086" y="4112347"/>
            <a:ext cx="606784" cy="257675"/>
          </a:xfrm>
          <a:custGeom>
            <a:avLst/>
            <a:gdLst>
              <a:gd name="gd0" fmla="val 65536"/>
              <a:gd name="gd1" fmla="val 28500"/>
              <a:gd name="gd2" fmla="val 0"/>
              <a:gd name="gd3" fmla="+- 57000 0 0"/>
              <a:gd name="gd4" fmla="+- 57000 0 0"/>
              <a:gd name="gd5" fmla="*/ gd3 1 2"/>
              <a:gd name="gd6" fmla="*/ gd4 1 2"/>
              <a:gd name="gd7" fmla="+- 0 gd5 0"/>
              <a:gd name="gd8" fmla="+- 0 gd6 0"/>
              <a:gd name="gd9" fmla="+- 285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285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42500"/>
              <a:gd name="gd82" fmla="+- 57000 0 0"/>
              <a:gd name="gd83" fmla="+- 171000 0 114000"/>
              <a:gd name="gd84" fmla="*/ gd82 1 2"/>
              <a:gd name="gd85" fmla="*/ gd83 1 2"/>
              <a:gd name="gd86" fmla="+- 0 gd84 0"/>
              <a:gd name="gd87" fmla="+- 114000 gd85 0"/>
              <a:gd name="gd88" fmla="+- 0 0 gd86"/>
              <a:gd name="gd89" fmla="+- 1425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28500 0 gd86"/>
              <a:gd name="gd120" fmla="+- 171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577740"/>
              <a:gd name="gd160" fmla="val 171000"/>
              <a:gd name="gd161" fmla="+- 606240 0 549240"/>
              <a:gd name="gd162" fmla="+- 171000 0 114000"/>
              <a:gd name="gd163" fmla="*/ gd161 1 2"/>
              <a:gd name="gd164" fmla="*/ gd162 1 2"/>
              <a:gd name="gd165" fmla="+- 549240 gd163 0"/>
              <a:gd name="gd166" fmla="+- 114000 gd164 0"/>
              <a:gd name="gd167" fmla="+- 577740 0 gd165"/>
              <a:gd name="gd168" fmla="+- 171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606240 0 gd165"/>
              <a:gd name="gd199" fmla="+- 1425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606240"/>
              <a:gd name="gd239" fmla="val 28500"/>
              <a:gd name="gd240" fmla="+- 606240 0 549240"/>
              <a:gd name="gd241" fmla="+- 57000 0 0"/>
              <a:gd name="gd242" fmla="*/ gd240 1 2"/>
              <a:gd name="gd243" fmla="*/ gd241 1 2"/>
              <a:gd name="gd244" fmla="+- 549240 gd242 0"/>
              <a:gd name="gd245" fmla="+- 0 gd243 0"/>
              <a:gd name="gd246" fmla="+- 606240 0 gd244"/>
              <a:gd name="gd247" fmla="+- 285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57774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28500"/>
              <a:gd name="gd318" fmla="val 0"/>
              <a:gd name="gd319" fmla="*/ w 0 606240"/>
              <a:gd name="gd320" fmla="*/ h 0 171000"/>
              <a:gd name="gd321" fmla="*/ w 606240 606240"/>
              <a:gd name="gd322" fmla="*/ h 171000 171000"/>
            </a:gdLst>
            <a:ahLst/>
            <a:cxnLst/>
            <a:rect l="gd319" t="gd320" r="gd321" b="gd322"/>
            <a:pathLst>
              <a:path w="606240" h="171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606240" h="171000" extrusionOk="0"/>
            </a:pathLst>
          </a:custGeom>
          <a:solidFill>
            <a:srgbClr val="333333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100" b="1" i="0" u="none">
                <a:solidFill>
                  <a:srgbClr val="FFFFFF"/>
                </a:solidFill>
                <a:latin typeface="Arial Nova"/>
                <a:ea typeface="Droid Sans Fallback"/>
              </a:rPr>
              <a:t>YA</a:t>
            </a:r>
            <a:endParaRPr/>
          </a:p>
        </p:txBody>
      </p:sp>
      <p:sp>
        <p:nvSpPr>
          <p:cNvPr id="17415" name="Forme libre 6"/>
          <p:cNvSpPr>
            <a:spLocks noGrp="1" noChangeShapeType="1"/>
          </p:cNvSpPr>
          <p:nvPr/>
        </p:nvSpPr>
        <p:spPr bwMode="auto">
          <a:xfrm rot="231000">
            <a:off x="2054224" y="4340947"/>
            <a:ext cx="606784" cy="257675"/>
          </a:xfrm>
          <a:custGeom>
            <a:avLst/>
            <a:gdLst>
              <a:gd name="gd0" fmla="val 65536"/>
              <a:gd name="gd1" fmla="val 28500"/>
              <a:gd name="gd2" fmla="val 0"/>
              <a:gd name="gd3" fmla="+- 57000 0 0"/>
              <a:gd name="gd4" fmla="+- 57000 0 0"/>
              <a:gd name="gd5" fmla="*/ gd3 1 2"/>
              <a:gd name="gd6" fmla="*/ gd4 1 2"/>
              <a:gd name="gd7" fmla="+- 0 gd5 0"/>
              <a:gd name="gd8" fmla="+- 0 gd6 0"/>
              <a:gd name="gd9" fmla="+- 285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285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42500"/>
              <a:gd name="gd82" fmla="+- 57000 0 0"/>
              <a:gd name="gd83" fmla="+- 171000 0 114000"/>
              <a:gd name="gd84" fmla="*/ gd82 1 2"/>
              <a:gd name="gd85" fmla="*/ gd83 1 2"/>
              <a:gd name="gd86" fmla="+- 0 gd84 0"/>
              <a:gd name="gd87" fmla="+- 114000 gd85 0"/>
              <a:gd name="gd88" fmla="+- 0 0 gd86"/>
              <a:gd name="gd89" fmla="+- 1425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28500 0 gd86"/>
              <a:gd name="gd120" fmla="+- 171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577740"/>
              <a:gd name="gd160" fmla="val 171000"/>
              <a:gd name="gd161" fmla="+- 606240 0 549240"/>
              <a:gd name="gd162" fmla="+- 171000 0 114000"/>
              <a:gd name="gd163" fmla="*/ gd161 1 2"/>
              <a:gd name="gd164" fmla="*/ gd162 1 2"/>
              <a:gd name="gd165" fmla="+- 549240 gd163 0"/>
              <a:gd name="gd166" fmla="+- 114000 gd164 0"/>
              <a:gd name="gd167" fmla="+- 577740 0 gd165"/>
              <a:gd name="gd168" fmla="+- 171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606240 0 gd165"/>
              <a:gd name="gd199" fmla="+- 1425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606240"/>
              <a:gd name="gd239" fmla="val 28500"/>
              <a:gd name="gd240" fmla="+- 606240 0 549240"/>
              <a:gd name="gd241" fmla="+- 57000 0 0"/>
              <a:gd name="gd242" fmla="*/ gd240 1 2"/>
              <a:gd name="gd243" fmla="*/ gd241 1 2"/>
              <a:gd name="gd244" fmla="+- 549240 gd242 0"/>
              <a:gd name="gd245" fmla="+- 0 gd243 0"/>
              <a:gd name="gd246" fmla="+- 606240 0 gd244"/>
              <a:gd name="gd247" fmla="+- 285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57774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28500"/>
              <a:gd name="gd318" fmla="val 0"/>
              <a:gd name="gd319" fmla="*/ w 0 606240"/>
              <a:gd name="gd320" fmla="*/ h 0 171000"/>
              <a:gd name="gd321" fmla="*/ w 606240 606240"/>
              <a:gd name="gd322" fmla="*/ h 171000 171000"/>
            </a:gdLst>
            <a:ahLst/>
            <a:cxnLst/>
            <a:rect l="gd319" t="gd320" r="gd321" b="gd322"/>
            <a:pathLst>
              <a:path w="606240" h="171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606240" h="171000" extrusionOk="0"/>
            </a:pathLst>
          </a:custGeom>
          <a:solidFill>
            <a:srgbClr val="333333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100" b="1" i="0" u="none">
                <a:solidFill>
                  <a:srgbClr val="FFFFFF"/>
                </a:solidFill>
                <a:latin typeface="Arial Nova"/>
                <a:ea typeface="Droid Sans Fallback"/>
              </a:rPr>
              <a:t>ZO</a:t>
            </a:r>
            <a:endParaRPr/>
          </a:p>
        </p:txBody>
      </p:sp>
      <p:grpSp>
        <p:nvGrpSpPr>
          <p:cNvPr id="17416" name="Groupe 7"/>
          <p:cNvGrpSpPr/>
          <p:nvPr/>
        </p:nvGrpSpPr>
        <p:grpSpPr bwMode="auto">
          <a:xfrm>
            <a:off x="8207374" y="3455986"/>
            <a:ext cx="1552574" cy="1474786"/>
            <a:chOff x="0" y="0"/>
            <a:chExt cx="1552574" cy="1474786"/>
          </a:xfrm>
        </p:grpSpPr>
        <p:pic>
          <p:nvPicPr>
            <p:cNvPr id="17425" name="Image 8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0"/>
              <a:ext cx="1552574" cy="1474786"/>
            </a:xfrm>
            <a:prstGeom prst="rect">
              <a:avLst/>
            </a:prstGeom>
            <a:noFill/>
          </p:spPr>
        </p:pic>
        <p:sp>
          <p:nvSpPr>
            <p:cNvPr id="17426" name="Forme libre 9"/>
            <p:cNvSpPr>
              <a:spLocks noChangeShapeType="1"/>
            </p:cNvSpPr>
            <p:nvPr/>
          </p:nvSpPr>
          <p:spPr bwMode="auto">
            <a:xfrm rot="231000">
              <a:off x="785658" y="810449"/>
              <a:ext cx="572854" cy="257675"/>
            </a:xfrm>
            <a:custGeom>
              <a:avLst/>
              <a:gdLst>
                <a:gd name="gd0" fmla="val 65536"/>
                <a:gd name="gd1" fmla="val 53940"/>
                <a:gd name="gd2" fmla="val 0"/>
                <a:gd name="gd3" fmla="+- 107880 0 0"/>
                <a:gd name="gd4" fmla="+- 107880 0 0"/>
                <a:gd name="gd5" fmla="*/ gd3 1 2"/>
                <a:gd name="gd6" fmla="*/ gd4 1 2"/>
                <a:gd name="gd7" fmla="+- 0 gd5 0"/>
                <a:gd name="gd8" fmla="+- 0 gd6 0"/>
                <a:gd name="gd9" fmla="+- 53940 0 gd7"/>
                <a:gd name="gd10" fmla="+- 0 0 gd8"/>
                <a:gd name="gd11" fmla="?: gd9 1 -1"/>
                <a:gd name="gd12" fmla="?: gd10 1 -1"/>
                <a:gd name="gd13" fmla="*/ gd10 1 gd9"/>
                <a:gd name="gd14" fmla="at2 1 gd13"/>
                <a:gd name="gd15" fmla="cos 1 gd14"/>
                <a:gd name="gd16" fmla="*/ gd15 gd15 1"/>
                <a:gd name="gd17" fmla="*/ gd6 gd6 1"/>
                <a:gd name="gd18" fmla="*/ gd17 gd16 1"/>
                <a:gd name="gd19" fmla="sin 1 gd14"/>
                <a:gd name="gd20" fmla="*/ gd19 gd19 1"/>
                <a:gd name="gd21" fmla="*/ gd5 gd5 1"/>
                <a:gd name="gd22" fmla="*/ gd21 gd20 1"/>
                <a:gd name="gd23" fmla="+- gd22 gd18 0"/>
                <a:gd name="gd24" fmla="sqrt gd23"/>
                <a:gd name="gd25" fmla="*/ gd5 gd6 gd24"/>
                <a:gd name="gd26" fmla="?: gd9 0 10800000"/>
                <a:gd name="gd27" fmla="*/ gd11 gd12 1"/>
                <a:gd name="gd28" fmla="*/ gd14 -1 1"/>
                <a:gd name="gd29" fmla="?: gd14 gd14 gd28"/>
                <a:gd name="gd30" fmla="*/ gd29 gd27 1"/>
                <a:gd name="gd31" fmla="+- gd30 gd26 0"/>
                <a:gd name="gd32" fmla="*/ gd25 gd15 1"/>
                <a:gd name="gd33" fmla="*/ gd11 gd32 1"/>
                <a:gd name="gd34" fmla="+- gd7 gd33 0"/>
                <a:gd name="gd35" fmla="*/ gd19 -1 1"/>
                <a:gd name="gd36" fmla="?: gd19 gd19 gd35"/>
                <a:gd name="gd37" fmla="*/ gd25 gd36 1"/>
                <a:gd name="gd38" fmla="*/ gd12 gd37 1"/>
                <a:gd name="gd39" fmla="+- gd8 gd38 0"/>
                <a:gd name="gd40" fmla="+- 0 0 gd7"/>
                <a:gd name="gd41" fmla="+- 53940 0 gd8"/>
                <a:gd name="gd42" fmla="?: gd40 1 -1"/>
                <a:gd name="gd43" fmla="?: gd41 1 -1"/>
                <a:gd name="gd44" fmla="*/ gd41 1 gd40"/>
                <a:gd name="gd45" fmla="at2 1 gd44"/>
                <a:gd name="gd46" fmla="cos 1 gd45"/>
                <a:gd name="gd47" fmla="*/ gd46 gd46 1"/>
                <a:gd name="gd48" fmla="*/ gd6 gd6 1"/>
                <a:gd name="gd49" fmla="*/ gd48 gd47 1"/>
                <a:gd name="gd50" fmla="sin 1 gd45"/>
                <a:gd name="gd51" fmla="*/ gd50 gd50 1"/>
                <a:gd name="gd52" fmla="*/ gd5 gd5 1"/>
                <a:gd name="gd53" fmla="*/ gd52 gd51 1"/>
                <a:gd name="gd54" fmla="+- gd53 gd49 0"/>
                <a:gd name="gd55" fmla="sqrt gd54"/>
                <a:gd name="gd56" fmla="*/ gd5 gd6 gd55"/>
                <a:gd name="gd57" fmla="?: gd40 0 10800000"/>
                <a:gd name="gd58" fmla="*/ gd42 gd43 1"/>
                <a:gd name="gd59" fmla="*/ gd45 -1 1"/>
                <a:gd name="gd60" fmla="?: gd45 gd45 gd59"/>
                <a:gd name="gd61" fmla="*/ gd60 gd58 1"/>
                <a:gd name="gd62" fmla="+- gd61 gd57 0"/>
                <a:gd name="gd63" fmla="*/ gd56 gd46 1"/>
                <a:gd name="gd64" fmla="*/ gd42 gd63 1"/>
                <a:gd name="gd65" fmla="+- gd7 gd64 0"/>
                <a:gd name="gd66" fmla="*/ gd50 -1 1"/>
                <a:gd name="gd67" fmla="?: gd50 gd50 gd66"/>
                <a:gd name="gd68" fmla="*/ gd56 gd67 1"/>
                <a:gd name="gd69" fmla="*/ gd43 gd68 1"/>
                <a:gd name="gd70" fmla="+- gd8 gd69 0"/>
                <a:gd name="gd71" fmla="+- gd31 0 gd62"/>
                <a:gd name="gd72" fmla="*/ gd71 -1 1"/>
                <a:gd name="gd73" fmla="+- gd31 21600000 gd62"/>
                <a:gd name="gd74" fmla="*/ gd73 -1 1"/>
                <a:gd name="gd75" fmla="?: gd71 gd72 gd74"/>
                <a:gd name="gd76" fmla="*/ gd3 1 2"/>
                <a:gd name="gd77" fmla="*/ gd4 1 2"/>
                <a:gd name="gd78" fmla="val gd65"/>
                <a:gd name="gd79" fmla="val gd70"/>
                <a:gd name="gd80" fmla="val 0"/>
                <a:gd name="gd81" fmla="val 269700"/>
                <a:gd name="gd82" fmla="+- 107880 0 0"/>
                <a:gd name="gd83" fmla="+- 323640 0 215760"/>
                <a:gd name="gd84" fmla="*/ gd82 1 2"/>
                <a:gd name="gd85" fmla="*/ gd83 1 2"/>
                <a:gd name="gd86" fmla="+- 0 gd84 0"/>
                <a:gd name="gd87" fmla="+- 215760 gd85 0"/>
                <a:gd name="gd88" fmla="+- 0 0 gd86"/>
                <a:gd name="gd89" fmla="+- 269700 0 gd87"/>
                <a:gd name="gd90" fmla="?: gd88 1 -1"/>
                <a:gd name="gd91" fmla="?: gd89 1 -1"/>
                <a:gd name="gd92" fmla="*/ gd89 1 gd88"/>
                <a:gd name="gd93" fmla="at2 1 gd92"/>
                <a:gd name="gd94" fmla="cos 1 gd93"/>
                <a:gd name="gd95" fmla="*/ gd94 gd94 1"/>
                <a:gd name="gd96" fmla="*/ gd85 gd85 1"/>
                <a:gd name="gd97" fmla="*/ gd96 gd95 1"/>
                <a:gd name="gd98" fmla="sin 1 gd93"/>
                <a:gd name="gd99" fmla="*/ gd98 gd98 1"/>
                <a:gd name="gd100" fmla="*/ gd84 gd84 1"/>
                <a:gd name="gd101" fmla="*/ gd100 gd99 1"/>
                <a:gd name="gd102" fmla="+- gd101 gd97 0"/>
                <a:gd name="gd103" fmla="sqrt gd102"/>
                <a:gd name="gd104" fmla="*/ gd84 gd85 gd103"/>
                <a:gd name="gd105" fmla="?: gd88 0 10800000"/>
                <a:gd name="gd106" fmla="*/ gd90 gd91 1"/>
                <a:gd name="gd107" fmla="*/ gd93 -1 1"/>
                <a:gd name="gd108" fmla="?: gd93 gd93 gd107"/>
                <a:gd name="gd109" fmla="*/ gd108 gd106 1"/>
                <a:gd name="gd110" fmla="+- gd109 gd105 0"/>
                <a:gd name="gd111" fmla="*/ gd104 gd94 1"/>
                <a:gd name="gd112" fmla="*/ gd90 gd111 1"/>
                <a:gd name="gd113" fmla="+- gd86 gd112 0"/>
                <a:gd name="gd114" fmla="*/ gd98 -1 1"/>
                <a:gd name="gd115" fmla="?: gd98 gd98 gd114"/>
                <a:gd name="gd116" fmla="*/ gd104 gd115 1"/>
                <a:gd name="gd117" fmla="*/ gd91 gd116 1"/>
                <a:gd name="gd118" fmla="+- gd87 gd117 0"/>
                <a:gd name="gd119" fmla="+- 53940 0 gd86"/>
                <a:gd name="gd120" fmla="+- 323640 0 gd87"/>
                <a:gd name="gd121" fmla="?: gd119 1 -1"/>
                <a:gd name="gd122" fmla="?: gd120 1 -1"/>
                <a:gd name="gd123" fmla="*/ gd120 1 gd119"/>
                <a:gd name="gd124" fmla="at2 1 gd123"/>
                <a:gd name="gd125" fmla="cos 1 gd124"/>
                <a:gd name="gd126" fmla="*/ gd125 gd125 1"/>
                <a:gd name="gd127" fmla="*/ gd85 gd85 1"/>
                <a:gd name="gd128" fmla="*/ gd127 gd126 1"/>
                <a:gd name="gd129" fmla="sin 1 gd124"/>
                <a:gd name="gd130" fmla="*/ gd129 gd129 1"/>
                <a:gd name="gd131" fmla="*/ gd84 gd84 1"/>
                <a:gd name="gd132" fmla="*/ gd131 gd130 1"/>
                <a:gd name="gd133" fmla="+- gd132 gd128 0"/>
                <a:gd name="gd134" fmla="sqrt gd133"/>
                <a:gd name="gd135" fmla="*/ gd84 gd85 gd134"/>
                <a:gd name="gd136" fmla="?: gd119 0 10800000"/>
                <a:gd name="gd137" fmla="*/ gd121 gd122 1"/>
                <a:gd name="gd138" fmla="*/ gd124 -1 1"/>
                <a:gd name="gd139" fmla="?: gd124 gd124 gd138"/>
                <a:gd name="gd140" fmla="*/ gd139 gd137 1"/>
                <a:gd name="gd141" fmla="+- gd140 gd136 0"/>
                <a:gd name="gd142" fmla="*/ gd135 gd125 1"/>
                <a:gd name="gd143" fmla="*/ gd121 gd142 1"/>
                <a:gd name="gd144" fmla="+- gd86 gd143 0"/>
                <a:gd name="gd145" fmla="*/ gd129 -1 1"/>
                <a:gd name="gd146" fmla="?: gd129 gd129 gd145"/>
                <a:gd name="gd147" fmla="*/ gd135 gd146 1"/>
                <a:gd name="gd148" fmla="*/ gd122 gd147 1"/>
                <a:gd name="gd149" fmla="+- gd87 gd148 0"/>
                <a:gd name="gd150" fmla="+- gd110 0 gd141"/>
                <a:gd name="gd151" fmla="*/ gd150 -1 1"/>
                <a:gd name="gd152" fmla="+- gd110 21600000 gd141"/>
                <a:gd name="gd153" fmla="*/ gd152 -1 1"/>
                <a:gd name="gd154" fmla="?: gd150 gd151 gd153"/>
                <a:gd name="gd155" fmla="*/ gd82 1 2"/>
                <a:gd name="gd156" fmla="*/ gd83 1 2"/>
                <a:gd name="gd157" fmla="val gd144"/>
                <a:gd name="gd158" fmla="val gd149"/>
                <a:gd name="gd159" fmla="val 518460"/>
                <a:gd name="gd160" fmla="val 323640"/>
                <a:gd name="gd161" fmla="+- 572400 0 464520"/>
                <a:gd name="gd162" fmla="+- 323640 0 215760"/>
                <a:gd name="gd163" fmla="*/ gd161 1 2"/>
                <a:gd name="gd164" fmla="*/ gd162 1 2"/>
                <a:gd name="gd165" fmla="+- 464520 gd163 0"/>
                <a:gd name="gd166" fmla="+- 215760 gd164 0"/>
                <a:gd name="gd167" fmla="+- 518460 0 gd165"/>
                <a:gd name="gd168" fmla="+- 323640 0 gd166"/>
                <a:gd name="gd169" fmla="?: gd167 1 -1"/>
                <a:gd name="gd170" fmla="?: gd168 1 -1"/>
                <a:gd name="gd171" fmla="*/ gd168 1 gd167"/>
                <a:gd name="gd172" fmla="at2 1 gd171"/>
                <a:gd name="gd173" fmla="cos 1 gd172"/>
                <a:gd name="gd174" fmla="*/ gd173 gd173 1"/>
                <a:gd name="gd175" fmla="*/ gd164 gd164 1"/>
                <a:gd name="gd176" fmla="*/ gd175 gd174 1"/>
                <a:gd name="gd177" fmla="sin 1 gd172"/>
                <a:gd name="gd178" fmla="*/ gd177 gd177 1"/>
                <a:gd name="gd179" fmla="*/ gd163 gd163 1"/>
                <a:gd name="gd180" fmla="*/ gd179 gd178 1"/>
                <a:gd name="gd181" fmla="+- gd180 gd176 0"/>
                <a:gd name="gd182" fmla="sqrt gd181"/>
                <a:gd name="gd183" fmla="*/ gd163 gd164 gd182"/>
                <a:gd name="gd184" fmla="?: gd167 0 10800000"/>
                <a:gd name="gd185" fmla="*/ gd169 gd170 1"/>
                <a:gd name="gd186" fmla="*/ gd172 -1 1"/>
                <a:gd name="gd187" fmla="?: gd172 gd172 gd186"/>
                <a:gd name="gd188" fmla="*/ gd187 gd185 1"/>
                <a:gd name="gd189" fmla="+- gd188 gd184 0"/>
                <a:gd name="gd190" fmla="*/ gd183 gd173 1"/>
                <a:gd name="gd191" fmla="*/ gd169 gd190 1"/>
                <a:gd name="gd192" fmla="+- gd165 gd191 0"/>
                <a:gd name="gd193" fmla="*/ gd177 -1 1"/>
                <a:gd name="gd194" fmla="?: gd177 gd177 gd193"/>
                <a:gd name="gd195" fmla="*/ gd183 gd194 1"/>
                <a:gd name="gd196" fmla="*/ gd170 gd195 1"/>
                <a:gd name="gd197" fmla="+- gd166 gd196 0"/>
                <a:gd name="gd198" fmla="+- 572400 0 gd165"/>
                <a:gd name="gd199" fmla="+- 269700 0 gd166"/>
                <a:gd name="gd200" fmla="?: gd198 1 -1"/>
                <a:gd name="gd201" fmla="?: gd199 1 -1"/>
                <a:gd name="gd202" fmla="*/ gd199 1 gd198"/>
                <a:gd name="gd203" fmla="at2 1 gd202"/>
                <a:gd name="gd204" fmla="cos 1 gd203"/>
                <a:gd name="gd205" fmla="*/ gd204 gd204 1"/>
                <a:gd name="gd206" fmla="*/ gd164 gd164 1"/>
                <a:gd name="gd207" fmla="*/ gd206 gd205 1"/>
                <a:gd name="gd208" fmla="sin 1 gd203"/>
                <a:gd name="gd209" fmla="*/ gd208 gd208 1"/>
                <a:gd name="gd210" fmla="*/ gd163 gd163 1"/>
                <a:gd name="gd211" fmla="*/ gd210 gd209 1"/>
                <a:gd name="gd212" fmla="+- gd211 gd207 0"/>
                <a:gd name="gd213" fmla="sqrt gd212"/>
                <a:gd name="gd214" fmla="*/ gd163 gd164 gd213"/>
                <a:gd name="gd215" fmla="?: gd198 0 10800000"/>
                <a:gd name="gd216" fmla="*/ gd200 gd201 1"/>
                <a:gd name="gd217" fmla="*/ gd203 -1 1"/>
                <a:gd name="gd218" fmla="?: gd203 gd203 gd217"/>
                <a:gd name="gd219" fmla="*/ gd218 gd216 1"/>
                <a:gd name="gd220" fmla="+- gd219 gd215 0"/>
                <a:gd name="gd221" fmla="*/ gd214 gd204 1"/>
                <a:gd name="gd222" fmla="*/ gd200 gd221 1"/>
                <a:gd name="gd223" fmla="+- gd165 gd222 0"/>
                <a:gd name="gd224" fmla="*/ gd208 -1 1"/>
                <a:gd name="gd225" fmla="?: gd208 gd208 gd224"/>
                <a:gd name="gd226" fmla="*/ gd214 gd225 1"/>
                <a:gd name="gd227" fmla="*/ gd201 gd226 1"/>
                <a:gd name="gd228" fmla="+- gd166 gd227 0"/>
                <a:gd name="gd229" fmla="+- gd189 0 gd220"/>
                <a:gd name="gd230" fmla="*/ gd229 -1 1"/>
                <a:gd name="gd231" fmla="+- gd189 21600000 gd220"/>
                <a:gd name="gd232" fmla="*/ gd231 -1 1"/>
                <a:gd name="gd233" fmla="?: gd229 gd230 gd232"/>
                <a:gd name="gd234" fmla="*/ gd161 1 2"/>
                <a:gd name="gd235" fmla="*/ gd162 1 2"/>
                <a:gd name="gd236" fmla="val gd223"/>
                <a:gd name="gd237" fmla="val gd228"/>
                <a:gd name="gd238" fmla="val 572400"/>
                <a:gd name="gd239" fmla="val 53940"/>
                <a:gd name="gd240" fmla="+- 572400 0 464520"/>
                <a:gd name="gd241" fmla="+- 107880 0 0"/>
                <a:gd name="gd242" fmla="*/ gd240 1 2"/>
                <a:gd name="gd243" fmla="*/ gd241 1 2"/>
                <a:gd name="gd244" fmla="+- 464520 gd242 0"/>
                <a:gd name="gd245" fmla="+- 0 gd243 0"/>
                <a:gd name="gd246" fmla="+- 572400 0 gd244"/>
                <a:gd name="gd247" fmla="+- 53940 0 gd245"/>
                <a:gd name="gd248" fmla="?: gd246 1 -1"/>
                <a:gd name="gd249" fmla="?: gd247 1 -1"/>
                <a:gd name="gd250" fmla="*/ gd247 1 gd246"/>
                <a:gd name="gd251" fmla="at2 1 gd250"/>
                <a:gd name="gd252" fmla="cos 1 gd251"/>
                <a:gd name="gd253" fmla="*/ gd252 gd252 1"/>
                <a:gd name="gd254" fmla="*/ gd243 gd243 1"/>
                <a:gd name="gd255" fmla="*/ gd254 gd253 1"/>
                <a:gd name="gd256" fmla="sin 1 gd251"/>
                <a:gd name="gd257" fmla="*/ gd256 gd256 1"/>
                <a:gd name="gd258" fmla="*/ gd242 gd242 1"/>
                <a:gd name="gd259" fmla="*/ gd258 gd257 1"/>
                <a:gd name="gd260" fmla="+- gd259 gd255 0"/>
                <a:gd name="gd261" fmla="sqrt gd260"/>
                <a:gd name="gd262" fmla="*/ gd242 gd243 gd261"/>
                <a:gd name="gd263" fmla="?: gd246 0 10800000"/>
                <a:gd name="gd264" fmla="*/ gd248 gd249 1"/>
                <a:gd name="gd265" fmla="*/ gd251 -1 1"/>
                <a:gd name="gd266" fmla="?: gd251 gd251 gd265"/>
                <a:gd name="gd267" fmla="*/ gd266 gd264 1"/>
                <a:gd name="gd268" fmla="+- gd267 gd263 0"/>
                <a:gd name="gd269" fmla="*/ gd262 gd252 1"/>
                <a:gd name="gd270" fmla="*/ gd248 gd269 1"/>
                <a:gd name="gd271" fmla="+- gd244 gd270 0"/>
                <a:gd name="gd272" fmla="*/ gd256 -1 1"/>
                <a:gd name="gd273" fmla="?: gd256 gd256 gd272"/>
                <a:gd name="gd274" fmla="*/ gd262 gd273 1"/>
                <a:gd name="gd275" fmla="*/ gd249 gd274 1"/>
                <a:gd name="gd276" fmla="+- gd245 gd275 0"/>
                <a:gd name="gd277" fmla="+- 518460 0 gd244"/>
                <a:gd name="gd278" fmla="+- 0 0 gd245"/>
                <a:gd name="gd279" fmla="?: gd277 1 -1"/>
                <a:gd name="gd280" fmla="?: gd278 1 -1"/>
                <a:gd name="gd281" fmla="*/ gd278 1 gd277"/>
                <a:gd name="gd282" fmla="at2 1 gd281"/>
                <a:gd name="gd283" fmla="cos 1 gd282"/>
                <a:gd name="gd284" fmla="*/ gd283 gd283 1"/>
                <a:gd name="gd285" fmla="*/ gd243 gd243 1"/>
                <a:gd name="gd286" fmla="*/ gd285 gd284 1"/>
                <a:gd name="gd287" fmla="sin 1 gd282"/>
                <a:gd name="gd288" fmla="*/ gd287 gd287 1"/>
                <a:gd name="gd289" fmla="*/ gd242 gd242 1"/>
                <a:gd name="gd290" fmla="*/ gd289 gd288 1"/>
                <a:gd name="gd291" fmla="+- gd290 gd286 0"/>
                <a:gd name="gd292" fmla="sqrt gd291"/>
                <a:gd name="gd293" fmla="*/ gd242 gd243 gd292"/>
                <a:gd name="gd294" fmla="?: gd277 0 10800000"/>
                <a:gd name="gd295" fmla="*/ gd279 gd280 1"/>
                <a:gd name="gd296" fmla="*/ gd282 -1 1"/>
                <a:gd name="gd297" fmla="?: gd282 gd282 gd296"/>
                <a:gd name="gd298" fmla="*/ gd297 gd295 1"/>
                <a:gd name="gd299" fmla="+- gd298 gd294 0"/>
                <a:gd name="gd300" fmla="*/ gd293 gd283 1"/>
                <a:gd name="gd301" fmla="*/ gd279 gd300 1"/>
                <a:gd name="gd302" fmla="+- gd244 gd301 0"/>
                <a:gd name="gd303" fmla="*/ gd287 -1 1"/>
                <a:gd name="gd304" fmla="?: gd287 gd287 gd303"/>
                <a:gd name="gd305" fmla="*/ gd293 gd304 1"/>
                <a:gd name="gd306" fmla="*/ gd280 gd305 1"/>
                <a:gd name="gd307" fmla="+- gd245 gd306 0"/>
                <a:gd name="gd308" fmla="+- gd268 0 gd299"/>
                <a:gd name="gd309" fmla="*/ gd308 -1 1"/>
                <a:gd name="gd310" fmla="+- gd268 21600000 gd299"/>
                <a:gd name="gd311" fmla="*/ gd310 -1 1"/>
                <a:gd name="gd312" fmla="?: gd308 gd309 gd311"/>
                <a:gd name="gd313" fmla="*/ gd240 1 2"/>
                <a:gd name="gd314" fmla="*/ gd241 1 2"/>
                <a:gd name="gd315" fmla="val gd302"/>
                <a:gd name="gd316" fmla="val gd307"/>
                <a:gd name="gd317" fmla="val 53940"/>
                <a:gd name="gd318" fmla="val 0"/>
                <a:gd name="gd319" fmla="*/ w 0 572400"/>
                <a:gd name="gd320" fmla="*/ h 0 323640"/>
                <a:gd name="gd321" fmla="*/ w 572400 572400"/>
                <a:gd name="gd322" fmla="*/ h 323640 323640"/>
              </a:gdLst>
              <a:ahLst/>
              <a:cxnLst/>
              <a:rect l="gd319" t="gd320" r="gd321" b="gd322"/>
              <a:pathLst>
                <a:path w="572400" h="323640" extrusionOk="0">
                  <a:moveTo>
                    <a:pt x="gd1" y="gd2"/>
                  </a:moveTo>
                  <a:moveTo>
                    <a:pt x="gd34" y="gd39"/>
                  </a:moveTo>
                  <a:arcTo wR="gd76" hR="gd77" stAng="gd31" swAng="gd75"/>
                  <a:lnTo>
                    <a:pt x="gd80" y="gd81"/>
                  </a:lnTo>
                  <a:moveTo>
                    <a:pt x="gd113" y="gd118"/>
                  </a:moveTo>
                  <a:arcTo wR="gd155" hR="gd156" stAng="gd110" swAng="gd154"/>
                  <a:lnTo>
                    <a:pt x="gd159" y="gd160"/>
                  </a:lnTo>
                  <a:moveTo>
                    <a:pt x="gd192" y="gd197"/>
                  </a:moveTo>
                  <a:arcTo wR="gd234" hR="gd235" stAng="gd189" swAng="gd233"/>
                  <a:lnTo>
                    <a:pt x="gd238" y="gd239"/>
                  </a:lnTo>
                  <a:moveTo>
                    <a:pt x="gd271" y="gd276"/>
                  </a:moveTo>
                  <a:arcTo wR="gd313" hR="gd314" stAng="gd268" swAng="gd312"/>
                  <a:lnTo>
                    <a:pt x="gd317" y="gd318"/>
                  </a:lnTo>
                  <a:close/>
                </a:path>
                <a:path w="572400" h="323640" extrusionOk="0"/>
              </a:pathLst>
            </a:custGeom>
            <a:solidFill>
              <a:srgbClr val="333333"/>
            </a:solidFill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5000" rIns="90000" bIns="45000" anchor="ctr" anchorCtr="0">
              <a:spAutoFit/>
            </a:bodyPr>
            <a:lstStyle/>
            <a:p>
              <a:pPr lvl="0" algn="ctr">
                <a:defRPr/>
              </a:pPr>
              <a:r>
                <a:rPr sz="1100" b="1" i="0" u="none">
                  <a:solidFill>
                    <a:srgbClr val="FFFFFF"/>
                  </a:solidFill>
                  <a:latin typeface="Arial Nova"/>
                  <a:ea typeface="Droid Sans Fallback"/>
                </a:rPr>
                <a:t>BI</a:t>
              </a:r>
              <a:endParaRPr/>
            </a:p>
          </p:txBody>
        </p:sp>
      </p:grpSp>
      <p:grpSp>
        <p:nvGrpSpPr>
          <p:cNvPr id="17417" name="Groupe 10"/>
          <p:cNvGrpSpPr/>
          <p:nvPr/>
        </p:nvGrpSpPr>
        <p:grpSpPr bwMode="auto">
          <a:xfrm>
            <a:off x="4608511" y="3459161"/>
            <a:ext cx="1668461" cy="1581149"/>
            <a:chOff x="0" y="0"/>
            <a:chExt cx="1668461" cy="1581149"/>
          </a:xfrm>
        </p:grpSpPr>
        <p:pic>
          <p:nvPicPr>
            <p:cNvPr id="17423" name="Image 1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0" y="0"/>
              <a:ext cx="1668461" cy="1581149"/>
            </a:xfrm>
            <a:prstGeom prst="rect">
              <a:avLst/>
            </a:prstGeom>
            <a:noFill/>
          </p:spPr>
        </p:pic>
        <p:sp>
          <p:nvSpPr>
            <p:cNvPr id="17424" name="Forme libre 12"/>
            <p:cNvSpPr>
              <a:spLocks noChangeShapeType="1"/>
            </p:cNvSpPr>
            <p:nvPr/>
          </p:nvSpPr>
          <p:spPr bwMode="auto">
            <a:xfrm rot="231000">
              <a:off x="798335" y="887276"/>
              <a:ext cx="649026" cy="257675"/>
            </a:xfrm>
            <a:custGeom>
              <a:avLst/>
              <a:gdLst>
                <a:gd name="gd0" fmla="val 65536"/>
                <a:gd name="gd1" fmla="val 53940"/>
                <a:gd name="gd2" fmla="val 0"/>
                <a:gd name="gd3" fmla="+- 107880 0 0"/>
                <a:gd name="gd4" fmla="+- 107880 0 0"/>
                <a:gd name="gd5" fmla="*/ gd3 1 2"/>
                <a:gd name="gd6" fmla="*/ gd4 1 2"/>
                <a:gd name="gd7" fmla="+- 0 gd5 0"/>
                <a:gd name="gd8" fmla="+- 0 gd6 0"/>
                <a:gd name="gd9" fmla="+- 53940 0 gd7"/>
                <a:gd name="gd10" fmla="+- 0 0 gd8"/>
                <a:gd name="gd11" fmla="?: gd9 1 -1"/>
                <a:gd name="gd12" fmla="?: gd10 1 -1"/>
                <a:gd name="gd13" fmla="*/ gd10 1 gd9"/>
                <a:gd name="gd14" fmla="at2 1 gd13"/>
                <a:gd name="gd15" fmla="cos 1 gd14"/>
                <a:gd name="gd16" fmla="*/ gd15 gd15 1"/>
                <a:gd name="gd17" fmla="*/ gd6 gd6 1"/>
                <a:gd name="gd18" fmla="*/ gd17 gd16 1"/>
                <a:gd name="gd19" fmla="sin 1 gd14"/>
                <a:gd name="gd20" fmla="*/ gd19 gd19 1"/>
                <a:gd name="gd21" fmla="*/ gd5 gd5 1"/>
                <a:gd name="gd22" fmla="*/ gd21 gd20 1"/>
                <a:gd name="gd23" fmla="+- gd22 gd18 0"/>
                <a:gd name="gd24" fmla="sqrt gd23"/>
                <a:gd name="gd25" fmla="*/ gd5 gd6 gd24"/>
                <a:gd name="gd26" fmla="?: gd9 0 10800000"/>
                <a:gd name="gd27" fmla="*/ gd11 gd12 1"/>
                <a:gd name="gd28" fmla="*/ gd14 -1 1"/>
                <a:gd name="gd29" fmla="?: gd14 gd14 gd28"/>
                <a:gd name="gd30" fmla="*/ gd29 gd27 1"/>
                <a:gd name="gd31" fmla="+- gd30 gd26 0"/>
                <a:gd name="gd32" fmla="*/ gd25 gd15 1"/>
                <a:gd name="gd33" fmla="*/ gd11 gd32 1"/>
                <a:gd name="gd34" fmla="+- gd7 gd33 0"/>
                <a:gd name="gd35" fmla="*/ gd19 -1 1"/>
                <a:gd name="gd36" fmla="?: gd19 gd19 gd35"/>
                <a:gd name="gd37" fmla="*/ gd25 gd36 1"/>
                <a:gd name="gd38" fmla="*/ gd12 gd37 1"/>
                <a:gd name="gd39" fmla="+- gd8 gd38 0"/>
                <a:gd name="gd40" fmla="+- 0 0 gd7"/>
                <a:gd name="gd41" fmla="+- 53940 0 gd8"/>
                <a:gd name="gd42" fmla="?: gd40 1 -1"/>
                <a:gd name="gd43" fmla="?: gd41 1 -1"/>
                <a:gd name="gd44" fmla="*/ gd41 1 gd40"/>
                <a:gd name="gd45" fmla="at2 1 gd44"/>
                <a:gd name="gd46" fmla="cos 1 gd45"/>
                <a:gd name="gd47" fmla="*/ gd46 gd46 1"/>
                <a:gd name="gd48" fmla="*/ gd6 gd6 1"/>
                <a:gd name="gd49" fmla="*/ gd48 gd47 1"/>
                <a:gd name="gd50" fmla="sin 1 gd45"/>
                <a:gd name="gd51" fmla="*/ gd50 gd50 1"/>
                <a:gd name="gd52" fmla="*/ gd5 gd5 1"/>
                <a:gd name="gd53" fmla="*/ gd52 gd51 1"/>
                <a:gd name="gd54" fmla="+- gd53 gd49 0"/>
                <a:gd name="gd55" fmla="sqrt gd54"/>
                <a:gd name="gd56" fmla="*/ gd5 gd6 gd55"/>
                <a:gd name="gd57" fmla="?: gd40 0 10800000"/>
                <a:gd name="gd58" fmla="*/ gd42 gd43 1"/>
                <a:gd name="gd59" fmla="*/ gd45 -1 1"/>
                <a:gd name="gd60" fmla="?: gd45 gd45 gd59"/>
                <a:gd name="gd61" fmla="*/ gd60 gd58 1"/>
                <a:gd name="gd62" fmla="+- gd61 gd57 0"/>
                <a:gd name="gd63" fmla="*/ gd56 gd46 1"/>
                <a:gd name="gd64" fmla="*/ gd42 gd63 1"/>
                <a:gd name="gd65" fmla="+- gd7 gd64 0"/>
                <a:gd name="gd66" fmla="*/ gd50 -1 1"/>
                <a:gd name="gd67" fmla="?: gd50 gd50 gd66"/>
                <a:gd name="gd68" fmla="*/ gd56 gd67 1"/>
                <a:gd name="gd69" fmla="*/ gd43 gd68 1"/>
                <a:gd name="gd70" fmla="+- gd8 gd69 0"/>
                <a:gd name="gd71" fmla="+- gd31 0 gd62"/>
                <a:gd name="gd72" fmla="*/ gd71 -1 1"/>
                <a:gd name="gd73" fmla="+- gd31 21600000 gd62"/>
                <a:gd name="gd74" fmla="*/ gd73 -1 1"/>
                <a:gd name="gd75" fmla="?: gd71 gd72 gd74"/>
                <a:gd name="gd76" fmla="*/ gd3 1 2"/>
                <a:gd name="gd77" fmla="*/ gd4 1 2"/>
                <a:gd name="gd78" fmla="val gd65"/>
                <a:gd name="gd79" fmla="val gd70"/>
                <a:gd name="gd80" fmla="val 0"/>
                <a:gd name="gd81" fmla="val 269700"/>
                <a:gd name="gd82" fmla="+- 107880 0 0"/>
                <a:gd name="gd83" fmla="+- 323640 0 215760"/>
                <a:gd name="gd84" fmla="*/ gd82 1 2"/>
                <a:gd name="gd85" fmla="*/ gd83 1 2"/>
                <a:gd name="gd86" fmla="+- 0 gd84 0"/>
                <a:gd name="gd87" fmla="+- 215760 gd85 0"/>
                <a:gd name="gd88" fmla="+- 0 0 gd86"/>
                <a:gd name="gd89" fmla="+- 269700 0 gd87"/>
                <a:gd name="gd90" fmla="?: gd88 1 -1"/>
                <a:gd name="gd91" fmla="?: gd89 1 -1"/>
                <a:gd name="gd92" fmla="*/ gd89 1 gd88"/>
                <a:gd name="gd93" fmla="at2 1 gd92"/>
                <a:gd name="gd94" fmla="cos 1 gd93"/>
                <a:gd name="gd95" fmla="*/ gd94 gd94 1"/>
                <a:gd name="gd96" fmla="*/ gd85 gd85 1"/>
                <a:gd name="gd97" fmla="*/ gd96 gd95 1"/>
                <a:gd name="gd98" fmla="sin 1 gd93"/>
                <a:gd name="gd99" fmla="*/ gd98 gd98 1"/>
                <a:gd name="gd100" fmla="*/ gd84 gd84 1"/>
                <a:gd name="gd101" fmla="*/ gd100 gd99 1"/>
                <a:gd name="gd102" fmla="+- gd101 gd97 0"/>
                <a:gd name="gd103" fmla="sqrt gd102"/>
                <a:gd name="gd104" fmla="*/ gd84 gd85 gd103"/>
                <a:gd name="gd105" fmla="?: gd88 0 10800000"/>
                <a:gd name="gd106" fmla="*/ gd90 gd91 1"/>
                <a:gd name="gd107" fmla="*/ gd93 -1 1"/>
                <a:gd name="gd108" fmla="?: gd93 gd93 gd107"/>
                <a:gd name="gd109" fmla="*/ gd108 gd106 1"/>
                <a:gd name="gd110" fmla="+- gd109 gd105 0"/>
                <a:gd name="gd111" fmla="*/ gd104 gd94 1"/>
                <a:gd name="gd112" fmla="*/ gd90 gd111 1"/>
                <a:gd name="gd113" fmla="+- gd86 gd112 0"/>
                <a:gd name="gd114" fmla="*/ gd98 -1 1"/>
                <a:gd name="gd115" fmla="?: gd98 gd98 gd114"/>
                <a:gd name="gd116" fmla="*/ gd104 gd115 1"/>
                <a:gd name="gd117" fmla="*/ gd91 gd116 1"/>
                <a:gd name="gd118" fmla="+- gd87 gd117 0"/>
                <a:gd name="gd119" fmla="+- 53940 0 gd86"/>
                <a:gd name="gd120" fmla="+- 323640 0 gd87"/>
                <a:gd name="gd121" fmla="?: gd119 1 -1"/>
                <a:gd name="gd122" fmla="?: gd120 1 -1"/>
                <a:gd name="gd123" fmla="*/ gd120 1 gd119"/>
                <a:gd name="gd124" fmla="at2 1 gd123"/>
                <a:gd name="gd125" fmla="cos 1 gd124"/>
                <a:gd name="gd126" fmla="*/ gd125 gd125 1"/>
                <a:gd name="gd127" fmla="*/ gd85 gd85 1"/>
                <a:gd name="gd128" fmla="*/ gd127 gd126 1"/>
                <a:gd name="gd129" fmla="sin 1 gd124"/>
                <a:gd name="gd130" fmla="*/ gd129 gd129 1"/>
                <a:gd name="gd131" fmla="*/ gd84 gd84 1"/>
                <a:gd name="gd132" fmla="*/ gd131 gd130 1"/>
                <a:gd name="gd133" fmla="+- gd132 gd128 0"/>
                <a:gd name="gd134" fmla="sqrt gd133"/>
                <a:gd name="gd135" fmla="*/ gd84 gd85 gd134"/>
                <a:gd name="gd136" fmla="?: gd119 0 10800000"/>
                <a:gd name="gd137" fmla="*/ gd121 gd122 1"/>
                <a:gd name="gd138" fmla="*/ gd124 -1 1"/>
                <a:gd name="gd139" fmla="?: gd124 gd124 gd138"/>
                <a:gd name="gd140" fmla="*/ gd139 gd137 1"/>
                <a:gd name="gd141" fmla="+- gd140 gd136 0"/>
                <a:gd name="gd142" fmla="*/ gd135 gd125 1"/>
                <a:gd name="gd143" fmla="*/ gd121 gd142 1"/>
                <a:gd name="gd144" fmla="+- gd86 gd143 0"/>
                <a:gd name="gd145" fmla="*/ gd129 -1 1"/>
                <a:gd name="gd146" fmla="?: gd129 gd129 gd145"/>
                <a:gd name="gd147" fmla="*/ gd135 gd146 1"/>
                <a:gd name="gd148" fmla="*/ gd122 gd147 1"/>
                <a:gd name="gd149" fmla="+- gd87 gd148 0"/>
                <a:gd name="gd150" fmla="+- gd110 0 gd141"/>
                <a:gd name="gd151" fmla="*/ gd150 -1 1"/>
                <a:gd name="gd152" fmla="+- gd110 21600000 gd141"/>
                <a:gd name="gd153" fmla="*/ gd152 -1 1"/>
                <a:gd name="gd154" fmla="?: gd150 gd151 gd153"/>
                <a:gd name="gd155" fmla="*/ gd82 1 2"/>
                <a:gd name="gd156" fmla="*/ gd83 1 2"/>
                <a:gd name="gd157" fmla="val gd144"/>
                <a:gd name="gd158" fmla="val gd149"/>
                <a:gd name="gd159" fmla="val 594780"/>
                <a:gd name="gd160" fmla="val 323640"/>
                <a:gd name="gd161" fmla="+- 648720 0 540840"/>
                <a:gd name="gd162" fmla="+- 323640 0 215760"/>
                <a:gd name="gd163" fmla="*/ gd161 1 2"/>
                <a:gd name="gd164" fmla="*/ gd162 1 2"/>
                <a:gd name="gd165" fmla="+- 540840 gd163 0"/>
                <a:gd name="gd166" fmla="+- 215760 gd164 0"/>
                <a:gd name="gd167" fmla="+- 594780 0 gd165"/>
                <a:gd name="gd168" fmla="+- 323640 0 gd166"/>
                <a:gd name="gd169" fmla="?: gd167 1 -1"/>
                <a:gd name="gd170" fmla="?: gd168 1 -1"/>
                <a:gd name="gd171" fmla="*/ gd168 1 gd167"/>
                <a:gd name="gd172" fmla="at2 1 gd171"/>
                <a:gd name="gd173" fmla="cos 1 gd172"/>
                <a:gd name="gd174" fmla="*/ gd173 gd173 1"/>
                <a:gd name="gd175" fmla="*/ gd164 gd164 1"/>
                <a:gd name="gd176" fmla="*/ gd175 gd174 1"/>
                <a:gd name="gd177" fmla="sin 1 gd172"/>
                <a:gd name="gd178" fmla="*/ gd177 gd177 1"/>
                <a:gd name="gd179" fmla="*/ gd163 gd163 1"/>
                <a:gd name="gd180" fmla="*/ gd179 gd178 1"/>
                <a:gd name="gd181" fmla="+- gd180 gd176 0"/>
                <a:gd name="gd182" fmla="sqrt gd181"/>
                <a:gd name="gd183" fmla="*/ gd163 gd164 gd182"/>
                <a:gd name="gd184" fmla="?: gd167 0 10800000"/>
                <a:gd name="gd185" fmla="*/ gd169 gd170 1"/>
                <a:gd name="gd186" fmla="*/ gd172 -1 1"/>
                <a:gd name="gd187" fmla="?: gd172 gd172 gd186"/>
                <a:gd name="gd188" fmla="*/ gd187 gd185 1"/>
                <a:gd name="gd189" fmla="+- gd188 gd184 0"/>
                <a:gd name="gd190" fmla="*/ gd183 gd173 1"/>
                <a:gd name="gd191" fmla="*/ gd169 gd190 1"/>
                <a:gd name="gd192" fmla="+- gd165 gd191 0"/>
                <a:gd name="gd193" fmla="*/ gd177 -1 1"/>
                <a:gd name="gd194" fmla="?: gd177 gd177 gd193"/>
                <a:gd name="gd195" fmla="*/ gd183 gd194 1"/>
                <a:gd name="gd196" fmla="*/ gd170 gd195 1"/>
                <a:gd name="gd197" fmla="+- gd166 gd196 0"/>
                <a:gd name="gd198" fmla="+- 648720 0 gd165"/>
                <a:gd name="gd199" fmla="+- 269700 0 gd166"/>
                <a:gd name="gd200" fmla="?: gd198 1 -1"/>
                <a:gd name="gd201" fmla="?: gd199 1 -1"/>
                <a:gd name="gd202" fmla="*/ gd199 1 gd198"/>
                <a:gd name="gd203" fmla="at2 1 gd202"/>
                <a:gd name="gd204" fmla="cos 1 gd203"/>
                <a:gd name="gd205" fmla="*/ gd204 gd204 1"/>
                <a:gd name="gd206" fmla="*/ gd164 gd164 1"/>
                <a:gd name="gd207" fmla="*/ gd206 gd205 1"/>
                <a:gd name="gd208" fmla="sin 1 gd203"/>
                <a:gd name="gd209" fmla="*/ gd208 gd208 1"/>
                <a:gd name="gd210" fmla="*/ gd163 gd163 1"/>
                <a:gd name="gd211" fmla="*/ gd210 gd209 1"/>
                <a:gd name="gd212" fmla="+- gd211 gd207 0"/>
                <a:gd name="gd213" fmla="sqrt gd212"/>
                <a:gd name="gd214" fmla="*/ gd163 gd164 gd213"/>
                <a:gd name="gd215" fmla="?: gd198 0 10800000"/>
                <a:gd name="gd216" fmla="*/ gd200 gd201 1"/>
                <a:gd name="gd217" fmla="*/ gd203 -1 1"/>
                <a:gd name="gd218" fmla="?: gd203 gd203 gd217"/>
                <a:gd name="gd219" fmla="*/ gd218 gd216 1"/>
                <a:gd name="gd220" fmla="+- gd219 gd215 0"/>
                <a:gd name="gd221" fmla="*/ gd214 gd204 1"/>
                <a:gd name="gd222" fmla="*/ gd200 gd221 1"/>
                <a:gd name="gd223" fmla="+- gd165 gd222 0"/>
                <a:gd name="gd224" fmla="*/ gd208 -1 1"/>
                <a:gd name="gd225" fmla="?: gd208 gd208 gd224"/>
                <a:gd name="gd226" fmla="*/ gd214 gd225 1"/>
                <a:gd name="gd227" fmla="*/ gd201 gd226 1"/>
                <a:gd name="gd228" fmla="+- gd166 gd227 0"/>
                <a:gd name="gd229" fmla="+- gd189 0 gd220"/>
                <a:gd name="gd230" fmla="*/ gd229 -1 1"/>
                <a:gd name="gd231" fmla="+- gd189 21600000 gd220"/>
                <a:gd name="gd232" fmla="*/ gd231 -1 1"/>
                <a:gd name="gd233" fmla="?: gd229 gd230 gd232"/>
                <a:gd name="gd234" fmla="*/ gd161 1 2"/>
                <a:gd name="gd235" fmla="*/ gd162 1 2"/>
                <a:gd name="gd236" fmla="val gd223"/>
                <a:gd name="gd237" fmla="val gd228"/>
                <a:gd name="gd238" fmla="val 648720"/>
                <a:gd name="gd239" fmla="val 53940"/>
                <a:gd name="gd240" fmla="+- 648720 0 540840"/>
                <a:gd name="gd241" fmla="+- 107880 0 0"/>
                <a:gd name="gd242" fmla="*/ gd240 1 2"/>
                <a:gd name="gd243" fmla="*/ gd241 1 2"/>
                <a:gd name="gd244" fmla="+- 540840 gd242 0"/>
                <a:gd name="gd245" fmla="+- 0 gd243 0"/>
                <a:gd name="gd246" fmla="+- 648720 0 gd244"/>
                <a:gd name="gd247" fmla="+- 53940 0 gd245"/>
                <a:gd name="gd248" fmla="?: gd246 1 -1"/>
                <a:gd name="gd249" fmla="?: gd247 1 -1"/>
                <a:gd name="gd250" fmla="*/ gd247 1 gd246"/>
                <a:gd name="gd251" fmla="at2 1 gd250"/>
                <a:gd name="gd252" fmla="cos 1 gd251"/>
                <a:gd name="gd253" fmla="*/ gd252 gd252 1"/>
                <a:gd name="gd254" fmla="*/ gd243 gd243 1"/>
                <a:gd name="gd255" fmla="*/ gd254 gd253 1"/>
                <a:gd name="gd256" fmla="sin 1 gd251"/>
                <a:gd name="gd257" fmla="*/ gd256 gd256 1"/>
                <a:gd name="gd258" fmla="*/ gd242 gd242 1"/>
                <a:gd name="gd259" fmla="*/ gd258 gd257 1"/>
                <a:gd name="gd260" fmla="+- gd259 gd255 0"/>
                <a:gd name="gd261" fmla="sqrt gd260"/>
                <a:gd name="gd262" fmla="*/ gd242 gd243 gd261"/>
                <a:gd name="gd263" fmla="?: gd246 0 10800000"/>
                <a:gd name="gd264" fmla="*/ gd248 gd249 1"/>
                <a:gd name="gd265" fmla="*/ gd251 -1 1"/>
                <a:gd name="gd266" fmla="?: gd251 gd251 gd265"/>
                <a:gd name="gd267" fmla="*/ gd266 gd264 1"/>
                <a:gd name="gd268" fmla="+- gd267 gd263 0"/>
                <a:gd name="gd269" fmla="*/ gd262 gd252 1"/>
                <a:gd name="gd270" fmla="*/ gd248 gd269 1"/>
                <a:gd name="gd271" fmla="+- gd244 gd270 0"/>
                <a:gd name="gd272" fmla="*/ gd256 -1 1"/>
                <a:gd name="gd273" fmla="?: gd256 gd256 gd272"/>
                <a:gd name="gd274" fmla="*/ gd262 gd273 1"/>
                <a:gd name="gd275" fmla="*/ gd249 gd274 1"/>
                <a:gd name="gd276" fmla="+- gd245 gd275 0"/>
                <a:gd name="gd277" fmla="+- 594780 0 gd244"/>
                <a:gd name="gd278" fmla="+- 0 0 gd245"/>
                <a:gd name="gd279" fmla="?: gd277 1 -1"/>
                <a:gd name="gd280" fmla="?: gd278 1 -1"/>
                <a:gd name="gd281" fmla="*/ gd278 1 gd277"/>
                <a:gd name="gd282" fmla="at2 1 gd281"/>
                <a:gd name="gd283" fmla="cos 1 gd282"/>
                <a:gd name="gd284" fmla="*/ gd283 gd283 1"/>
                <a:gd name="gd285" fmla="*/ gd243 gd243 1"/>
                <a:gd name="gd286" fmla="*/ gd285 gd284 1"/>
                <a:gd name="gd287" fmla="sin 1 gd282"/>
                <a:gd name="gd288" fmla="*/ gd287 gd287 1"/>
                <a:gd name="gd289" fmla="*/ gd242 gd242 1"/>
                <a:gd name="gd290" fmla="*/ gd289 gd288 1"/>
                <a:gd name="gd291" fmla="+- gd290 gd286 0"/>
                <a:gd name="gd292" fmla="sqrt gd291"/>
                <a:gd name="gd293" fmla="*/ gd242 gd243 gd292"/>
                <a:gd name="gd294" fmla="?: gd277 0 10800000"/>
                <a:gd name="gd295" fmla="*/ gd279 gd280 1"/>
                <a:gd name="gd296" fmla="*/ gd282 -1 1"/>
                <a:gd name="gd297" fmla="?: gd282 gd282 gd296"/>
                <a:gd name="gd298" fmla="*/ gd297 gd295 1"/>
                <a:gd name="gd299" fmla="+- gd298 gd294 0"/>
                <a:gd name="gd300" fmla="*/ gd293 gd283 1"/>
                <a:gd name="gd301" fmla="*/ gd279 gd300 1"/>
                <a:gd name="gd302" fmla="+- gd244 gd301 0"/>
                <a:gd name="gd303" fmla="*/ gd287 -1 1"/>
                <a:gd name="gd304" fmla="?: gd287 gd287 gd303"/>
                <a:gd name="gd305" fmla="*/ gd293 gd304 1"/>
                <a:gd name="gd306" fmla="*/ gd280 gd305 1"/>
                <a:gd name="gd307" fmla="+- gd245 gd306 0"/>
                <a:gd name="gd308" fmla="+- gd268 0 gd299"/>
                <a:gd name="gd309" fmla="*/ gd308 -1 1"/>
                <a:gd name="gd310" fmla="+- gd268 21600000 gd299"/>
                <a:gd name="gd311" fmla="*/ gd310 -1 1"/>
                <a:gd name="gd312" fmla="?: gd308 gd309 gd311"/>
                <a:gd name="gd313" fmla="*/ gd240 1 2"/>
                <a:gd name="gd314" fmla="*/ gd241 1 2"/>
                <a:gd name="gd315" fmla="val gd302"/>
                <a:gd name="gd316" fmla="val gd307"/>
                <a:gd name="gd317" fmla="val 53940"/>
                <a:gd name="gd318" fmla="val 0"/>
                <a:gd name="gd319" fmla="*/ w 0 648720"/>
                <a:gd name="gd320" fmla="*/ h 0 323640"/>
                <a:gd name="gd321" fmla="*/ w 648720 648720"/>
                <a:gd name="gd322" fmla="*/ h 323640 323640"/>
              </a:gdLst>
              <a:ahLst/>
              <a:cxnLst/>
              <a:rect l="gd319" t="gd320" r="gd321" b="gd322"/>
              <a:pathLst>
                <a:path w="648720" h="323640" extrusionOk="0">
                  <a:moveTo>
                    <a:pt x="gd1" y="gd2"/>
                  </a:moveTo>
                  <a:moveTo>
                    <a:pt x="gd34" y="gd39"/>
                  </a:moveTo>
                  <a:arcTo wR="gd76" hR="gd77" stAng="gd31" swAng="gd75"/>
                  <a:lnTo>
                    <a:pt x="gd80" y="gd81"/>
                  </a:lnTo>
                  <a:moveTo>
                    <a:pt x="gd113" y="gd118"/>
                  </a:moveTo>
                  <a:arcTo wR="gd155" hR="gd156" stAng="gd110" swAng="gd154"/>
                  <a:lnTo>
                    <a:pt x="gd159" y="gd160"/>
                  </a:lnTo>
                  <a:moveTo>
                    <a:pt x="gd192" y="gd197"/>
                  </a:moveTo>
                  <a:arcTo wR="gd234" hR="gd235" stAng="gd189" swAng="gd233"/>
                  <a:lnTo>
                    <a:pt x="gd238" y="gd239"/>
                  </a:lnTo>
                  <a:moveTo>
                    <a:pt x="gd271" y="gd276"/>
                  </a:moveTo>
                  <a:arcTo wR="gd313" hR="gd314" stAng="gd268" swAng="gd312"/>
                  <a:lnTo>
                    <a:pt x="gd317" y="gd318"/>
                  </a:lnTo>
                  <a:close/>
                </a:path>
                <a:path w="648720" h="323640" extrusionOk="0"/>
              </a:pathLst>
            </a:custGeom>
            <a:solidFill>
              <a:srgbClr val="333333"/>
            </a:solidFill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5000" rIns="90000" bIns="45000" anchor="ctr" anchorCtr="0">
              <a:spAutoFit/>
            </a:bodyPr>
            <a:lstStyle/>
            <a:p>
              <a:pPr lvl="0" algn="ctr">
                <a:defRPr/>
              </a:pPr>
              <a:r>
                <a:rPr sz="1100" b="1" i="0" u="none">
                  <a:solidFill>
                    <a:srgbClr val="FFFFFF"/>
                  </a:solidFill>
                  <a:latin typeface="Arial Nova"/>
                  <a:ea typeface="Droid Sans Fallback"/>
                </a:rPr>
                <a:t>BI</a:t>
              </a:r>
              <a:endParaRPr/>
            </a:p>
          </p:txBody>
        </p:sp>
      </p:grpSp>
      <p:sp>
        <p:nvSpPr>
          <p:cNvPr id="17418" name="Forme libre 13"/>
          <p:cNvSpPr>
            <a:spLocks noGrp="1" noChangeShapeType="1"/>
          </p:cNvSpPr>
          <p:nvPr/>
        </p:nvSpPr>
        <p:spPr bwMode="auto">
          <a:xfrm>
            <a:off x="647699" y="5946862"/>
            <a:ext cx="2305409" cy="1065395"/>
          </a:xfrm>
          <a:custGeom>
            <a:avLst/>
            <a:gdLst>
              <a:gd name="gd0" fmla="val 65536"/>
              <a:gd name="gd1" fmla="val 240000"/>
              <a:gd name="gd2" fmla="val 0"/>
              <a:gd name="gd3" fmla="+- 480000 0 0"/>
              <a:gd name="gd4" fmla="+- 480000 0 0"/>
              <a:gd name="gd5" fmla="*/ gd3 1 2"/>
              <a:gd name="gd6" fmla="*/ gd4 1 2"/>
              <a:gd name="gd7" fmla="+- 0 gd5 0"/>
              <a:gd name="gd8" fmla="+- 0 gd6 0"/>
              <a:gd name="gd9" fmla="+- 240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240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200000"/>
              <a:gd name="gd82" fmla="+- 480000 0 0"/>
              <a:gd name="gd83" fmla="+- 1440000 0 960000"/>
              <a:gd name="gd84" fmla="*/ gd82 1 2"/>
              <a:gd name="gd85" fmla="*/ gd83 1 2"/>
              <a:gd name="gd86" fmla="+- 0 gd84 0"/>
              <a:gd name="gd87" fmla="+- 960000 gd85 0"/>
              <a:gd name="gd88" fmla="+- 0 0 gd86"/>
              <a:gd name="gd89" fmla="+- 120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240000 0 gd86"/>
              <a:gd name="gd120" fmla="+- 1440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2064000"/>
              <a:gd name="gd160" fmla="val 1440000"/>
              <a:gd name="gd161" fmla="+- 2304000 0 1824000"/>
              <a:gd name="gd162" fmla="+- 1440000 0 960000"/>
              <a:gd name="gd163" fmla="*/ gd161 1 2"/>
              <a:gd name="gd164" fmla="*/ gd162 1 2"/>
              <a:gd name="gd165" fmla="+- 1824000 gd163 0"/>
              <a:gd name="gd166" fmla="+- 960000 gd164 0"/>
              <a:gd name="gd167" fmla="+- 2064000 0 gd165"/>
              <a:gd name="gd168" fmla="+- 1440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2304000 0 gd165"/>
              <a:gd name="gd199" fmla="+- 120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2304000"/>
              <a:gd name="gd239" fmla="val 240000"/>
              <a:gd name="gd240" fmla="+- 2304000 0 1824000"/>
              <a:gd name="gd241" fmla="+- 480000 0 0"/>
              <a:gd name="gd242" fmla="*/ gd240 1 2"/>
              <a:gd name="gd243" fmla="*/ gd241 1 2"/>
              <a:gd name="gd244" fmla="+- 1824000 gd242 0"/>
              <a:gd name="gd245" fmla="+- 0 gd243 0"/>
              <a:gd name="gd246" fmla="+- 2304000 0 gd244"/>
              <a:gd name="gd247" fmla="+- 240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2064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240000"/>
              <a:gd name="gd318" fmla="val 0"/>
              <a:gd name="gd319" fmla="*/ w 0 2304000"/>
              <a:gd name="gd320" fmla="*/ h 0 1440000"/>
              <a:gd name="gd321" fmla="*/ w 2304000 2304000"/>
              <a:gd name="gd322" fmla="*/ h 1440000 1440000"/>
            </a:gdLst>
            <a:ahLst/>
            <a:cxnLst/>
            <a:rect l="gd319" t="gd320" r="gd321" b="gd322"/>
            <a:pathLst>
              <a:path w="2304000" h="1440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2304000" h="1440000" extrusionOk="0"/>
            </a:pathLst>
          </a:custGeom>
          <a:solidFill>
            <a:srgbClr val="B2B2B2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600">
                <a:ea typeface="Droid Sans Fallback"/>
              </a:rPr>
              <a:t>Avec son compte personnel LCA,</a:t>
            </a:r>
            <a:endParaRPr/>
          </a:p>
          <a:p>
            <a:pPr lvl="0" algn="ctr">
              <a:defRPr/>
            </a:pPr>
            <a:r>
              <a:rPr sz="1600">
                <a:ea typeface="Droid Sans Fallback"/>
              </a:rPr>
              <a:t>elle peut gérer à la fois YA et ZO</a:t>
            </a:r>
            <a:endParaRPr/>
          </a:p>
        </p:txBody>
      </p:sp>
      <p:sp>
        <p:nvSpPr>
          <p:cNvPr id="17419" name="Forme libre 14"/>
          <p:cNvSpPr>
            <a:spLocks noGrp="1" noChangeShapeType="1"/>
          </p:cNvSpPr>
          <p:nvPr/>
        </p:nvSpPr>
        <p:spPr bwMode="auto">
          <a:xfrm>
            <a:off x="3959224" y="6068782"/>
            <a:ext cx="5977296" cy="821556"/>
          </a:xfrm>
          <a:custGeom>
            <a:avLst/>
            <a:gdLst>
              <a:gd name="gd0" fmla="val 65536"/>
              <a:gd name="gd1" fmla="val 240000"/>
              <a:gd name="gd2" fmla="val 0"/>
              <a:gd name="gd3" fmla="+- 480000 0 0"/>
              <a:gd name="gd4" fmla="+- 480000 0 0"/>
              <a:gd name="gd5" fmla="*/ gd3 1 2"/>
              <a:gd name="gd6" fmla="*/ gd4 1 2"/>
              <a:gd name="gd7" fmla="+- 0 gd5 0"/>
              <a:gd name="gd8" fmla="+- 0 gd6 0"/>
              <a:gd name="gd9" fmla="+- 240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240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200000"/>
              <a:gd name="gd82" fmla="+- 480000 0 0"/>
              <a:gd name="gd83" fmla="+- 1440000 0 960000"/>
              <a:gd name="gd84" fmla="*/ gd82 1 2"/>
              <a:gd name="gd85" fmla="*/ gd83 1 2"/>
              <a:gd name="gd86" fmla="+- 0 gd84 0"/>
              <a:gd name="gd87" fmla="+- 960000 gd85 0"/>
              <a:gd name="gd88" fmla="+- 0 0 gd86"/>
              <a:gd name="gd89" fmla="+- 120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240000 0 gd86"/>
              <a:gd name="gd120" fmla="+- 1440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5736000"/>
              <a:gd name="gd160" fmla="val 1440000"/>
              <a:gd name="gd161" fmla="+- 5976000 0 5496000"/>
              <a:gd name="gd162" fmla="+- 1440000 0 960000"/>
              <a:gd name="gd163" fmla="*/ gd161 1 2"/>
              <a:gd name="gd164" fmla="*/ gd162 1 2"/>
              <a:gd name="gd165" fmla="+- 5496000 gd163 0"/>
              <a:gd name="gd166" fmla="+- 960000 gd164 0"/>
              <a:gd name="gd167" fmla="+- 5736000 0 gd165"/>
              <a:gd name="gd168" fmla="+- 1440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5976000 0 gd165"/>
              <a:gd name="gd199" fmla="+- 120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5976000"/>
              <a:gd name="gd239" fmla="val 240000"/>
              <a:gd name="gd240" fmla="+- 5976000 0 5496000"/>
              <a:gd name="gd241" fmla="+- 480000 0 0"/>
              <a:gd name="gd242" fmla="*/ gd240 1 2"/>
              <a:gd name="gd243" fmla="*/ gd241 1 2"/>
              <a:gd name="gd244" fmla="+- 5496000 gd242 0"/>
              <a:gd name="gd245" fmla="+- 0 gd243 0"/>
              <a:gd name="gd246" fmla="+- 5976000 0 gd244"/>
              <a:gd name="gd247" fmla="+- 240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5736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240000"/>
              <a:gd name="gd318" fmla="val 0"/>
              <a:gd name="gd319" fmla="*/ w 0 5976000"/>
              <a:gd name="gd320" fmla="*/ h 0 1440000"/>
              <a:gd name="gd321" fmla="*/ w 5976000 5976000"/>
              <a:gd name="gd322" fmla="*/ h 1440000 1440000"/>
            </a:gdLst>
            <a:ahLst/>
            <a:cxnLst/>
            <a:rect l="gd319" t="gd320" r="gd321" b="gd322"/>
            <a:pathLst>
              <a:path w="5976000" h="1440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5976000" h="1440000" extrusionOk="0"/>
            </a:pathLst>
          </a:custGeom>
          <a:solidFill>
            <a:srgbClr val="B2B2B2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600">
                <a:ea typeface="Droid Sans Fallback"/>
              </a:rPr>
              <a:t>Chacun avec leur compte personnel LCA, ils peuvent se connecter à la même association et avoir accès aux mêmes documents et </a:t>
            </a:r>
            <a:br>
              <a:rPr sz="1600">
                <a:ea typeface="Droid Sans Fallback"/>
              </a:rPr>
            </a:br>
            <a:r>
              <a:rPr sz="1600">
                <a:ea typeface="Droid Sans Fallback"/>
              </a:rPr>
              <a:t>aux mêmes dossiers en cours sur LCA.</a:t>
            </a:r>
            <a:endParaRPr/>
          </a:p>
        </p:txBody>
      </p:sp>
      <p:sp>
        <p:nvSpPr>
          <p:cNvPr id="17420" name="Forme libre 15"/>
          <p:cNvSpPr>
            <a:spLocks noGrp="1" noChangeShapeType="1"/>
          </p:cNvSpPr>
          <p:nvPr/>
        </p:nvSpPr>
        <p:spPr bwMode="auto">
          <a:xfrm>
            <a:off x="360361" y="716685"/>
            <a:ext cx="2808646" cy="943474"/>
          </a:xfrm>
          <a:custGeom>
            <a:avLst/>
            <a:gdLst>
              <a:gd name="gd0" fmla="val 65536"/>
              <a:gd name="gd1" fmla="val 156000"/>
              <a:gd name="gd2" fmla="val 0"/>
              <a:gd name="gd3" fmla="+- 312000 0 0"/>
              <a:gd name="gd4" fmla="+- 312000 0 0"/>
              <a:gd name="gd5" fmla="*/ gd3 1 2"/>
              <a:gd name="gd6" fmla="*/ gd4 1 2"/>
              <a:gd name="gd7" fmla="+- 0 gd5 0"/>
              <a:gd name="gd8" fmla="+- 0 gd6 0"/>
              <a:gd name="gd9" fmla="+- 156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56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780000"/>
              <a:gd name="gd82" fmla="+- 312000 0 0"/>
              <a:gd name="gd83" fmla="+- 936000 0 624000"/>
              <a:gd name="gd84" fmla="*/ gd82 1 2"/>
              <a:gd name="gd85" fmla="*/ gd83 1 2"/>
              <a:gd name="gd86" fmla="+- 0 gd84 0"/>
              <a:gd name="gd87" fmla="+- 624000 gd85 0"/>
              <a:gd name="gd88" fmla="+- 0 0 gd86"/>
              <a:gd name="gd89" fmla="+- 78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56000 0 gd86"/>
              <a:gd name="gd120" fmla="+- 936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2652000"/>
              <a:gd name="gd160" fmla="val 936000"/>
              <a:gd name="gd161" fmla="+- 2808000 0 2496000"/>
              <a:gd name="gd162" fmla="+- 936000 0 624000"/>
              <a:gd name="gd163" fmla="*/ gd161 1 2"/>
              <a:gd name="gd164" fmla="*/ gd162 1 2"/>
              <a:gd name="gd165" fmla="+- 2496000 gd163 0"/>
              <a:gd name="gd166" fmla="+- 624000 gd164 0"/>
              <a:gd name="gd167" fmla="+- 2652000 0 gd165"/>
              <a:gd name="gd168" fmla="+- 936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2808000 0 gd165"/>
              <a:gd name="gd199" fmla="+- 78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2808000"/>
              <a:gd name="gd239" fmla="val 156000"/>
              <a:gd name="gd240" fmla="+- 2808000 0 2496000"/>
              <a:gd name="gd241" fmla="+- 312000 0 0"/>
              <a:gd name="gd242" fmla="*/ gd240 1 2"/>
              <a:gd name="gd243" fmla="*/ gd241 1 2"/>
              <a:gd name="gd244" fmla="+- 2496000 gd242 0"/>
              <a:gd name="gd245" fmla="+- 0 gd243 0"/>
              <a:gd name="gd246" fmla="+- 2808000 0 gd244"/>
              <a:gd name="gd247" fmla="+- 156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2652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56000"/>
              <a:gd name="gd318" fmla="val 0"/>
              <a:gd name="gd319" fmla="*/ w 0 2808000"/>
              <a:gd name="gd320" fmla="*/ h 0 936000"/>
              <a:gd name="gd321" fmla="*/ w 2808000 2808000"/>
              <a:gd name="gd322" fmla="*/ h 936000 936000"/>
            </a:gdLst>
            <a:ahLst/>
            <a:cxnLst/>
            <a:rect l="gd319" t="gd320" r="gd321" b="gd322"/>
            <a:pathLst>
              <a:path w="2808000" h="936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2808000" h="93600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400" b="1" i="0" u="none">
                <a:ea typeface="Droid Sans Fallback"/>
              </a:rPr>
              <a:t>Le compte n’est</a:t>
            </a:r>
            <a:br>
              <a:rPr sz="1400" b="1" i="0" u="none">
                <a:ea typeface="Droid Sans Fallback"/>
              </a:rPr>
            </a:br>
            <a:r>
              <a:rPr sz="1400" b="1" i="0" u="none">
                <a:ea typeface="Droid Sans Fallback"/>
              </a:rPr>
              <a:t> pas lié à l’association</a:t>
            </a:r>
            <a:r>
              <a:rPr sz="1400">
                <a:ea typeface="Droid Sans Fallback"/>
              </a:rPr>
              <a:t> </a:t>
            </a:r>
            <a:br>
              <a:rPr sz="1400">
                <a:ea typeface="Droid Sans Fallback"/>
              </a:rPr>
            </a:br>
            <a:r>
              <a:rPr sz="1400">
                <a:ea typeface="Droid Sans Fallback"/>
              </a:rPr>
              <a:t>mais uniquement à </a:t>
            </a:r>
            <a:br>
              <a:rPr sz="1400">
                <a:ea typeface="Droid Sans Fallback"/>
              </a:rPr>
            </a:br>
            <a:r>
              <a:rPr sz="1400">
                <a:ea typeface="Droid Sans Fallback"/>
              </a:rPr>
              <a:t>la personne qui le crée.</a:t>
            </a:r>
            <a:endParaRPr/>
          </a:p>
        </p:txBody>
      </p:sp>
      <p:sp>
        <p:nvSpPr>
          <p:cNvPr id="17421" name="Forme libre 16"/>
          <p:cNvSpPr>
            <a:spLocks noGrp="1" noChangeShapeType="1"/>
          </p:cNvSpPr>
          <p:nvPr/>
        </p:nvSpPr>
        <p:spPr bwMode="auto">
          <a:xfrm>
            <a:off x="3790949" y="322841"/>
            <a:ext cx="2880084" cy="1586701"/>
          </a:xfrm>
          <a:custGeom>
            <a:avLst/>
            <a:gdLst>
              <a:gd name="gd0" fmla="val 65536"/>
              <a:gd name="gd1" fmla="val 252000"/>
              <a:gd name="gd2" fmla="val 0"/>
              <a:gd name="gd3" fmla="+- 504000 0 0"/>
              <a:gd name="gd4" fmla="+- 504000 0 0"/>
              <a:gd name="gd5" fmla="*/ gd3 1 2"/>
              <a:gd name="gd6" fmla="*/ gd4 1 2"/>
              <a:gd name="gd7" fmla="+- 0 gd5 0"/>
              <a:gd name="gd8" fmla="+- 0 gd6 0"/>
              <a:gd name="gd9" fmla="+- 252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252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260000"/>
              <a:gd name="gd82" fmla="+- 504000 0 0"/>
              <a:gd name="gd83" fmla="+- 1512000 0 1008000"/>
              <a:gd name="gd84" fmla="*/ gd82 1 2"/>
              <a:gd name="gd85" fmla="*/ gd83 1 2"/>
              <a:gd name="gd86" fmla="+- 0 gd84 0"/>
              <a:gd name="gd87" fmla="+- 1008000 gd85 0"/>
              <a:gd name="gd88" fmla="+- 0 0 gd86"/>
              <a:gd name="gd89" fmla="+- 126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252000 0 gd86"/>
              <a:gd name="gd120" fmla="+- 1512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2628000"/>
              <a:gd name="gd160" fmla="val 1512000"/>
              <a:gd name="gd161" fmla="+- 2880000 0 2376000"/>
              <a:gd name="gd162" fmla="+- 1512000 0 1008000"/>
              <a:gd name="gd163" fmla="*/ gd161 1 2"/>
              <a:gd name="gd164" fmla="*/ gd162 1 2"/>
              <a:gd name="gd165" fmla="+- 2376000 gd163 0"/>
              <a:gd name="gd166" fmla="+- 1008000 gd164 0"/>
              <a:gd name="gd167" fmla="+- 2628000 0 gd165"/>
              <a:gd name="gd168" fmla="+- 1512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2880000 0 gd165"/>
              <a:gd name="gd199" fmla="+- 126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2880000"/>
              <a:gd name="gd239" fmla="val 252000"/>
              <a:gd name="gd240" fmla="+- 2880000 0 2376000"/>
              <a:gd name="gd241" fmla="+- 504000 0 0"/>
              <a:gd name="gd242" fmla="*/ gd240 1 2"/>
              <a:gd name="gd243" fmla="*/ gd241 1 2"/>
              <a:gd name="gd244" fmla="+- 2376000 gd242 0"/>
              <a:gd name="gd245" fmla="+- 0 gd243 0"/>
              <a:gd name="gd246" fmla="+- 2880000 0 gd244"/>
              <a:gd name="gd247" fmla="+- 252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2628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252000"/>
              <a:gd name="gd318" fmla="val 0"/>
              <a:gd name="gd319" fmla="*/ w 0 2880000"/>
              <a:gd name="gd320" fmla="*/ h 0 1512000"/>
              <a:gd name="gd321" fmla="*/ w 2880000 2880000"/>
              <a:gd name="gd322" fmla="*/ h 1512000 1512000"/>
            </a:gdLst>
            <a:ahLst/>
            <a:cxnLst/>
            <a:rect l="gd319" t="gd320" r="gd321" b="gd322"/>
            <a:pathLst>
              <a:path w="2880000" h="1512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2880000" h="151200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400">
                <a:ea typeface="Droid Sans Fallback"/>
              </a:rPr>
              <a:t>Cette personne choisit ensuite</a:t>
            </a:r>
            <a:r>
              <a:rPr sz="1400" b="1" i="0" u="none">
                <a:ea typeface="Droid Sans Fallback"/>
              </a:rPr>
              <a:t> les associations qu’elle veut avoir en gestion</a:t>
            </a:r>
            <a:r>
              <a:rPr sz="1400">
                <a:ea typeface="Droid Sans Fallback"/>
              </a:rPr>
              <a:t> </a:t>
            </a:r>
            <a:r>
              <a:rPr sz="1400" b="1" i="0" u="none">
                <a:ea typeface="Droid Sans Fallback"/>
              </a:rPr>
              <a:t>dans LCA.</a:t>
            </a:r>
            <a:endParaRPr/>
          </a:p>
          <a:p>
            <a:pPr lvl="0" algn="ctr">
              <a:defRPr/>
            </a:pPr>
            <a:r>
              <a:rPr sz="1400" b="0" i="0" u="none">
                <a:latin typeface="Wingdings 3"/>
                <a:ea typeface="Wingdings 3"/>
              </a:rPr>
              <a:t></a:t>
            </a:r>
            <a:r>
              <a:rPr sz="1400" b="0" i="0" u="none">
                <a:ea typeface="Droid Sans Fallback"/>
              </a:rPr>
              <a:t>Si elle a « plusieurs casquettes », elle peut avoir accès à plusieurs associations à partir de</a:t>
            </a:r>
            <a:endParaRPr/>
          </a:p>
          <a:p>
            <a:pPr lvl="0" algn="ctr">
              <a:defRPr/>
            </a:pPr>
            <a:r>
              <a:rPr sz="1400" b="0" i="0" u="none">
                <a:ea typeface="Droid Sans Fallback"/>
              </a:rPr>
              <a:t>son compte personnel.</a:t>
            </a:r>
            <a:endParaRPr/>
          </a:p>
        </p:txBody>
      </p:sp>
      <p:sp>
        <p:nvSpPr>
          <p:cNvPr id="17422" name="Forme libre 17"/>
          <p:cNvSpPr>
            <a:spLocks noGrp="1" noChangeShapeType="1"/>
          </p:cNvSpPr>
          <p:nvPr/>
        </p:nvSpPr>
        <p:spPr bwMode="auto">
          <a:xfrm>
            <a:off x="7307262" y="680172"/>
            <a:ext cx="2916596" cy="943474"/>
          </a:xfrm>
          <a:custGeom>
            <a:avLst/>
            <a:gdLst>
              <a:gd name="gd0" fmla="val 65536"/>
              <a:gd name="gd1" fmla="val 216000"/>
              <a:gd name="gd2" fmla="val 0"/>
              <a:gd name="gd3" fmla="+- 432000 0 0"/>
              <a:gd name="gd4" fmla="+- 432000 0 0"/>
              <a:gd name="gd5" fmla="*/ gd3 1 2"/>
              <a:gd name="gd6" fmla="*/ gd4 1 2"/>
              <a:gd name="gd7" fmla="+- 0 gd5 0"/>
              <a:gd name="gd8" fmla="+- 0 gd6 0"/>
              <a:gd name="gd9" fmla="+- 216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216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080000"/>
              <a:gd name="gd82" fmla="+- 432000 0 0"/>
              <a:gd name="gd83" fmla="+- 1296000 0 864000"/>
              <a:gd name="gd84" fmla="*/ gd82 1 2"/>
              <a:gd name="gd85" fmla="*/ gd83 1 2"/>
              <a:gd name="gd86" fmla="+- 0 gd84 0"/>
              <a:gd name="gd87" fmla="+- 864000 gd85 0"/>
              <a:gd name="gd88" fmla="+- 0 0 gd86"/>
              <a:gd name="gd89" fmla="+- 108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216000 0 gd86"/>
              <a:gd name="gd120" fmla="+- 1296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2700000"/>
              <a:gd name="gd160" fmla="val 1296000"/>
              <a:gd name="gd161" fmla="+- 2916000 0 2484000"/>
              <a:gd name="gd162" fmla="+- 1296000 0 864000"/>
              <a:gd name="gd163" fmla="*/ gd161 1 2"/>
              <a:gd name="gd164" fmla="*/ gd162 1 2"/>
              <a:gd name="gd165" fmla="+- 2484000 gd163 0"/>
              <a:gd name="gd166" fmla="+- 864000 gd164 0"/>
              <a:gd name="gd167" fmla="+- 2700000 0 gd165"/>
              <a:gd name="gd168" fmla="+- 1296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2916000 0 gd165"/>
              <a:gd name="gd199" fmla="+- 108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2916000"/>
              <a:gd name="gd239" fmla="val 216000"/>
              <a:gd name="gd240" fmla="+- 2916000 0 2484000"/>
              <a:gd name="gd241" fmla="+- 432000 0 0"/>
              <a:gd name="gd242" fmla="*/ gd240 1 2"/>
              <a:gd name="gd243" fmla="*/ gd241 1 2"/>
              <a:gd name="gd244" fmla="+- 2484000 gd242 0"/>
              <a:gd name="gd245" fmla="+- 0 gd243 0"/>
              <a:gd name="gd246" fmla="+- 2916000 0 gd244"/>
              <a:gd name="gd247" fmla="+- 216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2700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216000"/>
              <a:gd name="gd318" fmla="val 0"/>
              <a:gd name="gd319" fmla="*/ w 0 2916000"/>
              <a:gd name="gd320" fmla="*/ h 0 1296000"/>
              <a:gd name="gd321" fmla="*/ w 2916000 2916000"/>
              <a:gd name="gd322" fmla="*/ h 1296000 1296000"/>
            </a:gdLst>
            <a:ahLst/>
            <a:cxnLst/>
            <a:rect l="gd319" t="gd320" r="gd321" b="gd322"/>
            <a:pathLst>
              <a:path w="2916000" h="1296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2916000" h="129600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400">
                <a:ea typeface="Droid Sans Fallback"/>
              </a:rPr>
              <a:t>De même, </a:t>
            </a:r>
            <a:r>
              <a:rPr sz="1400" b="1" i="0" u="none">
                <a:ea typeface="Droid Sans Fallback"/>
              </a:rPr>
              <a:t>plusieurs personnes</a:t>
            </a:r>
            <a:r>
              <a:rPr sz="1400">
                <a:ea typeface="Droid Sans Fallback"/>
              </a:rPr>
              <a:t> (administrateurs / salariés) peuvent créer leur propre compte et avoir accès à une même association.</a:t>
            </a:r>
            <a:endParaRPr/>
          </a:p>
        </p:txBody>
      </p:sp>
      <p:sp>
        <p:nvSpPr>
          <p:cNvPr id="1042556862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AB14599B-0281-B3D7-5BEB-515A8909188F}" type="slidenum">
              <a:rPr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8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458" name="Image 1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239712" y="1090612"/>
            <a:ext cx="10206037" cy="3373437"/>
          </a:xfrm>
          <a:prstGeom prst="rect">
            <a:avLst/>
          </a:prstGeom>
          <a:noFill/>
        </p:spPr>
      </p:pic>
      <p:sp>
        <p:nvSpPr>
          <p:cNvPr id="19459" name="Forme libre 2"/>
          <p:cNvSpPr>
            <a:spLocks noGrp="1" noChangeShapeType="1"/>
          </p:cNvSpPr>
          <p:nvPr/>
        </p:nvSpPr>
        <p:spPr bwMode="auto">
          <a:xfrm>
            <a:off x="3168649" y="5182005"/>
            <a:ext cx="4175483" cy="1156835"/>
          </a:xfrm>
          <a:custGeom>
            <a:avLst/>
            <a:gdLst>
              <a:gd name="gd0" fmla="val 65536"/>
              <a:gd name="gd1" fmla="val 216000"/>
              <a:gd name="gd2" fmla="val 0"/>
              <a:gd name="gd3" fmla="+- 432000 0 0"/>
              <a:gd name="gd4" fmla="+- 432000 0 0"/>
              <a:gd name="gd5" fmla="*/ gd3 1 2"/>
              <a:gd name="gd6" fmla="*/ gd4 1 2"/>
              <a:gd name="gd7" fmla="+- 0 gd5 0"/>
              <a:gd name="gd8" fmla="+- 0 gd6 0"/>
              <a:gd name="gd9" fmla="+- 216000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216000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080000"/>
              <a:gd name="gd82" fmla="+- 432000 0 0"/>
              <a:gd name="gd83" fmla="+- 1296000 0 864000"/>
              <a:gd name="gd84" fmla="*/ gd82 1 2"/>
              <a:gd name="gd85" fmla="*/ gd83 1 2"/>
              <a:gd name="gd86" fmla="+- 0 gd84 0"/>
              <a:gd name="gd87" fmla="+- 864000 gd85 0"/>
              <a:gd name="gd88" fmla="+- 0 0 gd86"/>
              <a:gd name="gd89" fmla="+- 1080000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216000 0 gd86"/>
              <a:gd name="gd120" fmla="+- 1296000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3960000"/>
              <a:gd name="gd160" fmla="val 1296000"/>
              <a:gd name="gd161" fmla="+- 4176000 0 3744000"/>
              <a:gd name="gd162" fmla="+- 1296000 0 864000"/>
              <a:gd name="gd163" fmla="*/ gd161 1 2"/>
              <a:gd name="gd164" fmla="*/ gd162 1 2"/>
              <a:gd name="gd165" fmla="+- 3744000 gd163 0"/>
              <a:gd name="gd166" fmla="+- 864000 gd164 0"/>
              <a:gd name="gd167" fmla="+- 3960000 0 gd165"/>
              <a:gd name="gd168" fmla="+- 1296000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4176000 0 gd165"/>
              <a:gd name="gd199" fmla="+- 1080000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4176000"/>
              <a:gd name="gd239" fmla="val 216000"/>
              <a:gd name="gd240" fmla="+- 4176000 0 3744000"/>
              <a:gd name="gd241" fmla="+- 432000 0 0"/>
              <a:gd name="gd242" fmla="*/ gd240 1 2"/>
              <a:gd name="gd243" fmla="*/ gd241 1 2"/>
              <a:gd name="gd244" fmla="+- 3744000 gd242 0"/>
              <a:gd name="gd245" fmla="+- 0 gd243 0"/>
              <a:gd name="gd246" fmla="+- 4176000 0 gd244"/>
              <a:gd name="gd247" fmla="+- 216000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3960000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216000"/>
              <a:gd name="gd318" fmla="val 0"/>
              <a:gd name="gd319" fmla="*/ w 0 4176000"/>
              <a:gd name="gd320" fmla="*/ h 0 1296000"/>
              <a:gd name="gd321" fmla="*/ w 4176000 4176000"/>
              <a:gd name="gd322" fmla="*/ h 1296000 1296000"/>
            </a:gdLst>
            <a:ahLst/>
            <a:cxnLst/>
            <a:rect l="gd319" t="gd320" r="gd321" b="gd322"/>
            <a:pathLst>
              <a:path w="4176000" h="1296000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4176000" h="1296000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400">
                <a:ea typeface="Droid Sans Fallback"/>
              </a:rPr>
              <a:t>Une fois votre compte créé, </a:t>
            </a:r>
            <a:r>
              <a:rPr sz="1400" b="1" i="0" u="none">
                <a:ea typeface="Droid Sans Fallback"/>
              </a:rPr>
              <a:t>choisissez</a:t>
            </a:r>
            <a:r>
              <a:rPr sz="1400">
                <a:ea typeface="Droid Sans Fallback"/>
              </a:rPr>
              <a:t> les associations (ou établissements secondaires) que vous voulez avoir en gestion dans votre compte.</a:t>
            </a:r>
            <a:endParaRPr/>
          </a:p>
          <a:p>
            <a:pPr lvl="0" algn="ctr">
              <a:defRPr/>
            </a:pPr>
            <a:endParaRPr lang="en-US" sz="1400"/>
          </a:p>
          <a:p>
            <a:pPr lvl="0" algn="ctr">
              <a:defRPr/>
            </a:pPr>
            <a:r>
              <a:rPr sz="1400">
                <a:ea typeface="Droid Sans Fallback"/>
              </a:rPr>
              <a:t>Saisissiez pour cela le n° RNA ou le n° SIREN</a:t>
            </a:r>
            <a:endParaRPr/>
          </a:p>
        </p:txBody>
      </p:sp>
      <p:sp>
        <p:nvSpPr>
          <p:cNvPr id="1300567957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5910E331-F3C0-0470-DAC7-3CA6FB3D9D10}" type="slidenum">
              <a:rPr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 name="page9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5FA8668-1111-419F-ACF8-D0CF20107744}"/>
              </a:ext>
            </a:extLst>
          </p:cNvPr>
          <p:cNvSpPr/>
          <p:nvPr/>
        </p:nvSpPr>
        <p:spPr>
          <a:xfrm>
            <a:off x="593378" y="94509"/>
            <a:ext cx="9360249" cy="1381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506" name="Image 1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738187" y="1927225"/>
            <a:ext cx="7326312" cy="4640262"/>
          </a:xfrm>
          <a:prstGeom prst="rect">
            <a:avLst/>
          </a:prstGeom>
          <a:noFill/>
        </p:spPr>
      </p:pic>
      <p:sp>
        <p:nvSpPr>
          <p:cNvPr id="21508" name="Forme libre 8"/>
          <p:cNvSpPr>
            <a:spLocks noGrp="1" noChangeShapeType="1"/>
          </p:cNvSpPr>
          <p:nvPr/>
        </p:nvSpPr>
        <p:spPr bwMode="auto">
          <a:xfrm flipH="1">
            <a:off x="5927724" y="2992620"/>
            <a:ext cx="1650430" cy="2281413"/>
          </a:xfrm>
          <a:custGeom>
            <a:avLst/>
            <a:gdLst>
              <a:gd name="gd0" fmla="val 65536"/>
              <a:gd name="gd1" fmla="val 0"/>
              <a:gd name="gd2" fmla="val 0"/>
              <a:gd name="gd3" fmla="val 1600"/>
              <a:gd name="gd4" fmla="val 3400"/>
              <a:gd name="gd5" fmla="*/ w 0 1600"/>
              <a:gd name="gd6" fmla="*/ h 0 3400"/>
              <a:gd name="gd7" fmla="*/ w 21600 1600"/>
              <a:gd name="gd8" fmla="*/ h 21600 3400"/>
            </a:gdLst>
            <a:ahLst/>
            <a:cxnLst/>
            <a:rect l="gd5" t="gd6" r="gd7" b="gd8"/>
            <a:pathLst>
              <a:path w="1600" h="3400" fill="none" extrusionOk="0">
                <a:moveTo>
                  <a:pt x="gd1" y="gd2"/>
                </a:moveTo>
                <a:lnTo>
                  <a:pt x="gd3" y="gd4"/>
                </a:lnTo>
              </a:path>
              <a:path w="1600" h="34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wrap="square"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21509" name="Forme libre 9"/>
          <p:cNvSpPr>
            <a:spLocks noGrp="1" noChangeShapeType="1"/>
          </p:cNvSpPr>
          <p:nvPr/>
        </p:nvSpPr>
        <p:spPr bwMode="auto">
          <a:xfrm>
            <a:off x="6899125" y="1888994"/>
            <a:ext cx="3032483" cy="1065395"/>
          </a:xfrm>
          <a:custGeom>
            <a:avLst/>
            <a:gdLst>
              <a:gd name="gd0" fmla="val 65536"/>
              <a:gd name="gd1" fmla="val 201489"/>
              <a:gd name="gd2" fmla="val 0"/>
              <a:gd name="gd3" fmla="+- 402978 0 0"/>
              <a:gd name="gd4" fmla="+- 402978 0 0"/>
              <a:gd name="gd5" fmla="*/ gd3 1 2"/>
              <a:gd name="gd6" fmla="*/ gd4 1 2"/>
              <a:gd name="gd7" fmla="+- 0 gd5 0"/>
              <a:gd name="gd8" fmla="+- 0 gd6 0"/>
              <a:gd name="gd9" fmla="+- 201489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201489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1007446"/>
              <a:gd name="gd82" fmla="+- 402978 0 0"/>
              <a:gd name="gd83" fmla="+- 1208935 0 805957"/>
              <a:gd name="gd84" fmla="*/ gd82 1 2"/>
              <a:gd name="gd85" fmla="*/ gd83 1 2"/>
              <a:gd name="gd86" fmla="+- 0 gd84 0"/>
              <a:gd name="gd87" fmla="+- 805957 gd85 0"/>
              <a:gd name="gd88" fmla="+- 0 0 gd86"/>
              <a:gd name="gd89" fmla="+- 1007446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201489 0 gd86"/>
              <a:gd name="gd120" fmla="+- 1208935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2830482"/>
              <a:gd name="gd160" fmla="val 1208935"/>
              <a:gd name="gd161" fmla="+- 3031971 0 2628993"/>
              <a:gd name="gd162" fmla="+- 1208935 0 805957"/>
              <a:gd name="gd163" fmla="*/ gd161 1 2"/>
              <a:gd name="gd164" fmla="*/ gd162 1 2"/>
              <a:gd name="gd165" fmla="+- 2628993 gd163 0"/>
              <a:gd name="gd166" fmla="+- 805957 gd164 0"/>
              <a:gd name="gd167" fmla="+- 2830482 0 gd165"/>
              <a:gd name="gd168" fmla="+- 1208935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031971 0 gd165"/>
              <a:gd name="gd199" fmla="+- 1007446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031971"/>
              <a:gd name="gd239" fmla="val 201489"/>
              <a:gd name="gd240" fmla="+- 3031971 0 2628993"/>
              <a:gd name="gd241" fmla="+- 402978 0 0"/>
              <a:gd name="gd242" fmla="*/ gd240 1 2"/>
              <a:gd name="gd243" fmla="*/ gd241 1 2"/>
              <a:gd name="gd244" fmla="+- 2628993 gd242 0"/>
              <a:gd name="gd245" fmla="+- 0 gd243 0"/>
              <a:gd name="gd246" fmla="+- 3031971 0 gd244"/>
              <a:gd name="gd247" fmla="+- 201489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2830482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201489"/>
              <a:gd name="gd318" fmla="val 0"/>
              <a:gd name="gd319" fmla="*/ w 0 3031971"/>
              <a:gd name="gd320" fmla="*/ h 0 1208935"/>
              <a:gd name="gd321" fmla="*/ w 3031971 3031971"/>
              <a:gd name="gd322" fmla="*/ h 1208935 1208935"/>
            </a:gdLst>
            <a:ahLst/>
            <a:cxnLst/>
            <a:rect l="gd319" t="gd320" r="gd321" b="gd322"/>
            <a:pathLst>
              <a:path w="3031971" h="1208935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031971" h="1208935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600" b="1" i="0" u="none">
                <a:ea typeface="Droid Sans Fallback"/>
              </a:rPr>
              <a:t>Sur la page d’accueil de votre association, cliquez sur « Consulter/modifier les informations administratives »</a:t>
            </a:r>
            <a:endParaRPr/>
          </a:p>
        </p:txBody>
      </p:sp>
      <p:sp>
        <p:nvSpPr>
          <p:cNvPr id="21511" name="Titre 11"/>
          <p:cNvSpPr txBox="1">
            <a:spLocks noGrp="1" noChangeShapeType="1"/>
          </p:cNvSpPr>
          <p:nvPr>
            <p:ph type="title"/>
          </p:nvPr>
        </p:nvSpPr>
        <p:spPr bwMode="auto">
          <a:xfrm>
            <a:off x="858837" y="94509"/>
            <a:ext cx="9094790" cy="1231106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1pPr>
            <a:lvl2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2pPr>
            <a:lvl3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3pPr>
            <a:lvl4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4pPr>
            <a:lvl5pPr mar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900" b="1" i="0">
                <a:solidFill>
                  <a:srgbClr val="000000"/>
                </a:solidFill>
                <a:latin typeface="Calibri"/>
              </a:defRPr>
            </a:lvl5pPr>
          </a:lstStyle>
          <a:p>
            <a:pPr marL="0" lvl="0" indent="0">
              <a:spcBef>
                <a:spcPts val="0"/>
              </a:spcBef>
              <a:buNone/>
              <a:defRPr/>
            </a:pPr>
            <a:r>
              <a:rPr sz="4000" dirty="0"/>
              <a:t>2 – </a:t>
            </a:r>
            <a:r>
              <a:rPr sz="4000" b="1" i="0" u="none" dirty="0"/>
              <a:t>Vérifier le domaine d’activité </a:t>
            </a:r>
            <a:br>
              <a:rPr sz="4000" b="1" i="0" u="none" dirty="0"/>
            </a:br>
            <a:r>
              <a:rPr sz="4000" b="1" i="0" u="none" dirty="0"/>
              <a:t>de son association</a:t>
            </a:r>
            <a:endParaRPr dirty="0"/>
          </a:p>
        </p:txBody>
      </p:sp>
      <p:sp>
        <p:nvSpPr>
          <p:cNvPr id="1619703539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AD673089-725E-8252-857D-6F0F44E6F49E}" type="slidenum">
              <a:rPr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554" name="Image 2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414337" y="569912"/>
            <a:ext cx="9764712" cy="5514975"/>
          </a:xfrm>
          <a:prstGeom prst="rect">
            <a:avLst/>
          </a:prstGeom>
          <a:noFill/>
        </p:spPr>
      </p:pic>
      <p:sp>
        <p:nvSpPr>
          <p:cNvPr id="23555" name="Forme libre 8"/>
          <p:cNvSpPr>
            <a:spLocks noGrp="1" noChangeShapeType="1"/>
          </p:cNvSpPr>
          <p:nvPr/>
        </p:nvSpPr>
        <p:spPr bwMode="auto">
          <a:xfrm flipH="1">
            <a:off x="2057400" y="2478087"/>
            <a:ext cx="2132371" cy="1652946"/>
          </a:xfrm>
          <a:custGeom>
            <a:avLst/>
            <a:gdLst>
              <a:gd name="gd0" fmla="val 65536"/>
              <a:gd name="gd1" fmla="val 0"/>
              <a:gd name="gd2" fmla="val 0"/>
              <a:gd name="gd3" fmla="val 1600"/>
              <a:gd name="gd4" fmla="val 3400"/>
              <a:gd name="gd5" fmla="*/ w 0 1600"/>
              <a:gd name="gd6" fmla="*/ h 0 3400"/>
              <a:gd name="gd7" fmla="*/ w 21600 1600"/>
              <a:gd name="gd8" fmla="*/ h 21600 3400"/>
            </a:gdLst>
            <a:ahLst/>
            <a:cxnLst/>
            <a:rect l="gd5" t="gd6" r="gd7" b="gd8"/>
            <a:pathLst>
              <a:path w="1600" h="3400" fill="none" extrusionOk="0">
                <a:moveTo>
                  <a:pt x="gd1" y="gd2"/>
                </a:moveTo>
                <a:lnTo>
                  <a:pt x="gd3" y="gd4"/>
                </a:lnTo>
              </a:path>
              <a:path w="1600" h="3400" extrusionOk="0"/>
            </a:pathLst>
          </a:custGeom>
          <a:noFill/>
          <a:ln w="10080">
            <a:solidFill>
              <a:srgbClr val="F58220"/>
            </a:solidFill>
            <a:round/>
            <a:headEnd/>
            <a:tailEnd type="arrow" w="med" len="med"/>
          </a:ln>
        </p:spPr>
        <p:txBody>
          <a:bodyPr lIns="95040" tIns="50040" rIns="95040" bIns="50040" anchor="ctr" anchorCtr="0">
            <a:spAutoFit/>
          </a:bodyPr>
          <a:lstStyle/>
          <a:p>
            <a:pPr>
              <a:defRPr/>
            </a:pPr>
            <a:endParaRPr sz="1400"/>
          </a:p>
        </p:txBody>
      </p:sp>
      <p:sp>
        <p:nvSpPr>
          <p:cNvPr id="23556" name="Forme libre 9"/>
          <p:cNvSpPr>
            <a:spLocks noGrp="1" noChangeShapeType="1"/>
          </p:cNvSpPr>
          <p:nvPr/>
        </p:nvSpPr>
        <p:spPr bwMode="auto">
          <a:xfrm>
            <a:off x="4189411" y="2189408"/>
            <a:ext cx="3032483" cy="577715"/>
          </a:xfrm>
          <a:custGeom>
            <a:avLst/>
            <a:gdLst>
              <a:gd name="gd0" fmla="val 65536"/>
              <a:gd name="gd1" fmla="val 109123"/>
              <a:gd name="gd2" fmla="val 0"/>
              <a:gd name="gd3" fmla="+- 218246 0 0"/>
              <a:gd name="gd4" fmla="+- 218246 0 0"/>
              <a:gd name="gd5" fmla="*/ gd3 1 2"/>
              <a:gd name="gd6" fmla="*/ gd4 1 2"/>
              <a:gd name="gd7" fmla="+- 0 gd5 0"/>
              <a:gd name="gd8" fmla="+- 0 gd6 0"/>
              <a:gd name="gd9" fmla="+- 109123 0 gd7"/>
              <a:gd name="gd10" fmla="+- 0 0 gd8"/>
              <a:gd name="gd11" fmla="?: gd9 1 -1"/>
              <a:gd name="gd12" fmla="?: gd10 1 -1"/>
              <a:gd name="gd13" fmla="*/ gd10 1 gd9"/>
              <a:gd name="gd14" fmla="at2 1 gd13"/>
              <a:gd name="gd15" fmla="cos 1 gd14"/>
              <a:gd name="gd16" fmla="*/ gd15 gd15 1"/>
              <a:gd name="gd17" fmla="*/ gd6 gd6 1"/>
              <a:gd name="gd18" fmla="*/ gd17 gd16 1"/>
              <a:gd name="gd19" fmla="sin 1 gd14"/>
              <a:gd name="gd20" fmla="*/ gd19 gd19 1"/>
              <a:gd name="gd21" fmla="*/ gd5 gd5 1"/>
              <a:gd name="gd22" fmla="*/ gd21 gd20 1"/>
              <a:gd name="gd23" fmla="+- gd22 gd18 0"/>
              <a:gd name="gd24" fmla="sqrt gd23"/>
              <a:gd name="gd25" fmla="*/ gd5 gd6 gd24"/>
              <a:gd name="gd26" fmla="?: gd9 0 10800000"/>
              <a:gd name="gd27" fmla="*/ gd11 gd12 1"/>
              <a:gd name="gd28" fmla="*/ gd14 -1 1"/>
              <a:gd name="gd29" fmla="?: gd14 gd14 gd28"/>
              <a:gd name="gd30" fmla="*/ gd29 gd27 1"/>
              <a:gd name="gd31" fmla="+- gd30 gd26 0"/>
              <a:gd name="gd32" fmla="*/ gd25 gd15 1"/>
              <a:gd name="gd33" fmla="*/ gd11 gd32 1"/>
              <a:gd name="gd34" fmla="+- gd7 gd33 0"/>
              <a:gd name="gd35" fmla="*/ gd19 -1 1"/>
              <a:gd name="gd36" fmla="?: gd19 gd19 gd35"/>
              <a:gd name="gd37" fmla="*/ gd25 gd36 1"/>
              <a:gd name="gd38" fmla="*/ gd12 gd37 1"/>
              <a:gd name="gd39" fmla="+- gd8 gd38 0"/>
              <a:gd name="gd40" fmla="+- 0 0 gd7"/>
              <a:gd name="gd41" fmla="+- 109123 0 gd8"/>
              <a:gd name="gd42" fmla="?: gd40 1 -1"/>
              <a:gd name="gd43" fmla="?: gd41 1 -1"/>
              <a:gd name="gd44" fmla="*/ gd41 1 gd40"/>
              <a:gd name="gd45" fmla="at2 1 gd44"/>
              <a:gd name="gd46" fmla="cos 1 gd45"/>
              <a:gd name="gd47" fmla="*/ gd46 gd46 1"/>
              <a:gd name="gd48" fmla="*/ gd6 gd6 1"/>
              <a:gd name="gd49" fmla="*/ gd48 gd47 1"/>
              <a:gd name="gd50" fmla="sin 1 gd45"/>
              <a:gd name="gd51" fmla="*/ gd50 gd50 1"/>
              <a:gd name="gd52" fmla="*/ gd5 gd5 1"/>
              <a:gd name="gd53" fmla="*/ gd52 gd51 1"/>
              <a:gd name="gd54" fmla="+- gd53 gd49 0"/>
              <a:gd name="gd55" fmla="sqrt gd54"/>
              <a:gd name="gd56" fmla="*/ gd5 gd6 gd55"/>
              <a:gd name="gd57" fmla="?: gd40 0 10800000"/>
              <a:gd name="gd58" fmla="*/ gd42 gd43 1"/>
              <a:gd name="gd59" fmla="*/ gd45 -1 1"/>
              <a:gd name="gd60" fmla="?: gd45 gd45 gd59"/>
              <a:gd name="gd61" fmla="*/ gd60 gd58 1"/>
              <a:gd name="gd62" fmla="+- gd61 gd57 0"/>
              <a:gd name="gd63" fmla="*/ gd56 gd46 1"/>
              <a:gd name="gd64" fmla="*/ gd42 gd63 1"/>
              <a:gd name="gd65" fmla="+- gd7 gd64 0"/>
              <a:gd name="gd66" fmla="*/ gd50 -1 1"/>
              <a:gd name="gd67" fmla="?: gd50 gd50 gd66"/>
              <a:gd name="gd68" fmla="*/ gd56 gd67 1"/>
              <a:gd name="gd69" fmla="*/ gd43 gd68 1"/>
              <a:gd name="gd70" fmla="+- gd8 gd69 0"/>
              <a:gd name="gd71" fmla="+- gd31 0 gd62"/>
              <a:gd name="gd72" fmla="*/ gd71 -1 1"/>
              <a:gd name="gd73" fmla="+- gd31 21600000 gd62"/>
              <a:gd name="gd74" fmla="*/ gd73 -1 1"/>
              <a:gd name="gd75" fmla="?: gd71 gd72 gd74"/>
              <a:gd name="gd76" fmla="*/ gd3 1 2"/>
              <a:gd name="gd77" fmla="*/ gd4 1 2"/>
              <a:gd name="gd78" fmla="val gd65"/>
              <a:gd name="gd79" fmla="val gd70"/>
              <a:gd name="gd80" fmla="val 0"/>
              <a:gd name="gd81" fmla="val 545618"/>
              <a:gd name="gd82" fmla="+- 218246 0 0"/>
              <a:gd name="gd83" fmla="+- 654741 0 436495"/>
              <a:gd name="gd84" fmla="*/ gd82 1 2"/>
              <a:gd name="gd85" fmla="*/ gd83 1 2"/>
              <a:gd name="gd86" fmla="+- 0 gd84 0"/>
              <a:gd name="gd87" fmla="+- 436495 gd85 0"/>
              <a:gd name="gd88" fmla="+- 0 0 gd86"/>
              <a:gd name="gd89" fmla="+- 545618 0 gd87"/>
              <a:gd name="gd90" fmla="?: gd88 1 -1"/>
              <a:gd name="gd91" fmla="?: gd89 1 -1"/>
              <a:gd name="gd92" fmla="*/ gd89 1 gd88"/>
              <a:gd name="gd93" fmla="at2 1 gd92"/>
              <a:gd name="gd94" fmla="cos 1 gd93"/>
              <a:gd name="gd95" fmla="*/ gd94 gd94 1"/>
              <a:gd name="gd96" fmla="*/ gd85 gd85 1"/>
              <a:gd name="gd97" fmla="*/ gd96 gd95 1"/>
              <a:gd name="gd98" fmla="sin 1 gd93"/>
              <a:gd name="gd99" fmla="*/ gd98 gd98 1"/>
              <a:gd name="gd100" fmla="*/ gd84 gd84 1"/>
              <a:gd name="gd101" fmla="*/ gd100 gd99 1"/>
              <a:gd name="gd102" fmla="+- gd101 gd97 0"/>
              <a:gd name="gd103" fmla="sqrt gd102"/>
              <a:gd name="gd104" fmla="*/ gd84 gd85 gd103"/>
              <a:gd name="gd105" fmla="?: gd88 0 10800000"/>
              <a:gd name="gd106" fmla="*/ gd90 gd91 1"/>
              <a:gd name="gd107" fmla="*/ gd93 -1 1"/>
              <a:gd name="gd108" fmla="?: gd93 gd93 gd107"/>
              <a:gd name="gd109" fmla="*/ gd108 gd106 1"/>
              <a:gd name="gd110" fmla="+- gd109 gd105 0"/>
              <a:gd name="gd111" fmla="*/ gd104 gd94 1"/>
              <a:gd name="gd112" fmla="*/ gd90 gd111 1"/>
              <a:gd name="gd113" fmla="+- gd86 gd112 0"/>
              <a:gd name="gd114" fmla="*/ gd98 -1 1"/>
              <a:gd name="gd115" fmla="?: gd98 gd98 gd114"/>
              <a:gd name="gd116" fmla="*/ gd104 gd115 1"/>
              <a:gd name="gd117" fmla="*/ gd91 gd116 1"/>
              <a:gd name="gd118" fmla="+- gd87 gd117 0"/>
              <a:gd name="gd119" fmla="+- 109123 0 gd86"/>
              <a:gd name="gd120" fmla="+- 654741 0 gd87"/>
              <a:gd name="gd121" fmla="?: gd119 1 -1"/>
              <a:gd name="gd122" fmla="?: gd120 1 -1"/>
              <a:gd name="gd123" fmla="*/ gd120 1 gd119"/>
              <a:gd name="gd124" fmla="at2 1 gd123"/>
              <a:gd name="gd125" fmla="cos 1 gd124"/>
              <a:gd name="gd126" fmla="*/ gd125 gd125 1"/>
              <a:gd name="gd127" fmla="*/ gd85 gd85 1"/>
              <a:gd name="gd128" fmla="*/ gd127 gd126 1"/>
              <a:gd name="gd129" fmla="sin 1 gd124"/>
              <a:gd name="gd130" fmla="*/ gd129 gd129 1"/>
              <a:gd name="gd131" fmla="*/ gd84 gd84 1"/>
              <a:gd name="gd132" fmla="*/ gd131 gd130 1"/>
              <a:gd name="gd133" fmla="+- gd132 gd128 0"/>
              <a:gd name="gd134" fmla="sqrt gd133"/>
              <a:gd name="gd135" fmla="*/ gd84 gd85 gd134"/>
              <a:gd name="gd136" fmla="?: gd119 0 10800000"/>
              <a:gd name="gd137" fmla="*/ gd121 gd122 1"/>
              <a:gd name="gd138" fmla="*/ gd124 -1 1"/>
              <a:gd name="gd139" fmla="?: gd124 gd124 gd138"/>
              <a:gd name="gd140" fmla="*/ gd139 gd137 1"/>
              <a:gd name="gd141" fmla="+- gd140 gd136 0"/>
              <a:gd name="gd142" fmla="*/ gd135 gd125 1"/>
              <a:gd name="gd143" fmla="*/ gd121 gd142 1"/>
              <a:gd name="gd144" fmla="+- gd86 gd143 0"/>
              <a:gd name="gd145" fmla="*/ gd129 -1 1"/>
              <a:gd name="gd146" fmla="?: gd129 gd129 gd145"/>
              <a:gd name="gd147" fmla="*/ gd135 gd146 1"/>
              <a:gd name="gd148" fmla="*/ gd122 gd147 1"/>
              <a:gd name="gd149" fmla="+- gd87 gd148 0"/>
              <a:gd name="gd150" fmla="+- gd110 0 gd141"/>
              <a:gd name="gd151" fmla="*/ gd150 -1 1"/>
              <a:gd name="gd152" fmla="+- gd110 21600000 gd141"/>
              <a:gd name="gd153" fmla="*/ gd152 -1 1"/>
              <a:gd name="gd154" fmla="?: gd150 gd151 gd153"/>
              <a:gd name="gd155" fmla="*/ gd82 1 2"/>
              <a:gd name="gd156" fmla="*/ gd83 1 2"/>
              <a:gd name="gd157" fmla="val gd144"/>
              <a:gd name="gd158" fmla="val gd149"/>
              <a:gd name="gd159" fmla="val 2922848"/>
              <a:gd name="gd160" fmla="val 654741"/>
              <a:gd name="gd161" fmla="+- 3031972 0 2813724"/>
              <a:gd name="gd162" fmla="+- 654741 0 436495"/>
              <a:gd name="gd163" fmla="*/ gd161 1 2"/>
              <a:gd name="gd164" fmla="*/ gd162 1 2"/>
              <a:gd name="gd165" fmla="+- 2813724 gd163 0"/>
              <a:gd name="gd166" fmla="+- 436495 gd164 0"/>
              <a:gd name="gd167" fmla="+- 2922848 0 gd165"/>
              <a:gd name="gd168" fmla="+- 654741 0 gd166"/>
              <a:gd name="gd169" fmla="?: gd167 1 -1"/>
              <a:gd name="gd170" fmla="?: gd168 1 -1"/>
              <a:gd name="gd171" fmla="*/ gd168 1 gd167"/>
              <a:gd name="gd172" fmla="at2 1 gd171"/>
              <a:gd name="gd173" fmla="cos 1 gd172"/>
              <a:gd name="gd174" fmla="*/ gd173 gd173 1"/>
              <a:gd name="gd175" fmla="*/ gd164 gd164 1"/>
              <a:gd name="gd176" fmla="*/ gd175 gd174 1"/>
              <a:gd name="gd177" fmla="sin 1 gd172"/>
              <a:gd name="gd178" fmla="*/ gd177 gd177 1"/>
              <a:gd name="gd179" fmla="*/ gd163 gd163 1"/>
              <a:gd name="gd180" fmla="*/ gd179 gd178 1"/>
              <a:gd name="gd181" fmla="+- gd180 gd176 0"/>
              <a:gd name="gd182" fmla="sqrt gd181"/>
              <a:gd name="gd183" fmla="*/ gd163 gd164 gd182"/>
              <a:gd name="gd184" fmla="?: gd167 0 10800000"/>
              <a:gd name="gd185" fmla="*/ gd169 gd170 1"/>
              <a:gd name="gd186" fmla="*/ gd172 -1 1"/>
              <a:gd name="gd187" fmla="?: gd172 gd172 gd186"/>
              <a:gd name="gd188" fmla="*/ gd187 gd185 1"/>
              <a:gd name="gd189" fmla="+- gd188 gd184 0"/>
              <a:gd name="gd190" fmla="*/ gd183 gd173 1"/>
              <a:gd name="gd191" fmla="*/ gd169 gd190 1"/>
              <a:gd name="gd192" fmla="+- gd165 gd191 0"/>
              <a:gd name="gd193" fmla="*/ gd177 -1 1"/>
              <a:gd name="gd194" fmla="?: gd177 gd177 gd193"/>
              <a:gd name="gd195" fmla="*/ gd183 gd194 1"/>
              <a:gd name="gd196" fmla="*/ gd170 gd195 1"/>
              <a:gd name="gd197" fmla="+- gd166 gd196 0"/>
              <a:gd name="gd198" fmla="+- 3031972 0 gd165"/>
              <a:gd name="gd199" fmla="+- 545618 0 gd166"/>
              <a:gd name="gd200" fmla="?: gd198 1 -1"/>
              <a:gd name="gd201" fmla="?: gd199 1 -1"/>
              <a:gd name="gd202" fmla="*/ gd199 1 gd198"/>
              <a:gd name="gd203" fmla="at2 1 gd202"/>
              <a:gd name="gd204" fmla="cos 1 gd203"/>
              <a:gd name="gd205" fmla="*/ gd204 gd204 1"/>
              <a:gd name="gd206" fmla="*/ gd164 gd164 1"/>
              <a:gd name="gd207" fmla="*/ gd206 gd205 1"/>
              <a:gd name="gd208" fmla="sin 1 gd203"/>
              <a:gd name="gd209" fmla="*/ gd208 gd208 1"/>
              <a:gd name="gd210" fmla="*/ gd163 gd163 1"/>
              <a:gd name="gd211" fmla="*/ gd210 gd209 1"/>
              <a:gd name="gd212" fmla="+- gd211 gd207 0"/>
              <a:gd name="gd213" fmla="sqrt gd212"/>
              <a:gd name="gd214" fmla="*/ gd163 gd164 gd213"/>
              <a:gd name="gd215" fmla="?: gd198 0 10800000"/>
              <a:gd name="gd216" fmla="*/ gd200 gd201 1"/>
              <a:gd name="gd217" fmla="*/ gd203 -1 1"/>
              <a:gd name="gd218" fmla="?: gd203 gd203 gd217"/>
              <a:gd name="gd219" fmla="*/ gd218 gd216 1"/>
              <a:gd name="gd220" fmla="+- gd219 gd215 0"/>
              <a:gd name="gd221" fmla="*/ gd214 gd204 1"/>
              <a:gd name="gd222" fmla="*/ gd200 gd221 1"/>
              <a:gd name="gd223" fmla="+- gd165 gd222 0"/>
              <a:gd name="gd224" fmla="*/ gd208 -1 1"/>
              <a:gd name="gd225" fmla="?: gd208 gd208 gd224"/>
              <a:gd name="gd226" fmla="*/ gd214 gd225 1"/>
              <a:gd name="gd227" fmla="*/ gd201 gd226 1"/>
              <a:gd name="gd228" fmla="+- gd166 gd227 0"/>
              <a:gd name="gd229" fmla="+- gd189 0 gd220"/>
              <a:gd name="gd230" fmla="*/ gd229 -1 1"/>
              <a:gd name="gd231" fmla="+- gd189 21600000 gd220"/>
              <a:gd name="gd232" fmla="*/ gd231 -1 1"/>
              <a:gd name="gd233" fmla="?: gd229 gd230 gd232"/>
              <a:gd name="gd234" fmla="*/ gd161 1 2"/>
              <a:gd name="gd235" fmla="*/ gd162 1 2"/>
              <a:gd name="gd236" fmla="val gd223"/>
              <a:gd name="gd237" fmla="val gd228"/>
              <a:gd name="gd238" fmla="val 3031971"/>
              <a:gd name="gd239" fmla="val 109123"/>
              <a:gd name="gd240" fmla="+- 3031971 0 2813723"/>
              <a:gd name="gd241" fmla="+- 218246 0 0"/>
              <a:gd name="gd242" fmla="*/ gd240 1 2"/>
              <a:gd name="gd243" fmla="*/ gd241 1 2"/>
              <a:gd name="gd244" fmla="+- 2813723 gd242 0"/>
              <a:gd name="gd245" fmla="+- 0 gd243 0"/>
              <a:gd name="gd246" fmla="+- 3031971 0 gd244"/>
              <a:gd name="gd247" fmla="+- 109123 0 gd245"/>
              <a:gd name="gd248" fmla="?: gd246 1 -1"/>
              <a:gd name="gd249" fmla="?: gd247 1 -1"/>
              <a:gd name="gd250" fmla="*/ gd247 1 gd246"/>
              <a:gd name="gd251" fmla="at2 1 gd250"/>
              <a:gd name="gd252" fmla="cos 1 gd251"/>
              <a:gd name="gd253" fmla="*/ gd252 gd252 1"/>
              <a:gd name="gd254" fmla="*/ gd243 gd243 1"/>
              <a:gd name="gd255" fmla="*/ gd254 gd253 1"/>
              <a:gd name="gd256" fmla="sin 1 gd251"/>
              <a:gd name="gd257" fmla="*/ gd256 gd256 1"/>
              <a:gd name="gd258" fmla="*/ gd242 gd242 1"/>
              <a:gd name="gd259" fmla="*/ gd258 gd257 1"/>
              <a:gd name="gd260" fmla="+- gd259 gd255 0"/>
              <a:gd name="gd261" fmla="sqrt gd260"/>
              <a:gd name="gd262" fmla="*/ gd242 gd243 gd261"/>
              <a:gd name="gd263" fmla="?: gd246 0 10800000"/>
              <a:gd name="gd264" fmla="*/ gd248 gd249 1"/>
              <a:gd name="gd265" fmla="*/ gd251 -1 1"/>
              <a:gd name="gd266" fmla="?: gd251 gd251 gd265"/>
              <a:gd name="gd267" fmla="*/ gd266 gd264 1"/>
              <a:gd name="gd268" fmla="+- gd267 gd263 0"/>
              <a:gd name="gd269" fmla="*/ gd262 gd252 1"/>
              <a:gd name="gd270" fmla="*/ gd248 gd269 1"/>
              <a:gd name="gd271" fmla="+- gd244 gd270 0"/>
              <a:gd name="gd272" fmla="*/ gd256 -1 1"/>
              <a:gd name="gd273" fmla="?: gd256 gd256 gd272"/>
              <a:gd name="gd274" fmla="*/ gd262 gd273 1"/>
              <a:gd name="gd275" fmla="*/ gd249 gd274 1"/>
              <a:gd name="gd276" fmla="+- gd245 gd275 0"/>
              <a:gd name="gd277" fmla="+- 2922847 0 gd244"/>
              <a:gd name="gd278" fmla="+- 0 0 gd245"/>
              <a:gd name="gd279" fmla="?: gd277 1 -1"/>
              <a:gd name="gd280" fmla="?: gd278 1 -1"/>
              <a:gd name="gd281" fmla="*/ gd278 1 gd277"/>
              <a:gd name="gd282" fmla="at2 1 gd281"/>
              <a:gd name="gd283" fmla="cos 1 gd282"/>
              <a:gd name="gd284" fmla="*/ gd283 gd283 1"/>
              <a:gd name="gd285" fmla="*/ gd243 gd243 1"/>
              <a:gd name="gd286" fmla="*/ gd285 gd284 1"/>
              <a:gd name="gd287" fmla="sin 1 gd282"/>
              <a:gd name="gd288" fmla="*/ gd287 gd287 1"/>
              <a:gd name="gd289" fmla="*/ gd242 gd242 1"/>
              <a:gd name="gd290" fmla="*/ gd289 gd288 1"/>
              <a:gd name="gd291" fmla="+- gd290 gd286 0"/>
              <a:gd name="gd292" fmla="sqrt gd291"/>
              <a:gd name="gd293" fmla="*/ gd242 gd243 gd292"/>
              <a:gd name="gd294" fmla="?: gd277 0 10800000"/>
              <a:gd name="gd295" fmla="*/ gd279 gd280 1"/>
              <a:gd name="gd296" fmla="*/ gd282 -1 1"/>
              <a:gd name="gd297" fmla="?: gd282 gd282 gd296"/>
              <a:gd name="gd298" fmla="*/ gd297 gd295 1"/>
              <a:gd name="gd299" fmla="+- gd298 gd294 0"/>
              <a:gd name="gd300" fmla="*/ gd293 gd283 1"/>
              <a:gd name="gd301" fmla="*/ gd279 gd300 1"/>
              <a:gd name="gd302" fmla="+- gd244 gd301 0"/>
              <a:gd name="gd303" fmla="*/ gd287 -1 1"/>
              <a:gd name="gd304" fmla="?: gd287 gd287 gd303"/>
              <a:gd name="gd305" fmla="*/ gd293 gd304 1"/>
              <a:gd name="gd306" fmla="*/ gd280 gd305 1"/>
              <a:gd name="gd307" fmla="+- gd245 gd306 0"/>
              <a:gd name="gd308" fmla="+- gd268 0 gd299"/>
              <a:gd name="gd309" fmla="*/ gd308 -1 1"/>
              <a:gd name="gd310" fmla="+- gd268 21600000 gd299"/>
              <a:gd name="gd311" fmla="*/ gd310 -1 1"/>
              <a:gd name="gd312" fmla="?: gd308 gd309 gd311"/>
              <a:gd name="gd313" fmla="*/ gd240 1 2"/>
              <a:gd name="gd314" fmla="*/ gd241 1 2"/>
              <a:gd name="gd315" fmla="val gd302"/>
              <a:gd name="gd316" fmla="val gd307"/>
              <a:gd name="gd317" fmla="val 109123"/>
              <a:gd name="gd318" fmla="val 0"/>
              <a:gd name="gd319" fmla="*/ w 0 3031971"/>
              <a:gd name="gd320" fmla="*/ h 0 654741"/>
              <a:gd name="gd321" fmla="*/ w 3031971 3031971"/>
              <a:gd name="gd322" fmla="*/ h 654741 654741"/>
            </a:gdLst>
            <a:ahLst/>
            <a:cxnLst/>
            <a:rect l="gd319" t="gd320" r="gd321" b="gd322"/>
            <a:pathLst>
              <a:path w="3031971" h="654741" extrusionOk="0">
                <a:moveTo>
                  <a:pt x="gd1" y="gd2"/>
                </a:moveTo>
                <a:moveTo>
                  <a:pt x="gd34" y="gd39"/>
                </a:moveTo>
                <a:arcTo wR="gd76" hR="gd77" stAng="gd31" swAng="gd75"/>
                <a:lnTo>
                  <a:pt x="gd80" y="gd81"/>
                </a:lnTo>
                <a:moveTo>
                  <a:pt x="gd113" y="gd118"/>
                </a:moveTo>
                <a:arcTo wR="gd155" hR="gd156" stAng="gd110" swAng="gd154"/>
                <a:lnTo>
                  <a:pt x="gd159" y="gd160"/>
                </a:lnTo>
                <a:moveTo>
                  <a:pt x="gd192" y="gd197"/>
                </a:moveTo>
                <a:arcTo wR="gd234" hR="gd235" stAng="gd189" swAng="gd233"/>
                <a:lnTo>
                  <a:pt x="gd238" y="gd239"/>
                </a:lnTo>
                <a:moveTo>
                  <a:pt x="gd271" y="gd276"/>
                </a:moveTo>
                <a:arcTo wR="gd313" hR="gd314" stAng="gd268" swAng="gd312"/>
                <a:lnTo>
                  <a:pt x="gd317" y="gd318"/>
                </a:lnTo>
                <a:close/>
              </a:path>
              <a:path w="3031971" h="654741" extrusionOk="0"/>
            </a:pathLst>
          </a:custGeom>
          <a:solidFill>
            <a:srgbClr val="F5822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 lIns="90000" tIns="45000" rIns="90000" bIns="45000" anchor="ctr" anchorCtr="0">
            <a:spAutoFit/>
          </a:bodyPr>
          <a:lstStyle/>
          <a:p>
            <a:pPr lvl="0" algn="ctr">
              <a:defRPr/>
            </a:pPr>
            <a:r>
              <a:rPr sz="1600" b="1" i="0" u="none">
                <a:ea typeface="Droid Sans Fallback"/>
              </a:rPr>
              <a:t>Cliquez sur « Activités »</a:t>
            </a:r>
            <a:endParaRPr/>
          </a:p>
          <a:p>
            <a:pPr lvl="0" algn="ctr">
              <a:defRPr/>
            </a:pPr>
            <a:r>
              <a:rPr sz="1600" b="1" i="0" u="none">
                <a:ea typeface="Droid Sans Fallback"/>
              </a:rPr>
              <a:t>pour ouvrir cette partie</a:t>
            </a:r>
            <a:endParaRPr/>
          </a:p>
        </p:txBody>
      </p:sp>
      <p:sp>
        <p:nvSpPr>
          <p:cNvPr id="1569609359" name="Shape 102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6335712" y="6773861"/>
            <a:ext cx="4013199" cy="425449"/>
          </a:xfrm>
          <a:prstGeom prst="rect">
            <a:avLst/>
          </a:prstGeom>
          <a:noFill/>
        </p:spPr>
        <p:txBody>
          <a:bodyPr lIns="90000" tIns="45000" rIns="90000" bIns="45000" anchor="b">
            <a:spAutoFit/>
          </a:bodyPr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1pPr>
            <a:lvl2pPr marL="457200" indent="4572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2pPr>
            <a:lvl3pPr marL="914400" indent="9144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3pPr>
            <a:lvl4pPr marL="1371600" indent="1371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4pPr>
            <a:lvl5pPr marL="1828800" indent="18288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dk1"/>
                </a:solidFill>
                <a:latin typeface="Calibri"/>
              </a:defRPr>
            </a:lvl5pPr>
          </a:lstStyle>
          <a:p>
            <a:pPr marL="0" lvl="0" indent="0" algn="r">
              <a:spcBef>
                <a:spcPts val="0"/>
              </a:spcBef>
              <a:buNone/>
              <a:defRPr/>
            </a:pPr>
            <a:fld id="{4DFCC891-9DF2-514F-F702-D3F0535E45FB}" type="slidenum">
              <a:rPr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ushG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1436</Words>
  <Application>Microsoft Office PowerPoint</Application>
  <DocSecurity>0</DocSecurity>
  <PresentationFormat>Personnalisé</PresentationFormat>
  <Paragraphs>166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5" baseType="lpstr">
      <vt:lpstr>Arial</vt:lpstr>
      <vt:lpstr>Arial Nova</vt:lpstr>
      <vt:lpstr>Calibri</vt:lpstr>
      <vt:lpstr>Century Gothic</vt:lpstr>
      <vt:lpstr>Gill Sans Nova</vt:lpstr>
      <vt:lpstr>Liberation Sans</vt:lpstr>
      <vt:lpstr>MV Boli</vt:lpstr>
      <vt:lpstr>OpenSymbol</vt:lpstr>
      <vt:lpstr>StarSymbol</vt:lpstr>
      <vt:lpstr>Wingdings 3</vt:lpstr>
      <vt:lpstr>LushGreen</vt:lpstr>
      <vt:lpstr>Présentation PowerPoint</vt:lpstr>
      <vt:lpstr>Présentation PowerPoint</vt:lpstr>
      <vt:lpstr>1 – Créer son compte « Le Compte Asso »</vt:lpstr>
      <vt:lpstr>Présentation PowerPoint</vt:lpstr>
      <vt:lpstr>Présentation PowerPoint</vt:lpstr>
      <vt:lpstr>Présentation PowerPoint</vt:lpstr>
      <vt:lpstr>Présentation PowerPoint</vt:lpstr>
      <vt:lpstr>2 – Vérifier le domaine d’activité  de son association</vt:lpstr>
      <vt:lpstr>Présentation PowerPoint</vt:lpstr>
      <vt:lpstr>Présentation PowerPoint</vt:lpstr>
      <vt:lpstr>3 – Saisir le dossier sur LCA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Focus sur les budgets</vt:lpstr>
      <vt:lpstr>Présentation PowerPoint</vt:lpstr>
      <vt:lpstr>4 - Reprendre la saisie d’un dossier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Audrey Burrin</dc:creator>
  <cp:keywords/>
  <dc:description/>
  <cp:lastModifiedBy>mfiliali@int.ac-nancy-metz.fr</cp:lastModifiedBy>
  <cp:revision>27</cp:revision>
  <dcterms:modified xsi:type="dcterms:W3CDTF">2024-12-05T10:00:26Z</dcterms:modified>
  <cp:category/>
  <dc:identifier/>
  <cp:contentStatus/>
  <dc:language/>
  <cp:version/>
</cp:coreProperties>
</file>