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0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6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7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68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8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1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19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28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564D-8EA2-434C-8123-B25861759307}" type="datetimeFigureOut">
              <a:rPr lang="fr-FR" smtClean="0"/>
              <a:t>11/03/2014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E36C-F976-4B84-85A3-D526B7AEA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25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9291" y="204186"/>
            <a:ext cx="2803313" cy="6560598"/>
          </a:xfrm>
          <a:prstGeom prst="rect">
            <a:avLst/>
          </a:prstGeom>
          <a:solidFill>
            <a:schemeClr val="bg1"/>
          </a:solidFill>
          <a:ln>
            <a:solidFill>
              <a:srgbClr val="00976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54000" tIns="10800" rIns="54000" bIns="10800"/>
          <a:lstStyle/>
          <a:p>
            <a:pPr algn="ctr"/>
            <a:r>
              <a:rPr lang="fr-FR" sz="1600" b="1" dirty="0">
                <a:solidFill>
                  <a:srgbClr val="009762"/>
                </a:solidFill>
                <a:latin typeface="+mj-lt"/>
              </a:rPr>
              <a:t>Présentiel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38889" y="204186"/>
            <a:ext cx="3601237" cy="6560598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54000" tIns="10800" rIns="54000" bIns="10800"/>
          <a:lstStyle/>
          <a:p>
            <a:pPr algn="ctr"/>
            <a:r>
              <a:rPr lang="fr-FR" sz="1600" b="1" dirty="0">
                <a:solidFill>
                  <a:srgbClr val="009FE3"/>
                </a:solidFill>
                <a:latin typeface="+mj-lt"/>
              </a:rPr>
              <a:t>Asynchrone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4508" y="204186"/>
            <a:ext cx="2698691" cy="6560598"/>
          </a:xfrm>
          <a:prstGeom prst="rect">
            <a:avLst/>
          </a:prstGeom>
          <a:solidFill>
            <a:schemeClr val="bg1"/>
          </a:solidFill>
          <a:ln>
            <a:solidFill>
              <a:srgbClr val="E73D1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54000" tIns="10800" rIns="54000" bIns="10800"/>
          <a:lstStyle/>
          <a:p>
            <a:pPr algn="ctr"/>
            <a:r>
              <a:rPr lang="fr-FR" sz="1600" b="1">
                <a:solidFill>
                  <a:srgbClr val="E73D11"/>
                </a:solidFill>
                <a:latin typeface="+mj-lt"/>
              </a:rPr>
              <a:t>Synchrone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79895" y="411334"/>
            <a:ext cx="9747686" cy="1531980"/>
            <a:chOff x="682" y="900"/>
            <a:chExt cx="5066" cy="1542"/>
          </a:xfrm>
        </p:grpSpPr>
        <p:sp>
          <p:nvSpPr>
            <p:cNvPr id="8" name="Rectangle 1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82" y="1004"/>
              <a:ext cx="5066" cy="1376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6200000">
              <a:off x="19" y="1570"/>
              <a:ext cx="1542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b="1" dirty="0" smtClean="0">
                  <a:solidFill>
                    <a:srgbClr val="819EAE"/>
                  </a:solidFill>
                  <a:latin typeface="+mj-lt"/>
                </a:rPr>
                <a:t>INTRODUCTION</a:t>
              </a:r>
              <a:endParaRPr lang="fr-FR" sz="1600" b="1" dirty="0">
                <a:solidFill>
                  <a:srgbClr val="819EAE"/>
                </a:solidFill>
                <a:latin typeface="+mj-lt"/>
              </a:endParaRPr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79899" y="1942817"/>
            <a:ext cx="9747682" cy="3456838"/>
            <a:chOff x="682" y="2331"/>
            <a:chExt cx="5066" cy="878"/>
          </a:xfrm>
        </p:grpSpPr>
        <p:sp>
          <p:nvSpPr>
            <p:cNvPr id="11" name="Rectangle 2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2" y="2331"/>
              <a:ext cx="5066" cy="878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2" name="Text Box 2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6200000">
              <a:off x="586" y="2668"/>
              <a:ext cx="40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rgbClr val="819EAE"/>
                  </a:solidFill>
                  <a:latin typeface="+mj-lt"/>
                </a:rPr>
                <a:t>APPRENTISSAGE</a:t>
              </a:r>
              <a:endParaRPr lang="fr-FR" sz="1600" b="1" dirty="0">
                <a:solidFill>
                  <a:srgbClr val="819EAE"/>
                </a:solidFill>
                <a:latin typeface="+mj-lt"/>
              </a:endParaRPr>
            </a:p>
          </p:txBody>
        </p:sp>
      </p:grp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79899" y="5438549"/>
            <a:ext cx="9747682" cy="1317626"/>
            <a:chOff x="682" y="3234"/>
            <a:chExt cx="5066" cy="830"/>
          </a:xfrm>
        </p:grpSpPr>
        <p:sp>
          <p:nvSpPr>
            <p:cNvPr id="14" name="Rectangle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2" y="3254"/>
              <a:ext cx="5066" cy="765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5" name="Text Box 2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6200000">
              <a:off x="400" y="3548"/>
              <a:ext cx="8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b="1" dirty="0" smtClean="0">
                  <a:solidFill>
                    <a:srgbClr val="819EAE"/>
                  </a:solidFill>
                  <a:latin typeface="+mj-lt"/>
                </a:rPr>
                <a:t>CONCLUSION</a:t>
              </a:r>
              <a:endParaRPr lang="fr-FR" sz="1600" b="1" dirty="0">
                <a:solidFill>
                  <a:srgbClr val="819EAE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62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56842&quot;&gt;&lt;/object&gt;&lt;object type=&quot;2&quot; unique_id=&quot;56843&quot;&gt;&lt;object type=&quot;3&quot; unique_id=&quot;56844&quot;&gt;&lt;property id=&quot;20148&quot; value=&quot;5&quot;/&gt;&lt;property id=&quot;20300&quot; value=&quot;Diapositive 1&quot;/&gt;&lt;property id=&quot;20307&quot; value=&quot;256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  <p:tag name="PRESENTER_SHAPEINFO" val="&lt;ThreeDShapeInfo&gt;&lt;uuid val=&quot;{4A0C7562-3DDA-4A60-AB8C-97910ADF22FE}&quot;/&gt;&lt;isInvalidForFieldText val=&quot;0&quot;/&gt;&lt;Image&gt;&lt;filename val=&quot;C:\Users\Sylvain\AppData\Local\Temp\PR\data\asimages\{4A0C7562-3DDA-4A60-AB8C-97910ADF22FE}_3.png&quot;/&gt;&lt;left val=&quot;117&quot;/&gt;&lt;top val=&quot;102&quot;/&gt;&lt;width val=&quot;195&quot;/&gt;&lt;height val=&quot;416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  <p:tag name="PRESENTER_SHAPEINFO" val="&lt;ThreeDShapeInfo&gt;&lt;uuid val=&quot;{EEAEE7F6-A6A8-4A9D-8F75-B65FA1A67BD0}&quot;/&gt;&lt;isInvalidForFieldText val=&quot;0&quot;/&gt;&lt;Image&gt;&lt;filename val=&quot;C:\Users\Sylvain\AppData\Local\Temp\PR\data\asimages\{EEAEE7F6-A6A8-4A9D-8F75-B65FA1A67BD0}_3.png&quot;/&gt;&lt;left val=&quot;314&quot;/&gt;&lt;top val=&quot;102&quot;/&gt;&lt;width val=&quot;208&quot;/&gt;&lt;height val=&quot;416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PRESENTER_SHAPEINFO" val="&lt;ThreeDShapeInfo&gt;&lt;uuid val=&quot;{24DECA26-D26C-4431-B87D-BC6CBC0A8F9E}&quot;/&gt;&lt;isInvalidForFieldText val=&quot;0&quot;/&gt;&lt;Image&gt;&lt;filename val=&quot;C:\Users\Sylvain\AppData\Local\Temp\PR\data\asimages\{24DECA26-D26C-4431-B87D-BC6CBC0A8F9E}_3.png&quot;/&gt;&lt;left val=&quot;524&quot;/&gt;&lt;top val=&quot;102&quot;/&gt;&lt;width val=&quot;188&quot;/&gt;&lt;height val=&quot;416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Vacaresse</dc:creator>
  <cp:lastModifiedBy>Sylvain Vacaresse</cp:lastModifiedBy>
  <cp:revision>4</cp:revision>
  <dcterms:created xsi:type="dcterms:W3CDTF">2014-03-11T07:29:28Z</dcterms:created>
  <dcterms:modified xsi:type="dcterms:W3CDTF">2014-03-11T07:40:12Z</dcterms:modified>
</cp:coreProperties>
</file>