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4" r:id="rId2"/>
    <p:sldMasterId id="2147483657" r:id="rId3"/>
    <p:sldMasterId id="2147483660" r:id="rId4"/>
    <p:sldMasterId id="2147483663" r:id="rId5"/>
    <p:sldMasterId id="2147483666" r:id="rId6"/>
  </p:sldMasterIdLst>
  <p:notesMasterIdLst>
    <p:notesMasterId r:id="rId28"/>
  </p:notesMasterIdLst>
  <p:handoutMasterIdLst>
    <p:handoutMasterId r:id="rId29"/>
  </p:handoutMasterIdLst>
  <p:sldIdLst>
    <p:sldId id="277" r:id="rId7"/>
    <p:sldId id="280" r:id="rId8"/>
    <p:sldId id="281" r:id="rId9"/>
    <p:sldId id="282" r:id="rId10"/>
    <p:sldId id="283" r:id="rId11"/>
    <p:sldId id="294" r:id="rId12"/>
    <p:sldId id="296" r:id="rId13"/>
    <p:sldId id="297" r:id="rId14"/>
    <p:sldId id="298" r:id="rId15"/>
    <p:sldId id="285" r:id="rId16"/>
    <p:sldId id="286" r:id="rId17"/>
    <p:sldId id="299" r:id="rId18"/>
    <p:sldId id="300" r:id="rId19"/>
    <p:sldId id="295" r:id="rId20"/>
    <p:sldId id="287" r:id="rId21"/>
    <p:sldId id="288" r:id="rId22"/>
    <p:sldId id="289" r:id="rId23"/>
    <p:sldId id="290" r:id="rId24"/>
    <p:sldId id="291" r:id="rId25"/>
    <p:sldId id="292" r:id="rId26"/>
    <p:sldId id="293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èles INSA" id="{339B715A-A4F6-482F-9E8F-E995A152AF53}">
          <p14:sldIdLst>
            <p14:sldId id="277"/>
            <p14:sldId id="280"/>
            <p14:sldId id="281"/>
            <p14:sldId id="282"/>
            <p14:sldId id="283"/>
            <p14:sldId id="294"/>
            <p14:sldId id="296"/>
            <p14:sldId id="297"/>
            <p14:sldId id="298"/>
            <p14:sldId id="285"/>
            <p14:sldId id="286"/>
            <p14:sldId id="299"/>
            <p14:sldId id="300"/>
            <p14:sldId id="295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100"/>
    <a:srgbClr val="81989C"/>
    <a:srgbClr val="208998"/>
    <a:srgbClr val="866D5F"/>
    <a:srgbClr val="9D1747"/>
    <a:srgbClr val="004D6F"/>
    <a:srgbClr val="B2B2B2"/>
    <a:srgbClr val="E50051"/>
    <a:srgbClr val="737B84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706" autoAdjust="0"/>
  </p:normalViewPr>
  <p:slideViewPr>
    <p:cSldViewPr>
      <p:cViewPr>
        <p:scale>
          <a:sx n="100" d="100"/>
          <a:sy n="100" d="100"/>
        </p:scale>
        <p:origin x="-1944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-345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mh:Desktop:presentation%20GE:grilles%20GE%20pr&#233;sent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mh:Desktop:2014%202015:grilles%20GE%202014%20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mh:Desktop:2014%202015:grilles%20GE%202014%20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mh:Desktop:CTI%202015:Liens%20comptences%20formation%20GE%20fevrier%20201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jmh:Desktop:GE%202010-2011-2012%20JMHub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jmh:Desktop:GE%202010-2011-2012%20JMHub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706692913386"/>
          <c:y val="0.0601851851851852"/>
          <c:w val="0.530395669291339"/>
          <c:h val="0.807222222222222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bilan!$D$9</c:f>
              <c:strCache>
                <c:ptCount val="1"/>
                <c:pt idx="0">
                  <c:v>connaissances</c:v>
                </c:pt>
              </c:strCache>
            </c:strRef>
          </c:tx>
          <c:spPr>
            <a:gradFill flip="none" rotWithShape="1">
              <a:gsLst>
                <a:gs pos="90000">
                  <a:srgbClr val="0000FF"/>
                </a:gs>
                <a:gs pos="100000">
                  <a:prstClr val="white"/>
                </a:gs>
              </a:gsLst>
              <a:lin ang="0" scaled="1"/>
              <a:tileRect/>
            </a:gradFill>
          </c:spPr>
          <c:invertIfNegative val="0"/>
          <c:cat>
            <c:strRef>
              <c:f>bilan!$B$10:$B$13</c:f>
              <c:strCache>
                <c:ptCount val="4"/>
                <c:pt idx="0">
                  <c:v>GE5</c:v>
                </c:pt>
                <c:pt idx="1">
                  <c:v>GE4</c:v>
                </c:pt>
                <c:pt idx="2">
                  <c:v>GE3</c:v>
                </c:pt>
                <c:pt idx="3">
                  <c:v>GE2</c:v>
                </c:pt>
              </c:strCache>
            </c:strRef>
          </c:cat>
          <c:val>
            <c:numRef>
              <c:f>bilan!$D$10:$D$13</c:f>
              <c:numCache>
                <c:formatCode>General</c:formatCode>
                <c:ptCount val="4"/>
                <c:pt idx="0">
                  <c:v>71.0</c:v>
                </c:pt>
                <c:pt idx="1">
                  <c:v>268.5</c:v>
                </c:pt>
                <c:pt idx="2">
                  <c:v>417.0</c:v>
                </c:pt>
                <c:pt idx="3">
                  <c:v>526.5</c:v>
                </c:pt>
              </c:numCache>
            </c:numRef>
          </c:val>
        </c:ser>
        <c:ser>
          <c:idx val="1"/>
          <c:order val="1"/>
          <c:tx>
            <c:strRef>
              <c:f>bilan!$E$9</c:f>
              <c:strCache>
                <c:ptCount val="1"/>
                <c:pt idx="0">
                  <c:v>compétences</c:v>
                </c:pt>
              </c:strCache>
            </c:strRef>
          </c:tx>
          <c:spPr>
            <a:gradFill flip="none" rotWithShape="1">
              <a:gsLst>
                <a:gs pos="5000">
                  <a:srgbClr val="FF0000"/>
                </a:gs>
                <a:gs pos="0">
                  <a:srgbClr val="FFFFFF"/>
                </a:gs>
              </a:gsLst>
              <a:lin ang="0" scaled="1"/>
              <a:tileRect/>
            </a:gradFill>
          </c:spPr>
          <c:invertIfNegative val="0"/>
          <c:cat>
            <c:strRef>
              <c:f>bilan!$B$10:$B$13</c:f>
              <c:strCache>
                <c:ptCount val="4"/>
                <c:pt idx="0">
                  <c:v>GE5</c:v>
                </c:pt>
                <c:pt idx="1">
                  <c:v>GE4</c:v>
                </c:pt>
                <c:pt idx="2">
                  <c:v>GE3</c:v>
                </c:pt>
                <c:pt idx="3">
                  <c:v>GE2</c:v>
                </c:pt>
              </c:strCache>
            </c:strRef>
          </c:cat>
          <c:val>
            <c:numRef>
              <c:f>bilan!$E$10:$E$13</c:f>
              <c:numCache>
                <c:formatCode>General</c:formatCode>
                <c:ptCount val="4"/>
                <c:pt idx="0">
                  <c:v>200.5</c:v>
                </c:pt>
                <c:pt idx="1">
                  <c:v>368.25</c:v>
                </c:pt>
                <c:pt idx="2">
                  <c:v>322.5</c:v>
                </c:pt>
                <c:pt idx="3">
                  <c:v>174.0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141774968"/>
        <c:axId val="-2141773128"/>
        <c:axId val="0"/>
      </c:bar3DChart>
      <c:catAx>
        <c:axId val="-2141774968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 w="15875"/>
        </c:spPr>
        <c:txPr>
          <a:bodyPr/>
          <a:lstStyle/>
          <a:p>
            <a:pPr>
              <a:defRPr sz="1400">
                <a:latin typeface="Arial"/>
              </a:defRPr>
            </a:pPr>
            <a:endParaRPr lang="fr-FR"/>
          </a:p>
        </c:txPr>
        <c:crossAx val="-2141773128"/>
        <c:crosses val="autoZero"/>
        <c:auto val="1"/>
        <c:lblAlgn val="ctr"/>
        <c:lblOffset val="100"/>
        <c:noMultiLvlLbl val="0"/>
      </c:catAx>
      <c:valAx>
        <c:axId val="-2141773128"/>
        <c:scaling>
          <c:orientation val="minMax"/>
        </c:scaling>
        <c:delete val="0"/>
        <c:axPos val="b"/>
        <c:majorGridlines>
          <c:spPr>
            <a:ln w="6350">
              <a:solidFill>
                <a:schemeClr val="tx1">
                  <a:lumMod val="65000"/>
                  <a:lumOff val="35000"/>
                </a:schemeClr>
              </a:solidFill>
            </a:ln>
          </c:spPr>
        </c:majorGridlines>
        <c:numFmt formatCode="0%" sourceLinked="1"/>
        <c:majorTickMark val="out"/>
        <c:minorTickMark val="in"/>
        <c:tickLblPos val="nextTo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200" baseline="0">
                <a:latin typeface="Arial"/>
              </a:defRPr>
            </a:pPr>
            <a:endParaRPr lang="fr-FR"/>
          </a:p>
        </c:txPr>
        <c:crossAx val="-2141774968"/>
        <c:crosses val="autoZero"/>
        <c:crossBetween val="between"/>
        <c:majorUnit val="0.25"/>
        <c:minorUnit val="0.05"/>
      </c:valAx>
    </c:plotArea>
    <c:legend>
      <c:legendPos val="r"/>
      <c:layout>
        <c:manualLayout>
          <c:xMode val="edge"/>
          <c:yMode val="edge"/>
          <c:x val="0.686991251093613"/>
          <c:y val="0.310582531350248"/>
          <c:w val="0.290786526684164"/>
          <c:h val="0.30476086322543"/>
        </c:manualLayout>
      </c:layout>
      <c:overlay val="0"/>
      <c:txPr>
        <a:bodyPr/>
        <a:lstStyle/>
        <a:p>
          <a:pPr>
            <a:defRPr sz="14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Feuil1!$A$3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Feuil1!$B$2:$E$2</c:f>
              <c:strCache>
                <c:ptCount val="4"/>
                <c:pt idx="0">
                  <c:v>GE5</c:v>
                </c:pt>
                <c:pt idx="1">
                  <c:v>GE4</c:v>
                </c:pt>
                <c:pt idx="2">
                  <c:v>GE3</c:v>
                </c:pt>
                <c:pt idx="3">
                  <c:v>GE2</c:v>
                </c:pt>
              </c:strCache>
            </c:strRef>
          </c:cat>
          <c:val>
            <c:numRef>
              <c:f>Feuil1!$B$3:$E$3</c:f>
              <c:numCache>
                <c:formatCode>General</c:formatCode>
                <c:ptCount val="4"/>
                <c:pt idx="0">
                  <c:v>138.0</c:v>
                </c:pt>
                <c:pt idx="1">
                  <c:v>127.5</c:v>
                </c:pt>
                <c:pt idx="2">
                  <c:v>39.0</c:v>
                </c:pt>
                <c:pt idx="3">
                  <c:v>75.0</c:v>
                </c:pt>
              </c:numCache>
            </c:numRef>
          </c:val>
        </c:ser>
        <c:ser>
          <c:idx val="1"/>
          <c:order val="1"/>
          <c:tx>
            <c:strRef>
              <c:f>Feuil1!$A$4</c:f>
              <c:strCache>
                <c:ptCount val="1"/>
                <c:pt idx="0">
                  <c:v>TP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Feuil1!$B$2:$E$2</c:f>
              <c:strCache>
                <c:ptCount val="4"/>
                <c:pt idx="0">
                  <c:v>GE5</c:v>
                </c:pt>
                <c:pt idx="1">
                  <c:v>GE4</c:v>
                </c:pt>
                <c:pt idx="2">
                  <c:v>GE3</c:v>
                </c:pt>
                <c:pt idx="3">
                  <c:v>GE2</c:v>
                </c:pt>
              </c:strCache>
            </c:strRef>
          </c:cat>
          <c:val>
            <c:numRef>
              <c:f>Feuil1!$B$4:$E$4</c:f>
              <c:numCache>
                <c:formatCode>General</c:formatCode>
                <c:ptCount val="4"/>
                <c:pt idx="0">
                  <c:v>0.0</c:v>
                </c:pt>
                <c:pt idx="1">
                  <c:v>111.0</c:v>
                </c:pt>
                <c:pt idx="2">
                  <c:v>127.5</c:v>
                </c:pt>
                <c:pt idx="3">
                  <c:v>133.5</c:v>
                </c:pt>
              </c:numCache>
            </c:numRef>
          </c:val>
        </c:ser>
        <c:ser>
          <c:idx val="2"/>
          <c:order val="2"/>
          <c:tx>
            <c:strRef>
              <c:f>Feuil1!$A$5</c:f>
              <c:strCache>
                <c:ptCount val="1"/>
                <c:pt idx="0">
                  <c:v>TD</c:v>
                </c:pt>
              </c:strCache>
            </c:strRef>
          </c:tx>
          <c:spPr>
            <a:solidFill>
              <a:srgbClr val="EC5888"/>
            </a:solidFill>
          </c:spPr>
          <c:invertIfNegative val="0"/>
          <c:cat>
            <c:strRef>
              <c:f>Feuil1!$B$2:$E$2</c:f>
              <c:strCache>
                <c:ptCount val="4"/>
                <c:pt idx="0">
                  <c:v>GE5</c:v>
                </c:pt>
                <c:pt idx="1">
                  <c:v>GE4</c:v>
                </c:pt>
                <c:pt idx="2">
                  <c:v>GE3</c:v>
                </c:pt>
                <c:pt idx="3">
                  <c:v>GE2</c:v>
                </c:pt>
              </c:strCache>
            </c:strRef>
          </c:cat>
          <c:val>
            <c:numRef>
              <c:f>Feuil1!$B$5:$E$5</c:f>
              <c:numCache>
                <c:formatCode>General</c:formatCode>
                <c:ptCount val="4"/>
                <c:pt idx="0">
                  <c:v>10.5</c:v>
                </c:pt>
                <c:pt idx="1">
                  <c:v>247.5</c:v>
                </c:pt>
                <c:pt idx="2">
                  <c:v>318.0</c:v>
                </c:pt>
                <c:pt idx="3">
                  <c:v>289.5</c:v>
                </c:pt>
              </c:numCache>
            </c:numRef>
          </c:val>
        </c:ser>
        <c:ser>
          <c:idx val="3"/>
          <c:order val="3"/>
          <c:tx>
            <c:strRef>
              <c:f>Feuil1!$A$6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Feuil1!$B$2:$E$2</c:f>
              <c:strCache>
                <c:ptCount val="4"/>
                <c:pt idx="0">
                  <c:v>GE5</c:v>
                </c:pt>
                <c:pt idx="1">
                  <c:v>GE4</c:v>
                </c:pt>
                <c:pt idx="2">
                  <c:v>GE3</c:v>
                </c:pt>
                <c:pt idx="3">
                  <c:v>GE2</c:v>
                </c:pt>
              </c:strCache>
            </c:strRef>
          </c:cat>
          <c:val>
            <c:numRef>
              <c:f>Feuil1!$B$6:$E$6</c:f>
              <c:numCache>
                <c:formatCode>General</c:formatCode>
                <c:ptCount val="4"/>
                <c:pt idx="0">
                  <c:v>126.0</c:v>
                </c:pt>
                <c:pt idx="1">
                  <c:v>189.0</c:v>
                </c:pt>
                <c:pt idx="2">
                  <c:v>259.5</c:v>
                </c:pt>
                <c:pt idx="3">
                  <c:v>241.5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141677976"/>
        <c:axId val="-2141674856"/>
        <c:axId val="0"/>
      </c:bar3DChart>
      <c:catAx>
        <c:axId val="-214167797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/>
              </a:defRPr>
            </a:pPr>
            <a:endParaRPr lang="fr-FR"/>
          </a:p>
        </c:txPr>
        <c:crossAx val="-2141674856"/>
        <c:crosses val="autoZero"/>
        <c:auto val="1"/>
        <c:lblAlgn val="ctr"/>
        <c:lblOffset val="100"/>
        <c:noMultiLvlLbl val="0"/>
      </c:catAx>
      <c:valAx>
        <c:axId val="-2141674856"/>
        <c:scaling>
          <c:orientation val="minMax"/>
          <c:max val="350.0"/>
          <c:min val="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41677976"/>
        <c:crosses val="autoZero"/>
        <c:crossBetween val="between"/>
        <c:majorUnit val="50.0"/>
        <c:minorUnit val="50.0"/>
      </c:valAx>
    </c:plotArea>
    <c:legend>
      <c:legendPos val="r"/>
      <c:layout/>
      <c:overlay val="0"/>
      <c:txPr>
        <a:bodyPr/>
        <a:lstStyle/>
        <a:p>
          <a:pPr>
            <a:defRPr sz="1400">
              <a:latin typeface="Arial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solidFill>
                <a:srgbClr val="EC5888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txPr>
              <a:bodyPr/>
              <a:lstStyle/>
              <a:p>
                <a:pPr>
                  <a:defRPr sz="1400"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Feuil1!$C$11:$C$14</c:f>
              <c:strCache>
                <c:ptCount val="4"/>
                <c:pt idx="0">
                  <c:v>C</c:v>
                </c:pt>
                <c:pt idx="1">
                  <c:v>TD</c:v>
                </c:pt>
                <c:pt idx="2">
                  <c:v>TP</c:v>
                </c:pt>
                <c:pt idx="3">
                  <c:v>P</c:v>
                </c:pt>
              </c:strCache>
            </c:strRef>
          </c:cat>
          <c:val>
            <c:numRef>
              <c:f>Feuil1!$D$11:$D$14</c:f>
              <c:numCache>
                <c:formatCode>0.0%</c:formatCode>
                <c:ptCount val="4"/>
                <c:pt idx="0">
                  <c:v>0.335388409371147</c:v>
                </c:pt>
                <c:pt idx="1">
                  <c:v>0.355733662145499</c:v>
                </c:pt>
                <c:pt idx="2">
                  <c:v>0.152897657213317</c:v>
                </c:pt>
                <c:pt idx="3">
                  <c:v>0.155980271270037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400">
              <a:latin typeface="Arial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3366FF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5"/>
            <c:invertIfNegative val="0"/>
            <c:bubble3D val="0"/>
            <c:spPr>
              <a:solidFill>
                <a:srgbClr val="208998"/>
              </a:solidFill>
            </c:spPr>
          </c:dPt>
          <c:cat>
            <c:strRef>
              <c:f>'Matrice compétences - Productio'!$A$38:$A$43</c:f>
              <c:strCache>
                <c:ptCount val="6"/>
                <c:pt idx="0">
                  <c:v>Socle scientifique</c:v>
                </c:pt>
                <c:pt idx="1">
                  <c:v>Résoudre des problème d'ingénierie</c:v>
                </c:pt>
                <c:pt idx="2">
                  <c:v>Concevoir des produits, des systèmes, </c:v>
                </c:pt>
                <c:pt idx="3">
                  <c:v>Investigation méthodique</c:v>
                </c:pt>
                <c:pt idx="4">
                  <c:v>Développer des savoir-faire pratiques</c:v>
                </c:pt>
                <c:pt idx="5">
                  <c:v>Compétences transversales</c:v>
                </c:pt>
              </c:strCache>
            </c:strRef>
          </c:cat>
          <c:val>
            <c:numRef>
              <c:f>'Matrice compétences - Productio'!$B$38:$B$43</c:f>
              <c:numCache>
                <c:formatCode>General</c:formatCode>
                <c:ptCount val="6"/>
                <c:pt idx="0">
                  <c:v>15.0</c:v>
                </c:pt>
                <c:pt idx="1">
                  <c:v>17.0</c:v>
                </c:pt>
                <c:pt idx="2">
                  <c:v>21.0</c:v>
                </c:pt>
                <c:pt idx="3">
                  <c:v>12.0</c:v>
                </c:pt>
                <c:pt idx="4">
                  <c:v>21.0</c:v>
                </c:pt>
                <c:pt idx="5">
                  <c:v>14.0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7716568"/>
        <c:axId val="2114792968"/>
      </c:barChart>
      <c:catAx>
        <c:axId val="-2127716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fr-FR"/>
          </a:p>
        </c:txPr>
        <c:crossAx val="2114792968"/>
        <c:crosses val="autoZero"/>
        <c:auto val="1"/>
        <c:lblAlgn val="ctr"/>
        <c:lblOffset val="100"/>
        <c:noMultiLvlLbl val="0"/>
      </c:catAx>
      <c:valAx>
        <c:axId val="2114792968"/>
        <c:scaling>
          <c:orientation val="minMax"/>
        </c:scaling>
        <c:delete val="0"/>
        <c:axPos val="l"/>
        <c:majorGridlines>
          <c:spPr>
            <a:ln w="6350"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fr-FR"/>
          </a:p>
        </c:txPr>
        <c:crossAx val="-2127716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0" i="0">
                <a:latin typeface="Arial"/>
              </a:defRPr>
            </a:pPr>
            <a:r>
              <a:rPr lang="fr-FR" dirty="0" smtClean="0"/>
              <a:t>Secteurs </a:t>
            </a:r>
            <a:r>
              <a:rPr lang="fr-FR" dirty="0"/>
              <a:t>d'activité</a:t>
            </a:r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Synthèse!$B$53</c:f>
              <c:strCache>
                <c:ptCount val="1"/>
                <c:pt idx="0">
                  <c:v>Secteur d'activité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Synthèse!$A$54:$A$65</c:f>
              <c:strCache>
                <c:ptCount val="12"/>
                <c:pt idx="0">
                  <c:v>Technologies de l'information (service)</c:v>
                </c:pt>
                <c:pt idx="1">
                  <c:v>Industrie des technologies de l'information</c:v>
                </c:pt>
                <c:pt idx="2">
                  <c:v>Industrie chimique</c:v>
                </c:pt>
                <c:pt idx="3">
                  <c:v>Contrôle technique</c:v>
                </c:pt>
                <c:pt idx="4">
                  <c:v>Agriculture, sylviculture et pêche</c:v>
                </c:pt>
                <c:pt idx="5">
                  <c:v>Recherche</c:v>
                </c:pt>
                <c:pt idx="6">
                  <c:v>Métallurgie, transf métaux</c:v>
                </c:pt>
                <c:pt idx="7">
                  <c:v>Bâtiment travaux publics , construction.</c:v>
                </c:pt>
                <c:pt idx="8">
                  <c:v>Autres secteurs industriels</c:v>
                </c:pt>
                <c:pt idx="9">
                  <c:v>Auto, aéro, naval, ferroviaire</c:v>
                </c:pt>
                <c:pt idx="10">
                  <c:v>Energie</c:v>
                </c:pt>
                <c:pt idx="11">
                  <c:v>Etudes, conseil, ingénierie</c:v>
                </c:pt>
              </c:strCache>
            </c:strRef>
          </c:cat>
          <c:val>
            <c:numRef>
              <c:f>Synthèse!$B$54:$B$65</c:f>
              <c:numCache>
                <c:formatCode>0%</c:formatCode>
                <c:ptCount val="12"/>
                <c:pt idx="0">
                  <c:v>0.0196078431372549</c:v>
                </c:pt>
                <c:pt idx="1">
                  <c:v>0.0196078431372549</c:v>
                </c:pt>
                <c:pt idx="2">
                  <c:v>0.0196078431372549</c:v>
                </c:pt>
                <c:pt idx="3">
                  <c:v>0.0196078431372549</c:v>
                </c:pt>
                <c:pt idx="4">
                  <c:v>0.0196078431372549</c:v>
                </c:pt>
                <c:pt idx="5">
                  <c:v>0.0392156862745098</c:v>
                </c:pt>
                <c:pt idx="6">
                  <c:v>0.0392156862745098</c:v>
                </c:pt>
                <c:pt idx="7">
                  <c:v>0.0980392156862745</c:v>
                </c:pt>
                <c:pt idx="8">
                  <c:v>0.0980392156862745</c:v>
                </c:pt>
                <c:pt idx="9">
                  <c:v>0.137254901960784</c:v>
                </c:pt>
                <c:pt idx="10">
                  <c:v>0.235294117647059</c:v>
                </c:pt>
                <c:pt idx="11">
                  <c:v>0.254901960784314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39578360"/>
        <c:axId val="-2139575416"/>
      </c:barChart>
      <c:catAx>
        <c:axId val="-21395783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fr-FR"/>
          </a:p>
        </c:txPr>
        <c:crossAx val="-2139575416"/>
        <c:crosses val="autoZero"/>
        <c:auto val="1"/>
        <c:lblAlgn val="ctr"/>
        <c:lblOffset val="100"/>
        <c:noMultiLvlLbl val="0"/>
      </c:catAx>
      <c:valAx>
        <c:axId val="-213957541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200" b="1" i="1">
                <a:latin typeface="Arial"/>
              </a:defRPr>
            </a:pPr>
            <a:endParaRPr lang="fr-FR"/>
          </a:p>
        </c:txPr>
        <c:crossAx val="-2139578360"/>
        <c:crosses val="autoZero"/>
        <c:crossBetween val="between"/>
        <c:majorUnit val="0.1"/>
        <c:minorUnit val="0.05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2000" b="0" i="0">
              <a:latin typeface="Arial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Synthèse!$B$26</c:f>
              <c:strCache>
                <c:ptCount val="1"/>
                <c:pt idx="0">
                  <c:v>Fonction principale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Synthèse!$A$27:$A$36</c:f>
              <c:strCache>
                <c:ptCount val="10"/>
                <c:pt idx="0">
                  <c:v>Qualité, sécurité</c:v>
                </c:pt>
                <c:pt idx="1">
                  <c:v>Propriété industrielle</c:v>
                </c:pt>
                <c:pt idx="2">
                  <c:v>Développement durable</c:v>
                </c:pt>
                <c:pt idx="3">
                  <c:v>Recherche expérimentale</c:v>
                </c:pt>
                <c:pt idx="4">
                  <c:v>Assistance technique</c:v>
                </c:pt>
                <c:pt idx="5">
                  <c:v>R&amp;D non informatique</c:v>
                </c:pt>
                <c:pt idx="6">
                  <c:v>Informatique industrielle</c:v>
                </c:pt>
                <c:pt idx="7">
                  <c:v>Ingénieur d'affaire</c:v>
                </c:pt>
                <c:pt idx="8">
                  <c:v>Production - Exploitation</c:v>
                </c:pt>
                <c:pt idx="9">
                  <c:v>Etudes - conseil et expertise</c:v>
                </c:pt>
              </c:strCache>
            </c:strRef>
          </c:cat>
          <c:val>
            <c:numRef>
              <c:f>Synthèse!$B$27:$B$36</c:f>
              <c:numCache>
                <c:formatCode>0%</c:formatCode>
                <c:ptCount val="10"/>
                <c:pt idx="0">
                  <c:v>0.0188679245283019</c:v>
                </c:pt>
                <c:pt idx="1">
                  <c:v>0.0188679245283019</c:v>
                </c:pt>
                <c:pt idx="2">
                  <c:v>0.0566037735849056</c:v>
                </c:pt>
                <c:pt idx="3">
                  <c:v>0.0566037735849056</c:v>
                </c:pt>
                <c:pt idx="4">
                  <c:v>0.0754716981132075</c:v>
                </c:pt>
                <c:pt idx="5">
                  <c:v>0.132075471698113</c:v>
                </c:pt>
                <c:pt idx="6">
                  <c:v>0.132075471698113</c:v>
                </c:pt>
                <c:pt idx="7">
                  <c:v>0.150943396226415</c:v>
                </c:pt>
                <c:pt idx="8">
                  <c:v>0.169811320754717</c:v>
                </c:pt>
                <c:pt idx="9">
                  <c:v>0.188679245283019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39530312"/>
        <c:axId val="-2139527368"/>
      </c:barChart>
      <c:catAx>
        <c:axId val="-21395303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fr-FR"/>
          </a:p>
        </c:txPr>
        <c:crossAx val="-2139527368"/>
        <c:crosses val="autoZero"/>
        <c:auto val="1"/>
        <c:lblAlgn val="ctr"/>
        <c:lblOffset val="100"/>
        <c:noMultiLvlLbl val="0"/>
      </c:catAx>
      <c:valAx>
        <c:axId val="-213952736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100" b="1" i="1" baseline="0">
                <a:latin typeface="Arial"/>
              </a:defRPr>
            </a:pPr>
            <a:endParaRPr lang="fr-FR"/>
          </a:p>
        </c:txPr>
        <c:crossAx val="-2139530312"/>
        <c:crosses val="autoZero"/>
        <c:crossBetween val="between"/>
        <c:majorUnit val="0.05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A88C1-4502-9B46-8D0E-17DBF1089D40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1319548-39B5-AE43-88CD-250FC95B98A1}">
      <dgm:prSet phldrT="[Texte]" custT="1"/>
      <dgm:spPr>
        <a:solidFill>
          <a:srgbClr val="0000FF"/>
        </a:solidFill>
      </dgm:spPr>
      <dgm:t>
        <a:bodyPr/>
        <a:lstStyle/>
        <a:p>
          <a:pPr algn="ctr"/>
          <a:r>
            <a:rPr lang="fr-FR" sz="1400" dirty="0"/>
            <a:t>Département GEC</a:t>
          </a:r>
          <a:br>
            <a:rPr lang="fr-FR" sz="1400" dirty="0"/>
          </a:br>
          <a:r>
            <a:rPr lang="fr-FR" sz="1400" dirty="0"/>
            <a:t>Monica </a:t>
          </a:r>
          <a:r>
            <a:rPr lang="fr-FR" sz="1400" dirty="0" err="1"/>
            <a:t>Siroux</a:t>
          </a:r>
          <a:endParaRPr lang="fr-FR" sz="1400" dirty="0"/>
        </a:p>
      </dgm:t>
    </dgm:pt>
    <dgm:pt modelId="{CCE0A77F-8148-A840-802A-582E896F2B67}" type="parTrans" cxnId="{4A13B1F3-DAA6-DB48-A47E-09CD52737951}">
      <dgm:prSet/>
      <dgm:spPr/>
      <dgm:t>
        <a:bodyPr/>
        <a:lstStyle/>
        <a:p>
          <a:pPr algn="ctr"/>
          <a:endParaRPr lang="fr-FR"/>
        </a:p>
      </dgm:t>
    </dgm:pt>
    <dgm:pt modelId="{B24D59AC-F4B7-1542-AC63-9D1C8907AE7C}" type="sibTrans" cxnId="{4A13B1F3-DAA6-DB48-A47E-09CD52737951}">
      <dgm:prSet/>
      <dgm:spPr/>
      <dgm:t>
        <a:bodyPr/>
        <a:lstStyle/>
        <a:p>
          <a:pPr algn="ctr"/>
          <a:endParaRPr lang="fr-FR"/>
        </a:p>
      </dgm:t>
    </dgm:pt>
    <dgm:pt modelId="{85A351FD-D90D-7947-B7BF-52196CCDF4E1}" type="asst">
      <dgm:prSet phldrT="[Texte]" custT="1"/>
      <dgm:spPr>
        <a:solidFill>
          <a:srgbClr val="0000FF"/>
        </a:solidFill>
      </dgm:spPr>
      <dgm:t>
        <a:bodyPr/>
        <a:lstStyle/>
        <a:p>
          <a:pPr algn="ctr"/>
          <a:r>
            <a:rPr lang="fr-FR" sz="1100" dirty="0"/>
            <a:t>Conseil de département</a:t>
          </a:r>
        </a:p>
      </dgm:t>
    </dgm:pt>
    <dgm:pt modelId="{7B636277-2FB7-EB4B-BEE7-59CFDCEA916C}" type="parTrans" cxnId="{5A887DFB-50BB-2642-AC74-09589AB22084}">
      <dgm:prSet/>
      <dgm:spPr/>
      <dgm:t>
        <a:bodyPr/>
        <a:lstStyle/>
        <a:p>
          <a:pPr algn="ctr"/>
          <a:endParaRPr lang="fr-FR"/>
        </a:p>
      </dgm:t>
    </dgm:pt>
    <dgm:pt modelId="{46B61F0F-03C3-5D4B-84A5-92113FD4985A}" type="sibTrans" cxnId="{5A887DFB-50BB-2642-AC74-09589AB22084}">
      <dgm:prSet/>
      <dgm:spPr/>
      <dgm:t>
        <a:bodyPr/>
        <a:lstStyle/>
        <a:p>
          <a:pPr algn="ctr"/>
          <a:endParaRPr lang="fr-FR"/>
        </a:p>
      </dgm:t>
    </dgm:pt>
    <dgm:pt modelId="{E84E0EC5-A6F0-9F49-BC91-5555EFA30DEA}">
      <dgm:prSet phldrT="[Texte]" custT="1"/>
      <dgm:spPr>
        <a:solidFill>
          <a:srgbClr val="0000FF"/>
        </a:solidFill>
      </dgm:spPr>
      <dgm:t>
        <a:bodyPr/>
        <a:lstStyle/>
        <a:p>
          <a:pPr algn="ctr"/>
          <a:r>
            <a:rPr lang="fr-FR" sz="1400" dirty="0"/>
            <a:t>Spécialité Génie Electrique</a:t>
          </a:r>
          <a:br>
            <a:rPr lang="fr-FR" sz="1400" dirty="0"/>
          </a:br>
          <a:r>
            <a:rPr lang="fr-FR" sz="1400" dirty="0"/>
            <a:t>Jean-Michel Hubé</a:t>
          </a:r>
        </a:p>
      </dgm:t>
    </dgm:pt>
    <dgm:pt modelId="{26DC832C-C085-E240-A081-6C0BDC974548}" type="parTrans" cxnId="{BD72852B-131E-9240-A5FE-ED239F29FBCF}">
      <dgm:prSet/>
      <dgm:spPr/>
      <dgm:t>
        <a:bodyPr/>
        <a:lstStyle/>
        <a:p>
          <a:pPr algn="ctr"/>
          <a:endParaRPr lang="fr-FR"/>
        </a:p>
      </dgm:t>
    </dgm:pt>
    <dgm:pt modelId="{60C4C7F9-3C31-EE42-A106-B59F4BCD67CB}" type="sibTrans" cxnId="{BD72852B-131E-9240-A5FE-ED239F29FBCF}">
      <dgm:prSet/>
      <dgm:spPr/>
      <dgm:t>
        <a:bodyPr/>
        <a:lstStyle/>
        <a:p>
          <a:pPr algn="ctr"/>
          <a:endParaRPr lang="fr-FR"/>
        </a:p>
      </dgm:t>
    </dgm:pt>
    <dgm:pt modelId="{A5B71E3D-E2FF-F54F-B7B1-05C3803C359F}">
      <dgm:prSet phldrT="[Texte]"/>
      <dgm:spPr/>
      <dgm:t>
        <a:bodyPr/>
        <a:lstStyle/>
        <a:p>
          <a:pPr algn="ctr"/>
          <a:r>
            <a:rPr lang="fr-FR" dirty="0">
              <a:solidFill>
                <a:schemeClr val="tx1"/>
              </a:solidFill>
            </a:rPr>
            <a:t>Spécialité Génie Climatique et Energétique</a:t>
          </a:r>
          <a:br>
            <a:rPr lang="fr-FR" dirty="0">
              <a:solidFill>
                <a:schemeClr val="tx1"/>
              </a:solidFill>
            </a:rPr>
          </a:br>
          <a:r>
            <a:rPr lang="fr-FR" dirty="0">
              <a:solidFill>
                <a:schemeClr val="tx1"/>
              </a:solidFill>
            </a:rPr>
            <a:t>Bernard </a:t>
          </a:r>
          <a:r>
            <a:rPr lang="fr-FR" dirty="0" err="1">
              <a:solidFill>
                <a:schemeClr val="tx1"/>
              </a:solidFill>
            </a:rPr>
            <a:t>Flament</a:t>
          </a:r>
          <a:endParaRPr lang="fr-FR" dirty="0">
            <a:solidFill>
              <a:schemeClr val="tx1"/>
            </a:solidFill>
          </a:endParaRPr>
        </a:p>
      </dgm:t>
    </dgm:pt>
    <dgm:pt modelId="{8013893E-A918-E847-92CD-C222D2616658}" type="parTrans" cxnId="{4C70D8BA-2D35-D043-8FB5-EF161B315060}">
      <dgm:prSet/>
      <dgm:spPr/>
      <dgm:t>
        <a:bodyPr/>
        <a:lstStyle/>
        <a:p>
          <a:pPr algn="ctr"/>
          <a:endParaRPr lang="fr-FR"/>
        </a:p>
      </dgm:t>
    </dgm:pt>
    <dgm:pt modelId="{9E359F05-EBE0-EA46-81B9-AE0F8F61A0BF}" type="sibTrans" cxnId="{4C70D8BA-2D35-D043-8FB5-EF161B315060}">
      <dgm:prSet/>
      <dgm:spPr/>
      <dgm:t>
        <a:bodyPr/>
        <a:lstStyle/>
        <a:p>
          <a:pPr algn="ctr"/>
          <a:endParaRPr lang="fr-FR"/>
        </a:p>
      </dgm:t>
    </dgm:pt>
    <dgm:pt modelId="{954888D1-4537-F64E-9BAF-265420AA528F}" type="asst">
      <dgm:prSet custT="1"/>
      <dgm:spPr>
        <a:solidFill>
          <a:srgbClr val="0000FF"/>
        </a:solidFill>
      </dgm:spPr>
      <dgm:t>
        <a:bodyPr/>
        <a:lstStyle/>
        <a:p>
          <a:pPr algn="ctr"/>
          <a:r>
            <a:rPr lang="fr-FR" sz="1400" dirty="0"/>
            <a:t>Conseil de spécialité</a:t>
          </a:r>
        </a:p>
      </dgm:t>
    </dgm:pt>
    <dgm:pt modelId="{169EC010-1121-2242-9469-3FF17B24CBC1}" type="parTrans" cxnId="{BECC7019-D34B-BE48-82C2-A7C27B361AED}">
      <dgm:prSet/>
      <dgm:spPr/>
      <dgm:t>
        <a:bodyPr/>
        <a:lstStyle/>
        <a:p>
          <a:pPr algn="ctr"/>
          <a:endParaRPr lang="fr-FR"/>
        </a:p>
      </dgm:t>
    </dgm:pt>
    <dgm:pt modelId="{926D3E57-A323-AC47-871D-FFFC0B534DC4}" type="sibTrans" cxnId="{BECC7019-D34B-BE48-82C2-A7C27B361AED}">
      <dgm:prSet/>
      <dgm:spPr/>
      <dgm:t>
        <a:bodyPr/>
        <a:lstStyle/>
        <a:p>
          <a:pPr algn="ctr"/>
          <a:endParaRPr lang="fr-FR"/>
        </a:p>
      </dgm:t>
    </dgm:pt>
    <dgm:pt modelId="{134DFF53-FABB-BB48-9B31-31F2E6A96C3F}" type="asst">
      <dgm:prSet custT="1"/>
      <dgm:spPr>
        <a:solidFill>
          <a:srgbClr val="0000FF"/>
        </a:solidFill>
      </dgm:spPr>
      <dgm:t>
        <a:bodyPr/>
        <a:lstStyle/>
        <a:p>
          <a:pPr algn="ctr"/>
          <a:r>
            <a:rPr lang="fr-FR" sz="1400" dirty="0"/>
            <a:t>GE2  </a:t>
          </a:r>
        </a:p>
        <a:p>
          <a:pPr algn="ctr"/>
          <a:r>
            <a:rPr lang="fr-FR" sz="1400" dirty="0"/>
            <a:t>GE3 </a:t>
          </a:r>
        </a:p>
        <a:p>
          <a:pPr algn="ctr"/>
          <a:r>
            <a:rPr lang="fr-FR" sz="1400" dirty="0"/>
            <a:t>GE4 </a:t>
          </a:r>
        </a:p>
        <a:p>
          <a:pPr algn="ctr"/>
          <a:r>
            <a:rPr lang="fr-FR" sz="1400" dirty="0"/>
            <a:t>GE5 : options E et S  </a:t>
          </a:r>
        </a:p>
      </dgm:t>
    </dgm:pt>
    <dgm:pt modelId="{0E74CCE1-716B-984A-BBF4-3208FF94F62E}" type="parTrans" cxnId="{8A7F2868-4AD9-D545-A408-3895F1A6FBD9}">
      <dgm:prSet/>
      <dgm:spPr/>
      <dgm:t>
        <a:bodyPr/>
        <a:lstStyle/>
        <a:p>
          <a:pPr algn="ctr"/>
          <a:endParaRPr lang="fr-FR"/>
        </a:p>
      </dgm:t>
    </dgm:pt>
    <dgm:pt modelId="{15C6539B-7DAE-8A41-8F04-1BB71C73E3A8}" type="sibTrans" cxnId="{8A7F2868-4AD9-D545-A408-3895F1A6FBD9}">
      <dgm:prSet/>
      <dgm:spPr/>
      <dgm:t>
        <a:bodyPr/>
        <a:lstStyle/>
        <a:p>
          <a:pPr algn="ctr"/>
          <a:endParaRPr lang="fr-FR"/>
        </a:p>
      </dgm:t>
    </dgm:pt>
    <dgm:pt modelId="{EFB6169C-4198-A344-97B7-7AF49519C8C5}" type="asst">
      <dgm:prSet custT="1"/>
      <dgm:spPr>
        <a:solidFill>
          <a:srgbClr val="0000FF"/>
        </a:solidFill>
      </dgm:spPr>
      <dgm:t>
        <a:bodyPr/>
        <a:lstStyle/>
        <a:p>
          <a:pPr algn="ctr"/>
          <a:r>
            <a:rPr lang="fr-FR" sz="1400" dirty="0"/>
            <a:t>Plateforme Génie Electrique</a:t>
          </a:r>
        </a:p>
        <a:p>
          <a:pPr algn="ctr"/>
          <a:r>
            <a:rPr lang="fr-FR" sz="1400" dirty="0"/>
            <a:t>Bertrand Boyer</a:t>
          </a:r>
        </a:p>
      </dgm:t>
    </dgm:pt>
    <dgm:pt modelId="{4D46FE67-73E2-9E40-93F7-E5DED5053C75}" type="parTrans" cxnId="{F9E798DA-55E8-4042-92D5-0DD46A4EB3FE}">
      <dgm:prSet/>
      <dgm:spPr/>
      <dgm:t>
        <a:bodyPr/>
        <a:lstStyle/>
        <a:p>
          <a:pPr algn="ctr"/>
          <a:endParaRPr lang="fr-FR"/>
        </a:p>
      </dgm:t>
    </dgm:pt>
    <dgm:pt modelId="{B7E6700D-E309-A446-833D-38268DE460BB}" type="sibTrans" cxnId="{F9E798DA-55E8-4042-92D5-0DD46A4EB3FE}">
      <dgm:prSet/>
      <dgm:spPr/>
      <dgm:t>
        <a:bodyPr/>
        <a:lstStyle/>
        <a:p>
          <a:pPr algn="ctr"/>
          <a:endParaRPr lang="fr-FR"/>
        </a:p>
      </dgm:t>
    </dgm:pt>
    <dgm:pt modelId="{F66BF40C-6A86-584C-850F-BA38429A6A9C}" type="asst">
      <dgm:prSet custT="1"/>
      <dgm:spPr>
        <a:solidFill>
          <a:srgbClr val="0000FF"/>
        </a:solidFill>
      </dgm:spPr>
      <dgm:t>
        <a:bodyPr/>
        <a:lstStyle/>
        <a:p>
          <a:pPr algn="ctr"/>
          <a:r>
            <a:rPr lang="fr-FR" sz="1400" dirty="0"/>
            <a:t>Espace TP</a:t>
          </a:r>
        </a:p>
        <a:p>
          <a:pPr algn="ctr"/>
          <a:r>
            <a:rPr lang="fr-FR" sz="1400" dirty="0"/>
            <a:t>Espace projets</a:t>
          </a:r>
        </a:p>
        <a:p>
          <a:pPr algn="ctr"/>
          <a:r>
            <a:rPr lang="fr-FR" sz="1400" dirty="0"/>
            <a:t>Espace Electrotechnique</a:t>
          </a:r>
        </a:p>
      </dgm:t>
    </dgm:pt>
    <dgm:pt modelId="{D6109544-DB55-7A44-88C4-9CBFD564D48C}" type="parTrans" cxnId="{428FED65-9FE3-3340-8F67-A10B1C556B6C}">
      <dgm:prSet/>
      <dgm:spPr/>
      <dgm:t>
        <a:bodyPr/>
        <a:lstStyle/>
        <a:p>
          <a:pPr algn="ctr"/>
          <a:endParaRPr lang="fr-FR"/>
        </a:p>
      </dgm:t>
    </dgm:pt>
    <dgm:pt modelId="{C6BD9126-6DA6-ED4E-973C-E175F589A26B}" type="sibTrans" cxnId="{428FED65-9FE3-3340-8F67-A10B1C556B6C}">
      <dgm:prSet/>
      <dgm:spPr/>
      <dgm:t>
        <a:bodyPr/>
        <a:lstStyle/>
        <a:p>
          <a:pPr algn="ctr"/>
          <a:endParaRPr lang="fr-FR"/>
        </a:p>
      </dgm:t>
    </dgm:pt>
    <dgm:pt modelId="{130E9F85-7A10-CA42-8507-8E458B11723B}">
      <dgm:prSet/>
      <dgm:spPr/>
      <dgm:t>
        <a:bodyPr/>
        <a:lstStyle/>
        <a:p>
          <a:pPr algn="ctr"/>
          <a:r>
            <a:rPr lang="fr-FR" dirty="0">
              <a:solidFill>
                <a:schemeClr val="tx1"/>
              </a:solidFill>
            </a:rPr>
            <a:t>Département MEC</a:t>
          </a:r>
        </a:p>
      </dgm:t>
    </dgm:pt>
    <dgm:pt modelId="{4CDAA0EC-B0C4-304E-AC26-870C6ABD4BE9}" type="parTrans" cxnId="{C5C73F61-6BD4-1948-92F7-449F853192D5}">
      <dgm:prSet/>
      <dgm:spPr/>
      <dgm:t>
        <a:bodyPr/>
        <a:lstStyle/>
        <a:p>
          <a:pPr algn="ctr"/>
          <a:endParaRPr lang="fr-FR"/>
        </a:p>
      </dgm:t>
    </dgm:pt>
    <dgm:pt modelId="{962F04B9-CBB1-A148-8FA3-3CD002D312AE}" type="sibTrans" cxnId="{C5C73F61-6BD4-1948-92F7-449F853192D5}">
      <dgm:prSet/>
      <dgm:spPr/>
      <dgm:t>
        <a:bodyPr/>
        <a:lstStyle/>
        <a:p>
          <a:pPr algn="ctr"/>
          <a:endParaRPr lang="fr-FR"/>
        </a:p>
      </dgm:t>
    </dgm:pt>
    <dgm:pt modelId="{7F5AE46C-B6EB-184D-BD85-C16FA70C0EC4}">
      <dgm:prSet/>
      <dgm:spPr/>
      <dgm:t>
        <a:bodyPr/>
        <a:lstStyle/>
        <a:p>
          <a:pPr algn="ctr"/>
          <a:r>
            <a:rPr lang="fr-FR" dirty="0">
              <a:solidFill>
                <a:schemeClr val="tx1"/>
              </a:solidFill>
            </a:rPr>
            <a:t>Département GCT</a:t>
          </a:r>
        </a:p>
      </dgm:t>
    </dgm:pt>
    <dgm:pt modelId="{2DE6FCA4-673B-3B4E-95B1-E55C2896EDCE}" type="parTrans" cxnId="{F88BD93C-7DB3-194B-9FFA-5C3977C2FDCC}">
      <dgm:prSet/>
      <dgm:spPr/>
      <dgm:t>
        <a:bodyPr/>
        <a:lstStyle/>
        <a:p>
          <a:pPr algn="ctr"/>
          <a:endParaRPr lang="fr-FR"/>
        </a:p>
      </dgm:t>
    </dgm:pt>
    <dgm:pt modelId="{1E7716A5-E53E-D945-965D-3675FD30CBEF}" type="sibTrans" cxnId="{F88BD93C-7DB3-194B-9FFA-5C3977C2FDCC}">
      <dgm:prSet/>
      <dgm:spPr/>
      <dgm:t>
        <a:bodyPr/>
        <a:lstStyle/>
        <a:p>
          <a:pPr algn="ctr"/>
          <a:endParaRPr lang="fr-FR"/>
        </a:p>
      </dgm:t>
    </dgm:pt>
    <dgm:pt modelId="{97EAE9C1-D49D-F545-966A-36194C73296C}" type="pres">
      <dgm:prSet presAssocID="{10CA88C1-4502-9B46-8D0E-17DBF1089D4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B915ACE-BA71-C24C-992F-9F140DCD88D5}" type="pres">
      <dgm:prSet presAssocID="{130E9F85-7A10-CA42-8507-8E458B11723B}" presName="hierRoot1" presStyleCnt="0">
        <dgm:presLayoutVars>
          <dgm:hierBranch val="init"/>
        </dgm:presLayoutVars>
      </dgm:prSet>
      <dgm:spPr/>
    </dgm:pt>
    <dgm:pt modelId="{8F96EB97-D47C-8A4C-8C7E-735C837922B3}" type="pres">
      <dgm:prSet presAssocID="{130E9F85-7A10-CA42-8507-8E458B11723B}" presName="rootComposite1" presStyleCnt="0"/>
      <dgm:spPr/>
    </dgm:pt>
    <dgm:pt modelId="{B395E2CE-021F-8E4F-BCE9-4E7AF3B9833E}" type="pres">
      <dgm:prSet presAssocID="{130E9F85-7A10-CA42-8507-8E458B11723B}" presName="rootText1" presStyleLbl="node0" presStyleIdx="0" presStyleCnt="3" custScaleX="83660" custLinFactNeighborX="-541" custLinFactNeighborY="-535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2EB1A7A-1A7D-9647-9DC5-BD6E38994A8F}" type="pres">
      <dgm:prSet presAssocID="{130E9F85-7A10-CA42-8507-8E458B11723B}" presName="rootConnector1" presStyleLbl="node1" presStyleIdx="0" presStyleCnt="0"/>
      <dgm:spPr/>
      <dgm:t>
        <a:bodyPr/>
        <a:lstStyle/>
        <a:p>
          <a:endParaRPr lang="fr-FR"/>
        </a:p>
      </dgm:t>
    </dgm:pt>
    <dgm:pt modelId="{9EB179D8-58F2-8844-AEC9-A757C9E6BCE6}" type="pres">
      <dgm:prSet presAssocID="{130E9F85-7A10-CA42-8507-8E458B11723B}" presName="hierChild2" presStyleCnt="0"/>
      <dgm:spPr/>
    </dgm:pt>
    <dgm:pt modelId="{3233D37A-9D97-1440-9564-B36D01F98249}" type="pres">
      <dgm:prSet presAssocID="{130E9F85-7A10-CA42-8507-8E458B11723B}" presName="hierChild3" presStyleCnt="0"/>
      <dgm:spPr/>
    </dgm:pt>
    <dgm:pt modelId="{D54D3903-CD48-6146-9C50-C4F5EC27F4FA}" type="pres">
      <dgm:prSet presAssocID="{91319548-39B5-AE43-88CD-250FC95B98A1}" presName="hierRoot1" presStyleCnt="0">
        <dgm:presLayoutVars>
          <dgm:hierBranch val="init"/>
        </dgm:presLayoutVars>
      </dgm:prSet>
      <dgm:spPr/>
    </dgm:pt>
    <dgm:pt modelId="{872E48F6-7B08-C84F-9755-3FA33C9D73DF}" type="pres">
      <dgm:prSet presAssocID="{91319548-39B5-AE43-88CD-250FC95B98A1}" presName="rootComposite1" presStyleCnt="0"/>
      <dgm:spPr/>
    </dgm:pt>
    <dgm:pt modelId="{349C5E6A-BD78-194A-A4D6-895D1A568018}" type="pres">
      <dgm:prSet presAssocID="{91319548-39B5-AE43-88CD-250FC95B98A1}" presName="rootText1" presStyleLbl="node0" presStyleIdx="1" presStyleCnt="3" custScaleX="12930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3E7F0F0-03A7-8C41-A33D-5FC4B96993B5}" type="pres">
      <dgm:prSet presAssocID="{91319548-39B5-AE43-88CD-250FC95B98A1}" presName="rootConnector1" presStyleLbl="node1" presStyleIdx="0" presStyleCnt="0"/>
      <dgm:spPr/>
      <dgm:t>
        <a:bodyPr/>
        <a:lstStyle/>
        <a:p>
          <a:endParaRPr lang="fr-FR"/>
        </a:p>
      </dgm:t>
    </dgm:pt>
    <dgm:pt modelId="{BC1773F5-7415-EB45-86FD-6F0954466846}" type="pres">
      <dgm:prSet presAssocID="{91319548-39B5-AE43-88CD-250FC95B98A1}" presName="hierChild2" presStyleCnt="0"/>
      <dgm:spPr/>
    </dgm:pt>
    <dgm:pt modelId="{271101C4-C01B-FA4E-8ED3-840F468ADA60}" type="pres">
      <dgm:prSet presAssocID="{8013893E-A918-E847-92CD-C222D2616658}" presName="Name37" presStyleLbl="parChTrans1D2" presStyleIdx="0" presStyleCnt="3"/>
      <dgm:spPr/>
      <dgm:t>
        <a:bodyPr/>
        <a:lstStyle/>
        <a:p>
          <a:endParaRPr lang="fr-FR"/>
        </a:p>
      </dgm:t>
    </dgm:pt>
    <dgm:pt modelId="{590054EC-5D6A-4A41-B0C9-637679F01F8F}" type="pres">
      <dgm:prSet presAssocID="{A5B71E3D-E2FF-F54F-B7B1-05C3803C359F}" presName="hierRoot2" presStyleCnt="0">
        <dgm:presLayoutVars>
          <dgm:hierBranch val="init"/>
        </dgm:presLayoutVars>
      </dgm:prSet>
      <dgm:spPr/>
    </dgm:pt>
    <dgm:pt modelId="{E3977AC3-D1C7-1E40-ABA1-244628DD8621}" type="pres">
      <dgm:prSet presAssocID="{A5B71E3D-E2FF-F54F-B7B1-05C3803C359F}" presName="rootComposite" presStyleCnt="0"/>
      <dgm:spPr/>
    </dgm:pt>
    <dgm:pt modelId="{FBA927EF-D9B2-BD45-B53B-848ECFF761B8}" type="pres">
      <dgm:prSet presAssocID="{A5B71E3D-E2FF-F54F-B7B1-05C3803C359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089A4A1-7F39-3D4B-8B7B-079EFB8510C3}" type="pres">
      <dgm:prSet presAssocID="{A5B71E3D-E2FF-F54F-B7B1-05C3803C359F}" presName="rootConnector" presStyleLbl="node2" presStyleIdx="0" presStyleCnt="2"/>
      <dgm:spPr/>
      <dgm:t>
        <a:bodyPr/>
        <a:lstStyle/>
        <a:p>
          <a:endParaRPr lang="fr-FR"/>
        </a:p>
      </dgm:t>
    </dgm:pt>
    <dgm:pt modelId="{2846BBDC-F226-704B-BA00-9E5E1AF8CC45}" type="pres">
      <dgm:prSet presAssocID="{A5B71E3D-E2FF-F54F-B7B1-05C3803C359F}" presName="hierChild4" presStyleCnt="0"/>
      <dgm:spPr/>
    </dgm:pt>
    <dgm:pt modelId="{5F694958-5122-8349-A97E-0548BA77B488}" type="pres">
      <dgm:prSet presAssocID="{A5B71E3D-E2FF-F54F-B7B1-05C3803C359F}" presName="hierChild5" presStyleCnt="0"/>
      <dgm:spPr/>
    </dgm:pt>
    <dgm:pt modelId="{31E90B4A-E188-754D-8A28-D65901CCF6E9}" type="pres">
      <dgm:prSet presAssocID="{26DC832C-C085-E240-A081-6C0BDC974548}" presName="Name37" presStyleLbl="parChTrans1D2" presStyleIdx="1" presStyleCnt="3"/>
      <dgm:spPr/>
      <dgm:t>
        <a:bodyPr/>
        <a:lstStyle/>
        <a:p>
          <a:endParaRPr lang="fr-FR"/>
        </a:p>
      </dgm:t>
    </dgm:pt>
    <dgm:pt modelId="{CCE5D8F7-9981-9E41-96F3-668A57E8F70F}" type="pres">
      <dgm:prSet presAssocID="{E84E0EC5-A6F0-9F49-BC91-5555EFA30DEA}" presName="hierRoot2" presStyleCnt="0">
        <dgm:presLayoutVars>
          <dgm:hierBranch val="init"/>
        </dgm:presLayoutVars>
      </dgm:prSet>
      <dgm:spPr/>
    </dgm:pt>
    <dgm:pt modelId="{5F59C44F-D314-624B-9E35-60A51A8B74F2}" type="pres">
      <dgm:prSet presAssocID="{E84E0EC5-A6F0-9F49-BC91-5555EFA30DEA}" presName="rootComposite" presStyleCnt="0"/>
      <dgm:spPr/>
    </dgm:pt>
    <dgm:pt modelId="{483396AE-340F-4748-BA0C-DD15974E2C48}" type="pres">
      <dgm:prSet presAssocID="{E84E0EC5-A6F0-9F49-BC91-5555EFA30DEA}" presName="rootText" presStyleLbl="node2" presStyleIdx="1" presStyleCnt="2" custScaleX="17501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72F1ED6-9AD4-5547-8813-112BC450E3F5}" type="pres">
      <dgm:prSet presAssocID="{E84E0EC5-A6F0-9F49-BC91-5555EFA30DEA}" presName="rootConnector" presStyleLbl="node2" presStyleIdx="1" presStyleCnt="2"/>
      <dgm:spPr/>
      <dgm:t>
        <a:bodyPr/>
        <a:lstStyle/>
        <a:p>
          <a:endParaRPr lang="fr-FR"/>
        </a:p>
      </dgm:t>
    </dgm:pt>
    <dgm:pt modelId="{0A611B38-70C9-404B-BE68-4A1BB39DECA5}" type="pres">
      <dgm:prSet presAssocID="{E84E0EC5-A6F0-9F49-BC91-5555EFA30DEA}" presName="hierChild4" presStyleCnt="0"/>
      <dgm:spPr/>
    </dgm:pt>
    <dgm:pt modelId="{21362497-8B55-474A-9414-B2987AF84558}" type="pres">
      <dgm:prSet presAssocID="{E84E0EC5-A6F0-9F49-BC91-5555EFA30DEA}" presName="hierChild5" presStyleCnt="0"/>
      <dgm:spPr/>
    </dgm:pt>
    <dgm:pt modelId="{CC21BB7F-DFE6-2943-9E8A-81423EAF85F7}" type="pres">
      <dgm:prSet presAssocID="{169EC010-1121-2242-9469-3FF17B24CBC1}" presName="Name111" presStyleLbl="parChTrans1D3" presStyleIdx="0" presStyleCnt="4"/>
      <dgm:spPr/>
      <dgm:t>
        <a:bodyPr/>
        <a:lstStyle/>
        <a:p>
          <a:endParaRPr lang="fr-FR"/>
        </a:p>
      </dgm:t>
    </dgm:pt>
    <dgm:pt modelId="{A0981943-A943-7D4A-8F1F-ED5BF750BE24}" type="pres">
      <dgm:prSet presAssocID="{954888D1-4537-F64E-9BAF-265420AA528F}" presName="hierRoot3" presStyleCnt="0">
        <dgm:presLayoutVars>
          <dgm:hierBranch val="init"/>
        </dgm:presLayoutVars>
      </dgm:prSet>
      <dgm:spPr/>
    </dgm:pt>
    <dgm:pt modelId="{81BF28D3-EB6E-9F4B-B523-B8A05F30CBC4}" type="pres">
      <dgm:prSet presAssocID="{954888D1-4537-F64E-9BAF-265420AA528F}" presName="rootComposite3" presStyleCnt="0"/>
      <dgm:spPr/>
    </dgm:pt>
    <dgm:pt modelId="{8C92B049-4784-AC46-87CD-B52B9290719D}" type="pres">
      <dgm:prSet presAssocID="{954888D1-4537-F64E-9BAF-265420AA528F}" presName="rootText3" presStyleLbl="asst2" presStyleIdx="0" presStyleCnt="4" custScaleX="11693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D4174EA-873F-C14A-AE6B-76968AF54BF1}" type="pres">
      <dgm:prSet presAssocID="{954888D1-4537-F64E-9BAF-265420AA528F}" presName="rootConnector3" presStyleLbl="asst2" presStyleIdx="0" presStyleCnt="4"/>
      <dgm:spPr/>
      <dgm:t>
        <a:bodyPr/>
        <a:lstStyle/>
        <a:p>
          <a:endParaRPr lang="fr-FR"/>
        </a:p>
      </dgm:t>
    </dgm:pt>
    <dgm:pt modelId="{77F56809-D8C5-DA4D-9333-58C5A69B9862}" type="pres">
      <dgm:prSet presAssocID="{954888D1-4537-F64E-9BAF-265420AA528F}" presName="hierChild6" presStyleCnt="0"/>
      <dgm:spPr/>
    </dgm:pt>
    <dgm:pt modelId="{D7F24667-FAD8-4C4D-A2B6-662FB2222EFD}" type="pres">
      <dgm:prSet presAssocID="{954888D1-4537-F64E-9BAF-265420AA528F}" presName="hierChild7" presStyleCnt="0"/>
      <dgm:spPr/>
    </dgm:pt>
    <dgm:pt modelId="{0EFB0E76-A445-E744-8482-268C5C4741A5}" type="pres">
      <dgm:prSet presAssocID="{0E74CCE1-716B-984A-BBF4-3208FF94F62E}" presName="Name111" presStyleLbl="parChTrans1D3" presStyleIdx="1" presStyleCnt="4"/>
      <dgm:spPr/>
      <dgm:t>
        <a:bodyPr/>
        <a:lstStyle/>
        <a:p>
          <a:endParaRPr lang="fr-FR"/>
        </a:p>
      </dgm:t>
    </dgm:pt>
    <dgm:pt modelId="{E1DE2DF6-1343-2544-8D2A-16BC996185F2}" type="pres">
      <dgm:prSet presAssocID="{134DFF53-FABB-BB48-9B31-31F2E6A96C3F}" presName="hierRoot3" presStyleCnt="0">
        <dgm:presLayoutVars>
          <dgm:hierBranch val="init"/>
        </dgm:presLayoutVars>
      </dgm:prSet>
      <dgm:spPr/>
    </dgm:pt>
    <dgm:pt modelId="{93893AF6-FEAF-BF4B-8CC0-8FEE9D34ADAE}" type="pres">
      <dgm:prSet presAssocID="{134DFF53-FABB-BB48-9B31-31F2E6A96C3F}" presName="rootComposite3" presStyleCnt="0"/>
      <dgm:spPr/>
    </dgm:pt>
    <dgm:pt modelId="{C53AA8F1-3F8D-414B-9F15-47FD84B79AE9}" type="pres">
      <dgm:prSet presAssocID="{134DFF53-FABB-BB48-9B31-31F2E6A96C3F}" presName="rootText3" presStyleLbl="asst2" presStyleIdx="1" presStyleCnt="4" custScaleX="160883" custScaleY="182538" custLinFactNeighborY="-208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F1D26DB-BCF4-A649-999A-51009CC924E8}" type="pres">
      <dgm:prSet presAssocID="{134DFF53-FABB-BB48-9B31-31F2E6A96C3F}" presName="rootConnector3" presStyleLbl="asst2" presStyleIdx="1" presStyleCnt="4"/>
      <dgm:spPr/>
      <dgm:t>
        <a:bodyPr/>
        <a:lstStyle/>
        <a:p>
          <a:endParaRPr lang="fr-FR"/>
        </a:p>
      </dgm:t>
    </dgm:pt>
    <dgm:pt modelId="{A9A7D14C-DE08-BF46-BF74-8831E3EE952E}" type="pres">
      <dgm:prSet presAssocID="{134DFF53-FABB-BB48-9B31-31F2E6A96C3F}" presName="hierChild6" presStyleCnt="0"/>
      <dgm:spPr/>
    </dgm:pt>
    <dgm:pt modelId="{34DF01EF-356F-CC42-84CB-50BB96B91247}" type="pres">
      <dgm:prSet presAssocID="{134DFF53-FABB-BB48-9B31-31F2E6A96C3F}" presName="hierChild7" presStyleCnt="0"/>
      <dgm:spPr/>
    </dgm:pt>
    <dgm:pt modelId="{97931806-DD81-344D-9E1A-509778080677}" type="pres">
      <dgm:prSet presAssocID="{4D46FE67-73E2-9E40-93F7-E5DED5053C75}" presName="Name111" presStyleLbl="parChTrans1D3" presStyleIdx="2" presStyleCnt="4"/>
      <dgm:spPr/>
      <dgm:t>
        <a:bodyPr/>
        <a:lstStyle/>
        <a:p>
          <a:endParaRPr lang="fr-FR"/>
        </a:p>
      </dgm:t>
    </dgm:pt>
    <dgm:pt modelId="{9618DFCE-31DD-7845-A9B9-F3540215A3F5}" type="pres">
      <dgm:prSet presAssocID="{EFB6169C-4198-A344-97B7-7AF49519C8C5}" presName="hierRoot3" presStyleCnt="0">
        <dgm:presLayoutVars>
          <dgm:hierBranch val="init"/>
        </dgm:presLayoutVars>
      </dgm:prSet>
      <dgm:spPr/>
    </dgm:pt>
    <dgm:pt modelId="{62AED9CD-92F1-AA4B-A220-5BD9D1C5518D}" type="pres">
      <dgm:prSet presAssocID="{EFB6169C-4198-A344-97B7-7AF49519C8C5}" presName="rootComposite3" presStyleCnt="0"/>
      <dgm:spPr/>
    </dgm:pt>
    <dgm:pt modelId="{98FCFBCF-2DAE-9D49-A049-AF01B1774483}" type="pres">
      <dgm:prSet presAssocID="{EFB6169C-4198-A344-97B7-7AF49519C8C5}" presName="rootText3" presStyleLbl="asst2" presStyleIdx="2" presStyleCnt="4" custScaleX="198824" custLinFactNeighborY="-4009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19B3A39-D646-D246-9147-D342684363F1}" type="pres">
      <dgm:prSet presAssocID="{EFB6169C-4198-A344-97B7-7AF49519C8C5}" presName="rootConnector3" presStyleLbl="asst2" presStyleIdx="2" presStyleCnt="4"/>
      <dgm:spPr/>
      <dgm:t>
        <a:bodyPr/>
        <a:lstStyle/>
        <a:p>
          <a:endParaRPr lang="fr-FR"/>
        </a:p>
      </dgm:t>
    </dgm:pt>
    <dgm:pt modelId="{D4F01459-12D6-ED47-B293-C23F2FFA531A}" type="pres">
      <dgm:prSet presAssocID="{EFB6169C-4198-A344-97B7-7AF49519C8C5}" presName="hierChild6" presStyleCnt="0"/>
      <dgm:spPr/>
    </dgm:pt>
    <dgm:pt modelId="{0DE2E81D-BA5C-E64E-8B2C-D5102A258697}" type="pres">
      <dgm:prSet presAssocID="{EFB6169C-4198-A344-97B7-7AF49519C8C5}" presName="hierChild7" presStyleCnt="0"/>
      <dgm:spPr/>
    </dgm:pt>
    <dgm:pt modelId="{EDC4DBAB-1B0F-104A-8885-ED19BA92DF47}" type="pres">
      <dgm:prSet presAssocID="{D6109544-DB55-7A44-88C4-9CBFD564D48C}" presName="Name111" presStyleLbl="parChTrans1D3" presStyleIdx="3" presStyleCnt="4"/>
      <dgm:spPr/>
      <dgm:t>
        <a:bodyPr/>
        <a:lstStyle/>
        <a:p>
          <a:endParaRPr lang="fr-FR"/>
        </a:p>
      </dgm:t>
    </dgm:pt>
    <dgm:pt modelId="{A69EFBA4-85CD-7747-84F4-4F5465E57235}" type="pres">
      <dgm:prSet presAssocID="{F66BF40C-6A86-584C-850F-BA38429A6A9C}" presName="hierRoot3" presStyleCnt="0">
        <dgm:presLayoutVars>
          <dgm:hierBranch val="init"/>
        </dgm:presLayoutVars>
      </dgm:prSet>
      <dgm:spPr/>
    </dgm:pt>
    <dgm:pt modelId="{BDFFE009-DF1A-C942-A024-0EA7820B05F4}" type="pres">
      <dgm:prSet presAssocID="{F66BF40C-6A86-584C-850F-BA38429A6A9C}" presName="rootComposite3" presStyleCnt="0"/>
      <dgm:spPr/>
    </dgm:pt>
    <dgm:pt modelId="{DBD2FF44-D694-B041-9726-7E9ADF279E8B}" type="pres">
      <dgm:prSet presAssocID="{F66BF40C-6A86-584C-850F-BA38429A6A9C}" presName="rootText3" presStyleLbl="asst2" presStyleIdx="3" presStyleCnt="4" custScaleX="194213" custScaleY="134725" custLinFactNeighborY="-4009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A8872E5-27C6-7840-BE2C-ACF8F805F824}" type="pres">
      <dgm:prSet presAssocID="{F66BF40C-6A86-584C-850F-BA38429A6A9C}" presName="rootConnector3" presStyleLbl="asst2" presStyleIdx="3" presStyleCnt="4"/>
      <dgm:spPr/>
      <dgm:t>
        <a:bodyPr/>
        <a:lstStyle/>
        <a:p>
          <a:endParaRPr lang="fr-FR"/>
        </a:p>
      </dgm:t>
    </dgm:pt>
    <dgm:pt modelId="{A1C4063F-12F2-394A-930F-94D031B73D89}" type="pres">
      <dgm:prSet presAssocID="{F66BF40C-6A86-584C-850F-BA38429A6A9C}" presName="hierChild6" presStyleCnt="0"/>
      <dgm:spPr/>
    </dgm:pt>
    <dgm:pt modelId="{8136FB2D-D7C9-504C-828B-D83CDA682CC0}" type="pres">
      <dgm:prSet presAssocID="{F66BF40C-6A86-584C-850F-BA38429A6A9C}" presName="hierChild7" presStyleCnt="0"/>
      <dgm:spPr/>
    </dgm:pt>
    <dgm:pt modelId="{6E8DCD3D-DB6A-9641-B490-7181FA7ABB48}" type="pres">
      <dgm:prSet presAssocID="{91319548-39B5-AE43-88CD-250FC95B98A1}" presName="hierChild3" presStyleCnt="0"/>
      <dgm:spPr/>
    </dgm:pt>
    <dgm:pt modelId="{BEA64745-BEED-B647-A504-2C365078D9CC}" type="pres">
      <dgm:prSet presAssocID="{7B636277-2FB7-EB4B-BEE7-59CFDCEA916C}" presName="Name111" presStyleLbl="parChTrans1D2" presStyleIdx="2" presStyleCnt="3"/>
      <dgm:spPr/>
      <dgm:t>
        <a:bodyPr/>
        <a:lstStyle/>
        <a:p>
          <a:endParaRPr lang="fr-FR"/>
        </a:p>
      </dgm:t>
    </dgm:pt>
    <dgm:pt modelId="{FA5C617B-2027-E74F-B5B0-5D3AA5A9ACFD}" type="pres">
      <dgm:prSet presAssocID="{85A351FD-D90D-7947-B7BF-52196CCDF4E1}" presName="hierRoot3" presStyleCnt="0">
        <dgm:presLayoutVars>
          <dgm:hierBranch val="init"/>
        </dgm:presLayoutVars>
      </dgm:prSet>
      <dgm:spPr/>
    </dgm:pt>
    <dgm:pt modelId="{8598999B-AEB5-C347-A5E2-32FE51BC6633}" type="pres">
      <dgm:prSet presAssocID="{85A351FD-D90D-7947-B7BF-52196CCDF4E1}" presName="rootComposite3" presStyleCnt="0"/>
      <dgm:spPr/>
    </dgm:pt>
    <dgm:pt modelId="{ACCAED20-4A6C-5241-80F8-DBDE9B3F4FED}" type="pres">
      <dgm:prSet presAssocID="{85A351FD-D90D-7947-B7BF-52196CCDF4E1}" presName="rootText3" presStyleLbl="asst1" presStyleIdx="0" presStyleCnt="1" custScaleX="12316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3A4EA72-78DB-0246-9ABF-6F60280F47DF}" type="pres">
      <dgm:prSet presAssocID="{85A351FD-D90D-7947-B7BF-52196CCDF4E1}" presName="rootConnector3" presStyleLbl="asst1" presStyleIdx="0" presStyleCnt="1"/>
      <dgm:spPr/>
      <dgm:t>
        <a:bodyPr/>
        <a:lstStyle/>
        <a:p>
          <a:endParaRPr lang="fr-FR"/>
        </a:p>
      </dgm:t>
    </dgm:pt>
    <dgm:pt modelId="{E7B60432-0815-F244-9118-4F84C0D17EBF}" type="pres">
      <dgm:prSet presAssocID="{85A351FD-D90D-7947-B7BF-52196CCDF4E1}" presName="hierChild6" presStyleCnt="0"/>
      <dgm:spPr/>
    </dgm:pt>
    <dgm:pt modelId="{9B589EC4-1C8A-064F-AC0D-26BF7E1221F7}" type="pres">
      <dgm:prSet presAssocID="{85A351FD-D90D-7947-B7BF-52196CCDF4E1}" presName="hierChild7" presStyleCnt="0"/>
      <dgm:spPr/>
    </dgm:pt>
    <dgm:pt modelId="{EAC28079-CD49-9049-8FA2-C5B82FE050F5}" type="pres">
      <dgm:prSet presAssocID="{7F5AE46C-B6EB-184D-BD85-C16FA70C0EC4}" presName="hierRoot1" presStyleCnt="0">
        <dgm:presLayoutVars>
          <dgm:hierBranch val="init"/>
        </dgm:presLayoutVars>
      </dgm:prSet>
      <dgm:spPr/>
    </dgm:pt>
    <dgm:pt modelId="{F6CF117E-2ED8-FA49-BE4F-761BAE8E093F}" type="pres">
      <dgm:prSet presAssocID="{7F5AE46C-B6EB-184D-BD85-C16FA70C0EC4}" presName="rootComposite1" presStyleCnt="0"/>
      <dgm:spPr/>
    </dgm:pt>
    <dgm:pt modelId="{1C6F9EFB-950F-4848-99E6-2C3DE8541E76}" type="pres">
      <dgm:prSet presAssocID="{7F5AE46C-B6EB-184D-BD85-C16FA70C0EC4}" presName="rootText1" presStyleLbl="node0" presStyleIdx="2" presStyleCnt="3" custScaleX="837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1E4526B-753C-4D45-AFE3-72BBD3936A92}" type="pres">
      <dgm:prSet presAssocID="{7F5AE46C-B6EB-184D-BD85-C16FA70C0EC4}" presName="rootConnector1" presStyleLbl="node1" presStyleIdx="0" presStyleCnt="0"/>
      <dgm:spPr/>
      <dgm:t>
        <a:bodyPr/>
        <a:lstStyle/>
        <a:p>
          <a:endParaRPr lang="fr-FR"/>
        </a:p>
      </dgm:t>
    </dgm:pt>
    <dgm:pt modelId="{DCD894D4-6216-CE46-8605-90C2683D7135}" type="pres">
      <dgm:prSet presAssocID="{7F5AE46C-B6EB-184D-BD85-C16FA70C0EC4}" presName="hierChild2" presStyleCnt="0"/>
      <dgm:spPr/>
    </dgm:pt>
    <dgm:pt modelId="{9AC5B57B-1F1F-794A-9441-2A09C3FA8AE5}" type="pres">
      <dgm:prSet presAssocID="{7F5AE46C-B6EB-184D-BD85-C16FA70C0EC4}" presName="hierChild3" presStyleCnt="0"/>
      <dgm:spPr/>
    </dgm:pt>
  </dgm:ptLst>
  <dgm:cxnLst>
    <dgm:cxn modelId="{5D2801DA-97B5-6F4F-BEFF-E84B02E3CCA1}" type="presOf" srcId="{26DC832C-C085-E240-A081-6C0BDC974548}" destId="{31E90B4A-E188-754D-8A28-D65901CCF6E9}" srcOrd="0" destOrd="0" presId="urn:microsoft.com/office/officeart/2005/8/layout/orgChart1"/>
    <dgm:cxn modelId="{17479FE7-956D-174A-BBF3-5B4CEC37FC36}" type="presOf" srcId="{8013893E-A918-E847-92CD-C222D2616658}" destId="{271101C4-C01B-FA4E-8ED3-840F468ADA60}" srcOrd="0" destOrd="0" presId="urn:microsoft.com/office/officeart/2005/8/layout/orgChart1"/>
    <dgm:cxn modelId="{F88BD93C-7DB3-194B-9FFA-5C3977C2FDCC}" srcId="{10CA88C1-4502-9B46-8D0E-17DBF1089D40}" destId="{7F5AE46C-B6EB-184D-BD85-C16FA70C0EC4}" srcOrd="2" destOrd="0" parTransId="{2DE6FCA4-673B-3B4E-95B1-E55C2896EDCE}" sibTransId="{1E7716A5-E53E-D945-965D-3675FD30CBEF}"/>
    <dgm:cxn modelId="{C5C73F61-6BD4-1948-92F7-449F853192D5}" srcId="{10CA88C1-4502-9B46-8D0E-17DBF1089D40}" destId="{130E9F85-7A10-CA42-8507-8E458B11723B}" srcOrd="0" destOrd="0" parTransId="{4CDAA0EC-B0C4-304E-AC26-870C6ABD4BE9}" sibTransId="{962F04B9-CBB1-A148-8FA3-3CD002D312AE}"/>
    <dgm:cxn modelId="{8A7F2868-4AD9-D545-A408-3895F1A6FBD9}" srcId="{E84E0EC5-A6F0-9F49-BC91-5555EFA30DEA}" destId="{134DFF53-FABB-BB48-9B31-31F2E6A96C3F}" srcOrd="1" destOrd="0" parTransId="{0E74CCE1-716B-984A-BBF4-3208FF94F62E}" sibTransId="{15C6539B-7DAE-8A41-8F04-1BB71C73E3A8}"/>
    <dgm:cxn modelId="{BD72852B-131E-9240-A5FE-ED239F29FBCF}" srcId="{91319548-39B5-AE43-88CD-250FC95B98A1}" destId="{E84E0EC5-A6F0-9F49-BC91-5555EFA30DEA}" srcOrd="2" destOrd="0" parTransId="{26DC832C-C085-E240-A081-6C0BDC974548}" sibTransId="{60C4C7F9-3C31-EE42-A106-B59F4BCD67CB}"/>
    <dgm:cxn modelId="{428FED65-9FE3-3340-8F67-A10B1C556B6C}" srcId="{E84E0EC5-A6F0-9F49-BC91-5555EFA30DEA}" destId="{F66BF40C-6A86-584C-850F-BA38429A6A9C}" srcOrd="3" destOrd="0" parTransId="{D6109544-DB55-7A44-88C4-9CBFD564D48C}" sibTransId="{C6BD9126-6DA6-ED4E-973C-E175F589A26B}"/>
    <dgm:cxn modelId="{0FC0BAD8-B781-A246-A6FA-781A679F3317}" type="presOf" srcId="{E84E0EC5-A6F0-9F49-BC91-5555EFA30DEA}" destId="{072F1ED6-9AD4-5547-8813-112BC450E3F5}" srcOrd="1" destOrd="0" presId="urn:microsoft.com/office/officeart/2005/8/layout/orgChart1"/>
    <dgm:cxn modelId="{E0D1B88F-31E9-EA43-B671-A6CD3E47020B}" type="presOf" srcId="{7B636277-2FB7-EB4B-BEE7-59CFDCEA916C}" destId="{BEA64745-BEED-B647-A504-2C365078D9CC}" srcOrd="0" destOrd="0" presId="urn:microsoft.com/office/officeart/2005/8/layout/orgChart1"/>
    <dgm:cxn modelId="{71AC3D33-1827-D44B-B76B-8CD7DE05DA62}" type="presOf" srcId="{10CA88C1-4502-9B46-8D0E-17DBF1089D40}" destId="{97EAE9C1-D49D-F545-966A-36194C73296C}" srcOrd="0" destOrd="0" presId="urn:microsoft.com/office/officeart/2005/8/layout/orgChart1"/>
    <dgm:cxn modelId="{52F1B061-A84D-F54E-91EA-11C87DFE0F4E}" type="presOf" srcId="{954888D1-4537-F64E-9BAF-265420AA528F}" destId="{8C92B049-4784-AC46-87CD-B52B9290719D}" srcOrd="0" destOrd="0" presId="urn:microsoft.com/office/officeart/2005/8/layout/orgChart1"/>
    <dgm:cxn modelId="{B5FBAB2F-E54E-4C4B-B746-65B390D24636}" type="presOf" srcId="{85A351FD-D90D-7947-B7BF-52196CCDF4E1}" destId="{ACCAED20-4A6C-5241-80F8-DBDE9B3F4FED}" srcOrd="0" destOrd="0" presId="urn:microsoft.com/office/officeart/2005/8/layout/orgChart1"/>
    <dgm:cxn modelId="{54F2172A-0CBA-7948-912C-F7B4A2547C74}" type="presOf" srcId="{F66BF40C-6A86-584C-850F-BA38429A6A9C}" destId="{DBD2FF44-D694-B041-9726-7E9ADF279E8B}" srcOrd="0" destOrd="0" presId="urn:microsoft.com/office/officeart/2005/8/layout/orgChart1"/>
    <dgm:cxn modelId="{1409E2BB-36F9-854F-86C5-E2DB77466BC0}" type="presOf" srcId="{85A351FD-D90D-7947-B7BF-52196CCDF4E1}" destId="{63A4EA72-78DB-0246-9ABF-6F60280F47DF}" srcOrd="1" destOrd="0" presId="urn:microsoft.com/office/officeart/2005/8/layout/orgChart1"/>
    <dgm:cxn modelId="{0D3CDC4E-7016-D345-B942-AD58784DE495}" type="presOf" srcId="{130E9F85-7A10-CA42-8507-8E458B11723B}" destId="{B395E2CE-021F-8E4F-BCE9-4E7AF3B9833E}" srcOrd="0" destOrd="0" presId="urn:microsoft.com/office/officeart/2005/8/layout/orgChart1"/>
    <dgm:cxn modelId="{C3684162-A2A7-0E48-BD55-734C1EC153A7}" type="presOf" srcId="{91319548-39B5-AE43-88CD-250FC95B98A1}" destId="{43E7F0F0-03A7-8C41-A33D-5FC4B96993B5}" srcOrd="1" destOrd="0" presId="urn:microsoft.com/office/officeart/2005/8/layout/orgChart1"/>
    <dgm:cxn modelId="{4EEAC163-D29A-4D4C-8FE7-C8E7CFD99617}" type="presOf" srcId="{D6109544-DB55-7A44-88C4-9CBFD564D48C}" destId="{EDC4DBAB-1B0F-104A-8885-ED19BA92DF47}" srcOrd="0" destOrd="0" presId="urn:microsoft.com/office/officeart/2005/8/layout/orgChart1"/>
    <dgm:cxn modelId="{98DFE326-059E-2F4C-BF31-8905017D90F9}" type="presOf" srcId="{0E74CCE1-716B-984A-BBF4-3208FF94F62E}" destId="{0EFB0E76-A445-E744-8482-268C5C4741A5}" srcOrd="0" destOrd="0" presId="urn:microsoft.com/office/officeart/2005/8/layout/orgChart1"/>
    <dgm:cxn modelId="{8DECDD5A-52D2-7A44-8818-B033DA2D6642}" type="presOf" srcId="{EFB6169C-4198-A344-97B7-7AF49519C8C5}" destId="{98FCFBCF-2DAE-9D49-A049-AF01B1774483}" srcOrd="0" destOrd="0" presId="urn:microsoft.com/office/officeart/2005/8/layout/orgChart1"/>
    <dgm:cxn modelId="{F9E798DA-55E8-4042-92D5-0DD46A4EB3FE}" srcId="{E84E0EC5-A6F0-9F49-BC91-5555EFA30DEA}" destId="{EFB6169C-4198-A344-97B7-7AF49519C8C5}" srcOrd="2" destOrd="0" parTransId="{4D46FE67-73E2-9E40-93F7-E5DED5053C75}" sibTransId="{B7E6700D-E309-A446-833D-38268DE460BB}"/>
    <dgm:cxn modelId="{5A887DFB-50BB-2642-AC74-09589AB22084}" srcId="{91319548-39B5-AE43-88CD-250FC95B98A1}" destId="{85A351FD-D90D-7947-B7BF-52196CCDF4E1}" srcOrd="0" destOrd="0" parTransId="{7B636277-2FB7-EB4B-BEE7-59CFDCEA916C}" sibTransId="{46B61F0F-03C3-5D4B-84A5-92113FD4985A}"/>
    <dgm:cxn modelId="{F336D575-5C0B-4546-8AE8-9E7657382C97}" type="presOf" srcId="{A5B71E3D-E2FF-F54F-B7B1-05C3803C359F}" destId="{FBA927EF-D9B2-BD45-B53B-848ECFF761B8}" srcOrd="0" destOrd="0" presId="urn:microsoft.com/office/officeart/2005/8/layout/orgChart1"/>
    <dgm:cxn modelId="{50703593-E9E5-FB44-BD78-D56CD0B3CF90}" type="presOf" srcId="{134DFF53-FABB-BB48-9B31-31F2E6A96C3F}" destId="{C53AA8F1-3F8D-414B-9F15-47FD84B79AE9}" srcOrd="0" destOrd="0" presId="urn:microsoft.com/office/officeart/2005/8/layout/orgChart1"/>
    <dgm:cxn modelId="{D9A37A7B-2007-AB4C-828B-9005F2BAD539}" type="presOf" srcId="{E84E0EC5-A6F0-9F49-BC91-5555EFA30DEA}" destId="{483396AE-340F-4748-BA0C-DD15974E2C48}" srcOrd="0" destOrd="0" presId="urn:microsoft.com/office/officeart/2005/8/layout/orgChart1"/>
    <dgm:cxn modelId="{4C70D8BA-2D35-D043-8FB5-EF161B315060}" srcId="{91319548-39B5-AE43-88CD-250FC95B98A1}" destId="{A5B71E3D-E2FF-F54F-B7B1-05C3803C359F}" srcOrd="1" destOrd="0" parTransId="{8013893E-A918-E847-92CD-C222D2616658}" sibTransId="{9E359F05-EBE0-EA46-81B9-AE0F8F61A0BF}"/>
    <dgm:cxn modelId="{C3116A49-1123-DB47-AE69-02E656251E90}" type="presOf" srcId="{7F5AE46C-B6EB-184D-BD85-C16FA70C0EC4}" destId="{1C6F9EFB-950F-4848-99E6-2C3DE8541E76}" srcOrd="0" destOrd="0" presId="urn:microsoft.com/office/officeart/2005/8/layout/orgChart1"/>
    <dgm:cxn modelId="{B465389F-86A5-A94F-8957-B0F14D9408BA}" type="presOf" srcId="{4D46FE67-73E2-9E40-93F7-E5DED5053C75}" destId="{97931806-DD81-344D-9E1A-509778080677}" srcOrd="0" destOrd="0" presId="urn:microsoft.com/office/officeart/2005/8/layout/orgChart1"/>
    <dgm:cxn modelId="{2BF8CC71-6508-974D-878F-F41B56E309BD}" type="presOf" srcId="{F66BF40C-6A86-584C-850F-BA38429A6A9C}" destId="{CA8872E5-27C6-7840-BE2C-ACF8F805F824}" srcOrd="1" destOrd="0" presId="urn:microsoft.com/office/officeart/2005/8/layout/orgChart1"/>
    <dgm:cxn modelId="{971BD48B-E368-AB4F-9CF7-FF96359FCC2D}" type="presOf" srcId="{A5B71E3D-E2FF-F54F-B7B1-05C3803C359F}" destId="{9089A4A1-7F39-3D4B-8B7B-079EFB8510C3}" srcOrd="1" destOrd="0" presId="urn:microsoft.com/office/officeart/2005/8/layout/orgChart1"/>
    <dgm:cxn modelId="{A0583655-8C15-3346-9E2C-E1D261401107}" type="presOf" srcId="{91319548-39B5-AE43-88CD-250FC95B98A1}" destId="{349C5E6A-BD78-194A-A4D6-895D1A568018}" srcOrd="0" destOrd="0" presId="urn:microsoft.com/office/officeart/2005/8/layout/orgChart1"/>
    <dgm:cxn modelId="{416DA06C-ECE3-934A-A371-791B95D85DE4}" type="presOf" srcId="{EFB6169C-4198-A344-97B7-7AF49519C8C5}" destId="{519B3A39-D646-D246-9147-D342684363F1}" srcOrd="1" destOrd="0" presId="urn:microsoft.com/office/officeart/2005/8/layout/orgChart1"/>
    <dgm:cxn modelId="{5C9F7CED-6DD5-CA4E-9016-E91F6AB9467A}" type="presOf" srcId="{954888D1-4537-F64E-9BAF-265420AA528F}" destId="{1D4174EA-873F-C14A-AE6B-76968AF54BF1}" srcOrd="1" destOrd="0" presId="urn:microsoft.com/office/officeart/2005/8/layout/orgChart1"/>
    <dgm:cxn modelId="{4A13B1F3-DAA6-DB48-A47E-09CD52737951}" srcId="{10CA88C1-4502-9B46-8D0E-17DBF1089D40}" destId="{91319548-39B5-AE43-88CD-250FC95B98A1}" srcOrd="1" destOrd="0" parTransId="{CCE0A77F-8148-A840-802A-582E896F2B67}" sibTransId="{B24D59AC-F4B7-1542-AC63-9D1C8907AE7C}"/>
    <dgm:cxn modelId="{4CF0B228-1C6A-0D4A-9D49-BC34589FBC11}" type="presOf" srcId="{169EC010-1121-2242-9469-3FF17B24CBC1}" destId="{CC21BB7F-DFE6-2943-9E8A-81423EAF85F7}" srcOrd="0" destOrd="0" presId="urn:microsoft.com/office/officeart/2005/8/layout/orgChart1"/>
    <dgm:cxn modelId="{B9B0F590-7BB1-644C-86C8-0B8BC7669A26}" type="presOf" srcId="{7F5AE46C-B6EB-184D-BD85-C16FA70C0EC4}" destId="{01E4526B-753C-4D45-AFE3-72BBD3936A92}" srcOrd="1" destOrd="0" presId="urn:microsoft.com/office/officeart/2005/8/layout/orgChart1"/>
    <dgm:cxn modelId="{A90B0B14-D67E-A343-B6EB-3B742CC48B19}" type="presOf" srcId="{134DFF53-FABB-BB48-9B31-31F2E6A96C3F}" destId="{CF1D26DB-BCF4-A649-999A-51009CC924E8}" srcOrd="1" destOrd="0" presId="urn:microsoft.com/office/officeart/2005/8/layout/orgChart1"/>
    <dgm:cxn modelId="{A825AD53-2444-B044-8656-5A5CE2CC6378}" type="presOf" srcId="{130E9F85-7A10-CA42-8507-8E458B11723B}" destId="{E2EB1A7A-1A7D-9647-9DC5-BD6E38994A8F}" srcOrd="1" destOrd="0" presId="urn:microsoft.com/office/officeart/2005/8/layout/orgChart1"/>
    <dgm:cxn modelId="{BECC7019-D34B-BE48-82C2-A7C27B361AED}" srcId="{E84E0EC5-A6F0-9F49-BC91-5555EFA30DEA}" destId="{954888D1-4537-F64E-9BAF-265420AA528F}" srcOrd="0" destOrd="0" parTransId="{169EC010-1121-2242-9469-3FF17B24CBC1}" sibTransId="{926D3E57-A323-AC47-871D-FFFC0B534DC4}"/>
    <dgm:cxn modelId="{660BBB81-16F8-534F-8CD5-67DE19993AB0}" type="presParOf" srcId="{97EAE9C1-D49D-F545-966A-36194C73296C}" destId="{8B915ACE-BA71-C24C-992F-9F140DCD88D5}" srcOrd="0" destOrd="0" presId="urn:microsoft.com/office/officeart/2005/8/layout/orgChart1"/>
    <dgm:cxn modelId="{8E45F8D9-A7FE-EF4F-B488-B3538818A87C}" type="presParOf" srcId="{8B915ACE-BA71-C24C-992F-9F140DCD88D5}" destId="{8F96EB97-D47C-8A4C-8C7E-735C837922B3}" srcOrd="0" destOrd="0" presId="urn:microsoft.com/office/officeart/2005/8/layout/orgChart1"/>
    <dgm:cxn modelId="{AE1A1349-DCEF-0A40-A867-A58349DCBBB7}" type="presParOf" srcId="{8F96EB97-D47C-8A4C-8C7E-735C837922B3}" destId="{B395E2CE-021F-8E4F-BCE9-4E7AF3B9833E}" srcOrd="0" destOrd="0" presId="urn:microsoft.com/office/officeart/2005/8/layout/orgChart1"/>
    <dgm:cxn modelId="{5AB108E5-757C-DD45-8D1C-3DB6E9486553}" type="presParOf" srcId="{8F96EB97-D47C-8A4C-8C7E-735C837922B3}" destId="{E2EB1A7A-1A7D-9647-9DC5-BD6E38994A8F}" srcOrd="1" destOrd="0" presId="urn:microsoft.com/office/officeart/2005/8/layout/orgChart1"/>
    <dgm:cxn modelId="{0900E0A4-5DBF-394C-80A8-CAC5B0DA2ECA}" type="presParOf" srcId="{8B915ACE-BA71-C24C-992F-9F140DCD88D5}" destId="{9EB179D8-58F2-8844-AEC9-A757C9E6BCE6}" srcOrd="1" destOrd="0" presId="urn:microsoft.com/office/officeart/2005/8/layout/orgChart1"/>
    <dgm:cxn modelId="{BBFAC742-D377-8B43-B0E2-92D5E0A2B06C}" type="presParOf" srcId="{8B915ACE-BA71-C24C-992F-9F140DCD88D5}" destId="{3233D37A-9D97-1440-9564-B36D01F98249}" srcOrd="2" destOrd="0" presId="urn:microsoft.com/office/officeart/2005/8/layout/orgChart1"/>
    <dgm:cxn modelId="{A7D5BF91-959E-1C47-AFA6-A7353F77B0A4}" type="presParOf" srcId="{97EAE9C1-D49D-F545-966A-36194C73296C}" destId="{D54D3903-CD48-6146-9C50-C4F5EC27F4FA}" srcOrd="1" destOrd="0" presId="urn:microsoft.com/office/officeart/2005/8/layout/orgChart1"/>
    <dgm:cxn modelId="{0DF90E47-92B7-9D47-BCB5-8A3EFD74BFFE}" type="presParOf" srcId="{D54D3903-CD48-6146-9C50-C4F5EC27F4FA}" destId="{872E48F6-7B08-C84F-9755-3FA33C9D73DF}" srcOrd="0" destOrd="0" presId="urn:microsoft.com/office/officeart/2005/8/layout/orgChart1"/>
    <dgm:cxn modelId="{46855D8E-D357-9142-A76A-D40D8F6AEE69}" type="presParOf" srcId="{872E48F6-7B08-C84F-9755-3FA33C9D73DF}" destId="{349C5E6A-BD78-194A-A4D6-895D1A568018}" srcOrd="0" destOrd="0" presId="urn:microsoft.com/office/officeart/2005/8/layout/orgChart1"/>
    <dgm:cxn modelId="{4E4AC4AB-EE6A-3F42-9BFD-A5EEC6FD7F0B}" type="presParOf" srcId="{872E48F6-7B08-C84F-9755-3FA33C9D73DF}" destId="{43E7F0F0-03A7-8C41-A33D-5FC4B96993B5}" srcOrd="1" destOrd="0" presId="urn:microsoft.com/office/officeart/2005/8/layout/orgChart1"/>
    <dgm:cxn modelId="{0D6DDD29-6903-6D4E-A217-FDE2DE8F1FCB}" type="presParOf" srcId="{D54D3903-CD48-6146-9C50-C4F5EC27F4FA}" destId="{BC1773F5-7415-EB45-86FD-6F0954466846}" srcOrd="1" destOrd="0" presId="urn:microsoft.com/office/officeart/2005/8/layout/orgChart1"/>
    <dgm:cxn modelId="{CBE24A7E-0A1E-C14A-A763-1A5F96BD6CB7}" type="presParOf" srcId="{BC1773F5-7415-EB45-86FD-6F0954466846}" destId="{271101C4-C01B-FA4E-8ED3-840F468ADA60}" srcOrd="0" destOrd="0" presId="urn:microsoft.com/office/officeart/2005/8/layout/orgChart1"/>
    <dgm:cxn modelId="{D0106A84-DBCC-0747-9016-0C0C613F06BA}" type="presParOf" srcId="{BC1773F5-7415-EB45-86FD-6F0954466846}" destId="{590054EC-5D6A-4A41-B0C9-637679F01F8F}" srcOrd="1" destOrd="0" presId="urn:microsoft.com/office/officeart/2005/8/layout/orgChart1"/>
    <dgm:cxn modelId="{B7724AC9-02AE-A44F-9D51-BBDFC35DD30F}" type="presParOf" srcId="{590054EC-5D6A-4A41-B0C9-637679F01F8F}" destId="{E3977AC3-D1C7-1E40-ABA1-244628DD8621}" srcOrd="0" destOrd="0" presId="urn:microsoft.com/office/officeart/2005/8/layout/orgChart1"/>
    <dgm:cxn modelId="{5C4556EE-5BBD-504E-87B2-9DD50CAAE976}" type="presParOf" srcId="{E3977AC3-D1C7-1E40-ABA1-244628DD8621}" destId="{FBA927EF-D9B2-BD45-B53B-848ECFF761B8}" srcOrd="0" destOrd="0" presId="urn:microsoft.com/office/officeart/2005/8/layout/orgChart1"/>
    <dgm:cxn modelId="{A1B044EE-7677-144B-A565-B5D3D85B05E2}" type="presParOf" srcId="{E3977AC3-D1C7-1E40-ABA1-244628DD8621}" destId="{9089A4A1-7F39-3D4B-8B7B-079EFB8510C3}" srcOrd="1" destOrd="0" presId="urn:microsoft.com/office/officeart/2005/8/layout/orgChart1"/>
    <dgm:cxn modelId="{59EF7BAD-587B-4F4B-9480-E48DBD92D553}" type="presParOf" srcId="{590054EC-5D6A-4A41-B0C9-637679F01F8F}" destId="{2846BBDC-F226-704B-BA00-9E5E1AF8CC45}" srcOrd="1" destOrd="0" presId="urn:microsoft.com/office/officeart/2005/8/layout/orgChart1"/>
    <dgm:cxn modelId="{16101A3A-7948-FF4A-BD4A-9CF0B32307D7}" type="presParOf" srcId="{590054EC-5D6A-4A41-B0C9-637679F01F8F}" destId="{5F694958-5122-8349-A97E-0548BA77B488}" srcOrd="2" destOrd="0" presId="urn:microsoft.com/office/officeart/2005/8/layout/orgChart1"/>
    <dgm:cxn modelId="{2BB2CEDA-2E25-2A4C-AE6F-B821D5CC9669}" type="presParOf" srcId="{BC1773F5-7415-EB45-86FD-6F0954466846}" destId="{31E90B4A-E188-754D-8A28-D65901CCF6E9}" srcOrd="2" destOrd="0" presId="urn:microsoft.com/office/officeart/2005/8/layout/orgChart1"/>
    <dgm:cxn modelId="{8ADB591B-58E0-CE4F-98B8-67A0CD0484C9}" type="presParOf" srcId="{BC1773F5-7415-EB45-86FD-6F0954466846}" destId="{CCE5D8F7-9981-9E41-96F3-668A57E8F70F}" srcOrd="3" destOrd="0" presId="urn:microsoft.com/office/officeart/2005/8/layout/orgChart1"/>
    <dgm:cxn modelId="{25914499-7CC9-A545-8EC1-7FBF4CA36E66}" type="presParOf" srcId="{CCE5D8F7-9981-9E41-96F3-668A57E8F70F}" destId="{5F59C44F-D314-624B-9E35-60A51A8B74F2}" srcOrd="0" destOrd="0" presId="urn:microsoft.com/office/officeart/2005/8/layout/orgChart1"/>
    <dgm:cxn modelId="{7E14380D-1A86-7C4B-9FDC-977F87B5C9F5}" type="presParOf" srcId="{5F59C44F-D314-624B-9E35-60A51A8B74F2}" destId="{483396AE-340F-4748-BA0C-DD15974E2C48}" srcOrd="0" destOrd="0" presId="urn:microsoft.com/office/officeart/2005/8/layout/orgChart1"/>
    <dgm:cxn modelId="{FB4701B4-B3ED-9C44-887D-384C95184E95}" type="presParOf" srcId="{5F59C44F-D314-624B-9E35-60A51A8B74F2}" destId="{072F1ED6-9AD4-5547-8813-112BC450E3F5}" srcOrd="1" destOrd="0" presId="urn:microsoft.com/office/officeart/2005/8/layout/orgChart1"/>
    <dgm:cxn modelId="{0C8B4922-F99A-9946-8EA3-F2564A08B257}" type="presParOf" srcId="{CCE5D8F7-9981-9E41-96F3-668A57E8F70F}" destId="{0A611B38-70C9-404B-BE68-4A1BB39DECA5}" srcOrd="1" destOrd="0" presId="urn:microsoft.com/office/officeart/2005/8/layout/orgChart1"/>
    <dgm:cxn modelId="{C0C2595D-3E1A-7B42-88B5-DA36D63EABF8}" type="presParOf" srcId="{CCE5D8F7-9981-9E41-96F3-668A57E8F70F}" destId="{21362497-8B55-474A-9414-B2987AF84558}" srcOrd="2" destOrd="0" presId="urn:microsoft.com/office/officeart/2005/8/layout/orgChart1"/>
    <dgm:cxn modelId="{3F9490C8-B161-7F41-9A9F-A2601A57E952}" type="presParOf" srcId="{21362497-8B55-474A-9414-B2987AF84558}" destId="{CC21BB7F-DFE6-2943-9E8A-81423EAF85F7}" srcOrd="0" destOrd="0" presId="urn:microsoft.com/office/officeart/2005/8/layout/orgChart1"/>
    <dgm:cxn modelId="{166C3972-5765-2943-A063-165BAD690BD0}" type="presParOf" srcId="{21362497-8B55-474A-9414-B2987AF84558}" destId="{A0981943-A943-7D4A-8F1F-ED5BF750BE24}" srcOrd="1" destOrd="0" presId="urn:microsoft.com/office/officeart/2005/8/layout/orgChart1"/>
    <dgm:cxn modelId="{D7CA8C20-DD83-A34E-9918-2B5FFEEEB7FD}" type="presParOf" srcId="{A0981943-A943-7D4A-8F1F-ED5BF750BE24}" destId="{81BF28D3-EB6E-9F4B-B523-B8A05F30CBC4}" srcOrd="0" destOrd="0" presId="urn:microsoft.com/office/officeart/2005/8/layout/orgChart1"/>
    <dgm:cxn modelId="{9B849723-E090-5240-A3FF-060E20F1A839}" type="presParOf" srcId="{81BF28D3-EB6E-9F4B-B523-B8A05F30CBC4}" destId="{8C92B049-4784-AC46-87CD-B52B9290719D}" srcOrd="0" destOrd="0" presId="urn:microsoft.com/office/officeart/2005/8/layout/orgChart1"/>
    <dgm:cxn modelId="{AAFCA524-C142-9444-BE9D-14530B6E57B7}" type="presParOf" srcId="{81BF28D3-EB6E-9F4B-B523-B8A05F30CBC4}" destId="{1D4174EA-873F-C14A-AE6B-76968AF54BF1}" srcOrd="1" destOrd="0" presId="urn:microsoft.com/office/officeart/2005/8/layout/orgChart1"/>
    <dgm:cxn modelId="{4D3BC7F6-C2FB-9248-ACDC-F5A6587AA514}" type="presParOf" srcId="{A0981943-A943-7D4A-8F1F-ED5BF750BE24}" destId="{77F56809-D8C5-DA4D-9333-58C5A69B9862}" srcOrd="1" destOrd="0" presId="urn:microsoft.com/office/officeart/2005/8/layout/orgChart1"/>
    <dgm:cxn modelId="{4E7616B4-F775-3C4A-B003-D1DE752BB134}" type="presParOf" srcId="{A0981943-A943-7D4A-8F1F-ED5BF750BE24}" destId="{D7F24667-FAD8-4C4D-A2B6-662FB2222EFD}" srcOrd="2" destOrd="0" presId="urn:microsoft.com/office/officeart/2005/8/layout/orgChart1"/>
    <dgm:cxn modelId="{49617BFE-AACE-E543-9499-F61AFFFFADE5}" type="presParOf" srcId="{21362497-8B55-474A-9414-B2987AF84558}" destId="{0EFB0E76-A445-E744-8482-268C5C4741A5}" srcOrd="2" destOrd="0" presId="urn:microsoft.com/office/officeart/2005/8/layout/orgChart1"/>
    <dgm:cxn modelId="{3EA118F5-5DB8-FE4A-9EDA-E5543E91988F}" type="presParOf" srcId="{21362497-8B55-474A-9414-B2987AF84558}" destId="{E1DE2DF6-1343-2544-8D2A-16BC996185F2}" srcOrd="3" destOrd="0" presId="urn:microsoft.com/office/officeart/2005/8/layout/orgChart1"/>
    <dgm:cxn modelId="{FE6AF884-93D9-6641-B3B4-919B66F01650}" type="presParOf" srcId="{E1DE2DF6-1343-2544-8D2A-16BC996185F2}" destId="{93893AF6-FEAF-BF4B-8CC0-8FEE9D34ADAE}" srcOrd="0" destOrd="0" presId="urn:microsoft.com/office/officeart/2005/8/layout/orgChart1"/>
    <dgm:cxn modelId="{5BEA43E8-8293-F84B-9A00-C71DC18FF385}" type="presParOf" srcId="{93893AF6-FEAF-BF4B-8CC0-8FEE9D34ADAE}" destId="{C53AA8F1-3F8D-414B-9F15-47FD84B79AE9}" srcOrd="0" destOrd="0" presId="urn:microsoft.com/office/officeart/2005/8/layout/orgChart1"/>
    <dgm:cxn modelId="{B0676ECA-0A69-994A-88DD-302CF29F8215}" type="presParOf" srcId="{93893AF6-FEAF-BF4B-8CC0-8FEE9D34ADAE}" destId="{CF1D26DB-BCF4-A649-999A-51009CC924E8}" srcOrd="1" destOrd="0" presId="urn:microsoft.com/office/officeart/2005/8/layout/orgChart1"/>
    <dgm:cxn modelId="{B674C236-ED46-3940-9E99-16E72F275108}" type="presParOf" srcId="{E1DE2DF6-1343-2544-8D2A-16BC996185F2}" destId="{A9A7D14C-DE08-BF46-BF74-8831E3EE952E}" srcOrd="1" destOrd="0" presId="urn:microsoft.com/office/officeart/2005/8/layout/orgChart1"/>
    <dgm:cxn modelId="{AF973EBA-8E2E-E84E-B82E-6541889E0494}" type="presParOf" srcId="{E1DE2DF6-1343-2544-8D2A-16BC996185F2}" destId="{34DF01EF-356F-CC42-84CB-50BB96B91247}" srcOrd="2" destOrd="0" presId="urn:microsoft.com/office/officeart/2005/8/layout/orgChart1"/>
    <dgm:cxn modelId="{DE548745-2C8A-DB40-9C88-6E8FC849BD63}" type="presParOf" srcId="{21362497-8B55-474A-9414-B2987AF84558}" destId="{97931806-DD81-344D-9E1A-509778080677}" srcOrd="4" destOrd="0" presId="urn:microsoft.com/office/officeart/2005/8/layout/orgChart1"/>
    <dgm:cxn modelId="{A9DF5FD6-BB07-2345-8C0C-D722BC7A3C71}" type="presParOf" srcId="{21362497-8B55-474A-9414-B2987AF84558}" destId="{9618DFCE-31DD-7845-A9B9-F3540215A3F5}" srcOrd="5" destOrd="0" presId="urn:microsoft.com/office/officeart/2005/8/layout/orgChart1"/>
    <dgm:cxn modelId="{8ADBD4A0-38DA-B44D-94DC-D007395C9DAF}" type="presParOf" srcId="{9618DFCE-31DD-7845-A9B9-F3540215A3F5}" destId="{62AED9CD-92F1-AA4B-A220-5BD9D1C5518D}" srcOrd="0" destOrd="0" presId="urn:microsoft.com/office/officeart/2005/8/layout/orgChart1"/>
    <dgm:cxn modelId="{E574A839-DBE9-E747-92ED-262E0E8B99B9}" type="presParOf" srcId="{62AED9CD-92F1-AA4B-A220-5BD9D1C5518D}" destId="{98FCFBCF-2DAE-9D49-A049-AF01B1774483}" srcOrd="0" destOrd="0" presId="urn:microsoft.com/office/officeart/2005/8/layout/orgChart1"/>
    <dgm:cxn modelId="{08AA61B3-E61E-3247-A447-0D13A339374A}" type="presParOf" srcId="{62AED9CD-92F1-AA4B-A220-5BD9D1C5518D}" destId="{519B3A39-D646-D246-9147-D342684363F1}" srcOrd="1" destOrd="0" presId="urn:microsoft.com/office/officeart/2005/8/layout/orgChart1"/>
    <dgm:cxn modelId="{BB3CBEF7-94E8-944B-A75A-B4CC2A5DFDF7}" type="presParOf" srcId="{9618DFCE-31DD-7845-A9B9-F3540215A3F5}" destId="{D4F01459-12D6-ED47-B293-C23F2FFA531A}" srcOrd="1" destOrd="0" presId="urn:microsoft.com/office/officeart/2005/8/layout/orgChart1"/>
    <dgm:cxn modelId="{3450411B-1A7E-5940-AF06-85C7DBF8526F}" type="presParOf" srcId="{9618DFCE-31DD-7845-A9B9-F3540215A3F5}" destId="{0DE2E81D-BA5C-E64E-8B2C-D5102A258697}" srcOrd="2" destOrd="0" presId="urn:microsoft.com/office/officeart/2005/8/layout/orgChart1"/>
    <dgm:cxn modelId="{9D36D332-E1F9-6543-9978-13A418390DFE}" type="presParOf" srcId="{21362497-8B55-474A-9414-B2987AF84558}" destId="{EDC4DBAB-1B0F-104A-8885-ED19BA92DF47}" srcOrd="6" destOrd="0" presId="urn:microsoft.com/office/officeart/2005/8/layout/orgChart1"/>
    <dgm:cxn modelId="{5D986C30-ABEE-654B-88E8-A288970B114F}" type="presParOf" srcId="{21362497-8B55-474A-9414-B2987AF84558}" destId="{A69EFBA4-85CD-7747-84F4-4F5465E57235}" srcOrd="7" destOrd="0" presId="urn:microsoft.com/office/officeart/2005/8/layout/orgChart1"/>
    <dgm:cxn modelId="{3E8110C6-193E-264B-8FEC-2A0F8D683EA0}" type="presParOf" srcId="{A69EFBA4-85CD-7747-84F4-4F5465E57235}" destId="{BDFFE009-DF1A-C942-A024-0EA7820B05F4}" srcOrd="0" destOrd="0" presId="urn:microsoft.com/office/officeart/2005/8/layout/orgChart1"/>
    <dgm:cxn modelId="{B09D32FE-7832-6B4A-929E-7FD8ACBC87D0}" type="presParOf" srcId="{BDFFE009-DF1A-C942-A024-0EA7820B05F4}" destId="{DBD2FF44-D694-B041-9726-7E9ADF279E8B}" srcOrd="0" destOrd="0" presId="urn:microsoft.com/office/officeart/2005/8/layout/orgChart1"/>
    <dgm:cxn modelId="{662355C5-B66D-AD49-B0E3-097A63A1F1F2}" type="presParOf" srcId="{BDFFE009-DF1A-C942-A024-0EA7820B05F4}" destId="{CA8872E5-27C6-7840-BE2C-ACF8F805F824}" srcOrd="1" destOrd="0" presId="urn:microsoft.com/office/officeart/2005/8/layout/orgChart1"/>
    <dgm:cxn modelId="{98E56A88-D75F-3949-B66F-1B07D1DA302D}" type="presParOf" srcId="{A69EFBA4-85CD-7747-84F4-4F5465E57235}" destId="{A1C4063F-12F2-394A-930F-94D031B73D89}" srcOrd="1" destOrd="0" presId="urn:microsoft.com/office/officeart/2005/8/layout/orgChart1"/>
    <dgm:cxn modelId="{EED1616F-C448-A64A-BEA1-BB7A1A3A148C}" type="presParOf" srcId="{A69EFBA4-85CD-7747-84F4-4F5465E57235}" destId="{8136FB2D-D7C9-504C-828B-D83CDA682CC0}" srcOrd="2" destOrd="0" presId="urn:microsoft.com/office/officeart/2005/8/layout/orgChart1"/>
    <dgm:cxn modelId="{CAE7D87F-7589-8E44-837F-1DC367B3C2C2}" type="presParOf" srcId="{D54D3903-CD48-6146-9C50-C4F5EC27F4FA}" destId="{6E8DCD3D-DB6A-9641-B490-7181FA7ABB48}" srcOrd="2" destOrd="0" presId="urn:microsoft.com/office/officeart/2005/8/layout/orgChart1"/>
    <dgm:cxn modelId="{9AAC5E57-959F-F549-A7C4-5115591A7E3A}" type="presParOf" srcId="{6E8DCD3D-DB6A-9641-B490-7181FA7ABB48}" destId="{BEA64745-BEED-B647-A504-2C365078D9CC}" srcOrd="0" destOrd="0" presId="urn:microsoft.com/office/officeart/2005/8/layout/orgChart1"/>
    <dgm:cxn modelId="{C7F2C7C4-3409-3D47-8402-B94D3191B1C8}" type="presParOf" srcId="{6E8DCD3D-DB6A-9641-B490-7181FA7ABB48}" destId="{FA5C617B-2027-E74F-B5B0-5D3AA5A9ACFD}" srcOrd="1" destOrd="0" presId="urn:microsoft.com/office/officeart/2005/8/layout/orgChart1"/>
    <dgm:cxn modelId="{88E089D7-738A-0242-A855-1665C4CB6356}" type="presParOf" srcId="{FA5C617B-2027-E74F-B5B0-5D3AA5A9ACFD}" destId="{8598999B-AEB5-C347-A5E2-32FE51BC6633}" srcOrd="0" destOrd="0" presId="urn:microsoft.com/office/officeart/2005/8/layout/orgChart1"/>
    <dgm:cxn modelId="{FEF6B41D-0C04-7D4F-91CE-5639E66DD913}" type="presParOf" srcId="{8598999B-AEB5-C347-A5E2-32FE51BC6633}" destId="{ACCAED20-4A6C-5241-80F8-DBDE9B3F4FED}" srcOrd="0" destOrd="0" presId="urn:microsoft.com/office/officeart/2005/8/layout/orgChart1"/>
    <dgm:cxn modelId="{91F430BA-B2EB-224A-887E-F9F95A600AA1}" type="presParOf" srcId="{8598999B-AEB5-C347-A5E2-32FE51BC6633}" destId="{63A4EA72-78DB-0246-9ABF-6F60280F47DF}" srcOrd="1" destOrd="0" presId="urn:microsoft.com/office/officeart/2005/8/layout/orgChart1"/>
    <dgm:cxn modelId="{4D5AE2D1-F714-4A4A-BD84-E31860045B42}" type="presParOf" srcId="{FA5C617B-2027-E74F-B5B0-5D3AA5A9ACFD}" destId="{E7B60432-0815-F244-9118-4F84C0D17EBF}" srcOrd="1" destOrd="0" presId="urn:microsoft.com/office/officeart/2005/8/layout/orgChart1"/>
    <dgm:cxn modelId="{CD07A9E4-4B77-6240-9051-0E82D8C5E324}" type="presParOf" srcId="{FA5C617B-2027-E74F-B5B0-5D3AA5A9ACFD}" destId="{9B589EC4-1C8A-064F-AC0D-26BF7E1221F7}" srcOrd="2" destOrd="0" presId="urn:microsoft.com/office/officeart/2005/8/layout/orgChart1"/>
    <dgm:cxn modelId="{02E98623-F8B4-114A-8798-0FF29F807F00}" type="presParOf" srcId="{97EAE9C1-D49D-F545-966A-36194C73296C}" destId="{EAC28079-CD49-9049-8FA2-C5B82FE050F5}" srcOrd="2" destOrd="0" presId="urn:microsoft.com/office/officeart/2005/8/layout/orgChart1"/>
    <dgm:cxn modelId="{9326D8FA-6A69-0E46-8541-89D95CA9B7EF}" type="presParOf" srcId="{EAC28079-CD49-9049-8FA2-C5B82FE050F5}" destId="{F6CF117E-2ED8-FA49-BE4F-761BAE8E093F}" srcOrd="0" destOrd="0" presId="urn:microsoft.com/office/officeart/2005/8/layout/orgChart1"/>
    <dgm:cxn modelId="{9EA20869-0010-FB44-8F0D-2337BAD89BE6}" type="presParOf" srcId="{F6CF117E-2ED8-FA49-BE4F-761BAE8E093F}" destId="{1C6F9EFB-950F-4848-99E6-2C3DE8541E76}" srcOrd="0" destOrd="0" presId="urn:microsoft.com/office/officeart/2005/8/layout/orgChart1"/>
    <dgm:cxn modelId="{70E45ADB-4E84-8847-A381-6DD5AE4E0116}" type="presParOf" srcId="{F6CF117E-2ED8-FA49-BE4F-761BAE8E093F}" destId="{01E4526B-753C-4D45-AFE3-72BBD3936A92}" srcOrd="1" destOrd="0" presId="urn:microsoft.com/office/officeart/2005/8/layout/orgChart1"/>
    <dgm:cxn modelId="{6483F7A4-4785-8D42-9443-30B51F4E24D2}" type="presParOf" srcId="{EAC28079-CD49-9049-8FA2-C5B82FE050F5}" destId="{DCD894D4-6216-CE46-8605-90C2683D7135}" srcOrd="1" destOrd="0" presId="urn:microsoft.com/office/officeart/2005/8/layout/orgChart1"/>
    <dgm:cxn modelId="{1B0E1277-2D18-BC46-8078-47C0EFA8533B}" type="presParOf" srcId="{EAC28079-CD49-9049-8FA2-C5B82FE050F5}" destId="{9AC5B57B-1F1F-794A-9441-2A09C3FA8AE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64745-BEED-B647-A504-2C365078D9CC}">
      <dsp:nvSpPr>
        <dsp:cNvPr id="0" name=""/>
        <dsp:cNvSpPr/>
      </dsp:nvSpPr>
      <dsp:spPr>
        <a:xfrm>
          <a:off x="2703073" y="662619"/>
          <a:ext cx="138478" cy="606665"/>
        </a:xfrm>
        <a:custGeom>
          <a:avLst/>
          <a:gdLst/>
          <a:ahLst/>
          <a:cxnLst/>
          <a:rect l="0" t="0" r="0" b="0"/>
          <a:pathLst>
            <a:path>
              <a:moveTo>
                <a:pt x="138478" y="0"/>
              </a:moveTo>
              <a:lnTo>
                <a:pt x="138478" y="606665"/>
              </a:lnTo>
              <a:lnTo>
                <a:pt x="0" y="60666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C4DBAB-1B0F-104A-8885-ED19BA92DF47}">
      <dsp:nvSpPr>
        <dsp:cNvPr id="0" name=""/>
        <dsp:cNvSpPr/>
      </dsp:nvSpPr>
      <dsp:spPr>
        <a:xfrm>
          <a:off x="3639448" y="2535370"/>
          <a:ext cx="138478" cy="1937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7423"/>
              </a:lnTo>
              <a:lnTo>
                <a:pt x="138478" y="193742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31806-DD81-344D-9E1A-509778080677}">
      <dsp:nvSpPr>
        <dsp:cNvPr id="0" name=""/>
        <dsp:cNvSpPr/>
      </dsp:nvSpPr>
      <dsp:spPr>
        <a:xfrm>
          <a:off x="3500970" y="2535370"/>
          <a:ext cx="138478" cy="1822931"/>
        </a:xfrm>
        <a:custGeom>
          <a:avLst/>
          <a:gdLst/>
          <a:ahLst/>
          <a:cxnLst/>
          <a:rect l="0" t="0" r="0" b="0"/>
          <a:pathLst>
            <a:path>
              <a:moveTo>
                <a:pt x="138478" y="0"/>
              </a:moveTo>
              <a:lnTo>
                <a:pt x="138478" y="1822931"/>
              </a:lnTo>
              <a:lnTo>
                <a:pt x="0" y="182293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B0E76-A445-E744-8482-268C5C4741A5}">
      <dsp:nvSpPr>
        <dsp:cNvPr id="0" name=""/>
        <dsp:cNvSpPr/>
      </dsp:nvSpPr>
      <dsp:spPr>
        <a:xfrm>
          <a:off x="3639448" y="2535370"/>
          <a:ext cx="138478" cy="741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1503"/>
              </a:lnTo>
              <a:lnTo>
                <a:pt x="138478" y="741503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21BB7F-DFE6-2943-9E8A-81423EAF85F7}">
      <dsp:nvSpPr>
        <dsp:cNvPr id="0" name=""/>
        <dsp:cNvSpPr/>
      </dsp:nvSpPr>
      <dsp:spPr>
        <a:xfrm>
          <a:off x="2420920" y="2535370"/>
          <a:ext cx="1218527" cy="606665"/>
        </a:xfrm>
        <a:custGeom>
          <a:avLst/>
          <a:gdLst/>
          <a:ahLst/>
          <a:cxnLst/>
          <a:rect l="0" t="0" r="0" b="0"/>
          <a:pathLst>
            <a:path>
              <a:moveTo>
                <a:pt x="1218527" y="0"/>
              </a:moveTo>
              <a:lnTo>
                <a:pt x="1218527" y="606665"/>
              </a:lnTo>
              <a:lnTo>
                <a:pt x="0" y="60666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90B4A-E188-754D-8A28-D65901CCF6E9}">
      <dsp:nvSpPr>
        <dsp:cNvPr id="0" name=""/>
        <dsp:cNvSpPr/>
      </dsp:nvSpPr>
      <dsp:spPr>
        <a:xfrm>
          <a:off x="2841551" y="662619"/>
          <a:ext cx="797897" cy="1213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4853"/>
              </a:lnTo>
              <a:lnTo>
                <a:pt x="797897" y="1074853"/>
              </a:lnTo>
              <a:lnTo>
                <a:pt x="797897" y="121333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101C4-C01B-FA4E-8ED3-840F468ADA60}">
      <dsp:nvSpPr>
        <dsp:cNvPr id="0" name=""/>
        <dsp:cNvSpPr/>
      </dsp:nvSpPr>
      <dsp:spPr>
        <a:xfrm>
          <a:off x="1549003" y="662619"/>
          <a:ext cx="1292547" cy="1213331"/>
        </a:xfrm>
        <a:custGeom>
          <a:avLst/>
          <a:gdLst/>
          <a:ahLst/>
          <a:cxnLst/>
          <a:rect l="0" t="0" r="0" b="0"/>
          <a:pathLst>
            <a:path>
              <a:moveTo>
                <a:pt x="1292547" y="0"/>
              </a:moveTo>
              <a:lnTo>
                <a:pt x="1292547" y="1074853"/>
              </a:lnTo>
              <a:lnTo>
                <a:pt x="0" y="1074853"/>
              </a:lnTo>
              <a:lnTo>
                <a:pt x="0" y="121333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95E2CE-021F-8E4F-BCE9-4E7AF3B9833E}">
      <dsp:nvSpPr>
        <dsp:cNvPr id="0" name=""/>
        <dsp:cNvSpPr/>
      </dsp:nvSpPr>
      <dsp:spPr>
        <a:xfrm>
          <a:off x="601444" y="0"/>
          <a:ext cx="1103340" cy="6594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solidFill>
                <a:schemeClr val="tx1"/>
              </a:solidFill>
            </a:rPr>
            <a:t>Département MEC</a:t>
          </a:r>
        </a:p>
      </dsp:txBody>
      <dsp:txXfrm>
        <a:off x="601444" y="0"/>
        <a:ext cx="1103340" cy="659419"/>
      </dsp:txXfrm>
    </dsp:sp>
    <dsp:sp modelId="{349C5E6A-BD78-194A-A4D6-895D1A568018}">
      <dsp:nvSpPr>
        <dsp:cNvPr id="0" name=""/>
        <dsp:cNvSpPr/>
      </dsp:nvSpPr>
      <dsp:spPr>
        <a:xfrm>
          <a:off x="1988875" y="3200"/>
          <a:ext cx="1705350" cy="659419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Département GEC</a:t>
          </a:r>
          <a:br>
            <a:rPr lang="fr-FR" sz="1400" kern="1200" dirty="0"/>
          </a:br>
          <a:r>
            <a:rPr lang="fr-FR" sz="1400" kern="1200" dirty="0"/>
            <a:t>Monica </a:t>
          </a:r>
          <a:r>
            <a:rPr lang="fr-FR" sz="1400" kern="1200" dirty="0" err="1"/>
            <a:t>Siroux</a:t>
          </a:r>
          <a:endParaRPr lang="fr-FR" sz="1400" kern="1200" dirty="0"/>
        </a:p>
      </dsp:txBody>
      <dsp:txXfrm>
        <a:off x="1988875" y="3200"/>
        <a:ext cx="1705350" cy="659419"/>
      </dsp:txXfrm>
    </dsp:sp>
    <dsp:sp modelId="{FBA927EF-D9B2-BD45-B53B-848ECFF761B8}">
      <dsp:nvSpPr>
        <dsp:cNvPr id="0" name=""/>
        <dsp:cNvSpPr/>
      </dsp:nvSpPr>
      <dsp:spPr>
        <a:xfrm>
          <a:off x="889584" y="1875950"/>
          <a:ext cx="1318838" cy="6594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solidFill>
                <a:schemeClr val="tx1"/>
              </a:solidFill>
            </a:rPr>
            <a:t>Spécialité Génie Climatique et Energétique</a:t>
          </a:r>
          <a:br>
            <a:rPr lang="fr-FR" sz="1100" kern="1200" dirty="0">
              <a:solidFill>
                <a:schemeClr val="tx1"/>
              </a:solidFill>
            </a:rPr>
          </a:br>
          <a:r>
            <a:rPr lang="fr-FR" sz="1100" kern="1200" dirty="0">
              <a:solidFill>
                <a:schemeClr val="tx1"/>
              </a:solidFill>
            </a:rPr>
            <a:t>Bernard </a:t>
          </a:r>
          <a:r>
            <a:rPr lang="fr-FR" sz="1100" kern="1200" dirty="0" err="1">
              <a:solidFill>
                <a:schemeClr val="tx1"/>
              </a:solidFill>
            </a:rPr>
            <a:t>Flament</a:t>
          </a:r>
          <a:endParaRPr lang="fr-FR" sz="1100" kern="1200" dirty="0">
            <a:solidFill>
              <a:schemeClr val="tx1"/>
            </a:solidFill>
          </a:endParaRPr>
        </a:p>
      </dsp:txBody>
      <dsp:txXfrm>
        <a:off x="889584" y="1875950"/>
        <a:ext cx="1318838" cy="659419"/>
      </dsp:txXfrm>
    </dsp:sp>
    <dsp:sp modelId="{483396AE-340F-4748-BA0C-DD15974E2C48}">
      <dsp:nvSpPr>
        <dsp:cNvPr id="0" name=""/>
        <dsp:cNvSpPr/>
      </dsp:nvSpPr>
      <dsp:spPr>
        <a:xfrm>
          <a:off x="2485379" y="1875950"/>
          <a:ext cx="2308138" cy="659419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Spécialité Génie Electrique</a:t>
          </a:r>
          <a:br>
            <a:rPr lang="fr-FR" sz="1400" kern="1200" dirty="0"/>
          </a:br>
          <a:r>
            <a:rPr lang="fr-FR" sz="1400" kern="1200" dirty="0"/>
            <a:t>Jean-Michel Hubé</a:t>
          </a:r>
        </a:p>
      </dsp:txBody>
      <dsp:txXfrm>
        <a:off x="2485379" y="1875950"/>
        <a:ext cx="2308138" cy="659419"/>
      </dsp:txXfrm>
    </dsp:sp>
    <dsp:sp modelId="{8C92B049-4784-AC46-87CD-B52B9290719D}">
      <dsp:nvSpPr>
        <dsp:cNvPr id="0" name=""/>
        <dsp:cNvSpPr/>
      </dsp:nvSpPr>
      <dsp:spPr>
        <a:xfrm>
          <a:off x="878802" y="2812326"/>
          <a:ext cx="1542117" cy="659419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Conseil de spécialité</a:t>
          </a:r>
        </a:p>
      </dsp:txBody>
      <dsp:txXfrm>
        <a:off x="878802" y="2812326"/>
        <a:ext cx="1542117" cy="659419"/>
      </dsp:txXfrm>
    </dsp:sp>
    <dsp:sp modelId="{C53AA8F1-3F8D-414B-9F15-47FD84B79AE9}">
      <dsp:nvSpPr>
        <dsp:cNvPr id="0" name=""/>
        <dsp:cNvSpPr/>
      </dsp:nvSpPr>
      <dsp:spPr>
        <a:xfrm>
          <a:off x="3777926" y="2675028"/>
          <a:ext cx="2121787" cy="1203690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GE2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GE3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GE4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GE5 : options E et S  </a:t>
          </a:r>
        </a:p>
      </dsp:txBody>
      <dsp:txXfrm>
        <a:off x="3777926" y="2675028"/>
        <a:ext cx="2121787" cy="1203690"/>
      </dsp:txXfrm>
    </dsp:sp>
    <dsp:sp modelId="{98FCFBCF-2DAE-9D49-A049-AF01B1774483}">
      <dsp:nvSpPr>
        <dsp:cNvPr id="0" name=""/>
        <dsp:cNvSpPr/>
      </dsp:nvSpPr>
      <dsp:spPr>
        <a:xfrm>
          <a:off x="878802" y="4028592"/>
          <a:ext cx="2622167" cy="659419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Plateforme Génie Electrique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Bertrand Boyer</a:t>
          </a:r>
        </a:p>
      </dsp:txBody>
      <dsp:txXfrm>
        <a:off x="878802" y="4028592"/>
        <a:ext cx="2622167" cy="659419"/>
      </dsp:txXfrm>
    </dsp:sp>
    <dsp:sp modelId="{DBD2FF44-D694-B041-9726-7E9ADF279E8B}">
      <dsp:nvSpPr>
        <dsp:cNvPr id="0" name=""/>
        <dsp:cNvSpPr/>
      </dsp:nvSpPr>
      <dsp:spPr>
        <a:xfrm>
          <a:off x="3777926" y="4028592"/>
          <a:ext cx="2561355" cy="888402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Espace TP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Espace projets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/>
            <a:t>Espace Electrotechnique</a:t>
          </a:r>
        </a:p>
      </dsp:txBody>
      <dsp:txXfrm>
        <a:off x="3777926" y="4028592"/>
        <a:ext cx="2561355" cy="888402"/>
      </dsp:txXfrm>
    </dsp:sp>
    <dsp:sp modelId="{ACCAED20-4A6C-5241-80F8-DBDE9B3F4FED}">
      <dsp:nvSpPr>
        <dsp:cNvPr id="0" name=""/>
        <dsp:cNvSpPr/>
      </dsp:nvSpPr>
      <dsp:spPr>
        <a:xfrm>
          <a:off x="1078778" y="939575"/>
          <a:ext cx="1624294" cy="659419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/>
            <a:t>Conseil de département</a:t>
          </a:r>
        </a:p>
      </dsp:txBody>
      <dsp:txXfrm>
        <a:off x="1078778" y="939575"/>
        <a:ext cx="1624294" cy="659419"/>
      </dsp:txXfrm>
    </dsp:sp>
    <dsp:sp modelId="{1C6F9EFB-950F-4848-99E6-2C3DE8541E76}">
      <dsp:nvSpPr>
        <dsp:cNvPr id="0" name=""/>
        <dsp:cNvSpPr/>
      </dsp:nvSpPr>
      <dsp:spPr>
        <a:xfrm>
          <a:off x="3971182" y="3200"/>
          <a:ext cx="1105068" cy="6594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solidFill>
                <a:schemeClr val="tx1"/>
              </a:solidFill>
            </a:rPr>
            <a:t>Département GCT</a:t>
          </a:r>
        </a:p>
      </dsp:txBody>
      <dsp:txXfrm>
        <a:off x="3971182" y="3200"/>
        <a:ext cx="1105068" cy="659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D0C7B-7C5E-F24E-B673-300EE694541E}" type="datetimeFigureOut">
              <a:rPr lang="fr-FR" smtClean="0"/>
              <a:t>18/02/15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43808-8FED-C342-A8C0-274D8F0C609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460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27FBD-EF29-464F-B0FD-BBB317DC4821}" type="datetimeFigureOut">
              <a:rPr lang="fr-FR" smtClean="0"/>
              <a:t>18/02/15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1C018-655D-44EC-B865-EFE2E25980D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14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wmf"/><Relationship Id="rId3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004D6F">
                    <a:alpha val="73000"/>
                  </a:srgbClr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004D6F">
                    <a:alpha val="83000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90000"/>
                </a:srgbClr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86000"/>
                </a:srgbClr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79000"/>
                </a:srgbClr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3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81989C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81989C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81989C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81989C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3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E29100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E29100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E29100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E29100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E29100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6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E29100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E29100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E29100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E29100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46"/>
          <a:stretch/>
        </p:blipFill>
        <p:spPr bwMode="auto">
          <a:xfrm>
            <a:off x="1619671" y="6614550"/>
            <a:ext cx="1008113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51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004D6F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5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6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48000"/>
                </a:srgbClr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5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9D1747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9D1747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9D1747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9D1747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9D1747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00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9D1747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9D1747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9D1747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9D1747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9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208998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208998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208998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208998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208998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3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208998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208998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208998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208998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 descr="S:\serv_com\01_CHARTE-INSA-Rennes\2014\01_LOGOS-ECOLES\LOGO-INSA-RENNES\Formats-PNG-JPG\Logo_INSARennes-quadri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09" y="193336"/>
            <a:ext cx="1398362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2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866D5F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866D5F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866D5F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866D5F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866D5F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4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633" y="1333549"/>
            <a:ext cx="8424936" cy="4687739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866D5F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 smtClean="0"/>
              <a:t>Item 1</a:t>
            </a:r>
          </a:p>
          <a:p>
            <a:pPr lvl="1"/>
            <a:r>
              <a:rPr lang="fr-FR" dirty="0" smtClean="0"/>
              <a:t>Sous - item 1.1</a:t>
            </a:r>
          </a:p>
          <a:p>
            <a:pPr lvl="1"/>
            <a:endParaRPr lang="fr-FR" dirty="0" smtClean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2555776" y="6573878"/>
            <a:ext cx="565212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DE PARTIE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926"/>
            <a:ext cx="4608512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7004517" y="-797387"/>
            <a:ext cx="1342487" cy="293382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866D5F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8415064" y="-184611"/>
            <a:ext cx="542117" cy="917174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866D5F"/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8490797" y="9746"/>
            <a:ext cx="623545" cy="684275"/>
          </a:xfrm>
          <a:prstGeom prst="triangle">
            <a:avLst/>
          </a:prstGeom>
          <a:gradFill flip="none" rotWithShape="1">
            <a:gsLst>
              <a:gs pos="81000">
                <a:srgbClr val="866D5F"/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0" y="193336"/>
            <a:ext cx="1320859" cy="3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697" y="6641935"/>
            <a:ext cx="100606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88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8"/>
            <a:ext cx="4355976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81989C"/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 </a:t>
              </a:r>
              <a:endParaRPr lang="fr-FR" dirty="0"/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81989C">
                    <a:alpha val="82353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4399012" y="-842760"/>
            <a:ext cx="3923411" cy="5593663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81989C"/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6825055" y="-469057"/>
            <a:ext cx="1874105" cy="2802782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81989C"/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7319312" y="360679"/>
            <a:ext cx="1872209" cy="1816159"/>
          </a:xfrm>
          <a:prstGeom prst="triangle">
            <a:avLst/>
          </a:prstGeom>
          <a:gradFill flip="none" rotWithShape="1">
            <a:gsLst>
              <a:gs pos="81000">
                <a:srgbClr val="81989C"/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55" y="344883"/>
            <a:ext cx="2641722" cy="6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998" y="6381098"/>
            <a:ext cx="2083978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13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2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7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5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rgbClr r="0" g="0" b="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9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37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8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bertrand.boyer@insa-strasbourg.fr" TargetMode="External"/><Relationship Id="rId4" Type="http://schemas.openxmlformats.org/officeDocument/2006/relationships/hyperlink" Target="mailto:veronique.eslinger@insa-strasbourg.fr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ean-michel.hube@insa-strasbourg.f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7"/>
          <p:cNvSpPr txBox="1">
            <a:spLocks/>
          </p:cNvSpPr>
          <p:nvPr/>
        </p:nvSpPr>
        <p:spPr>
          <a:xfrm>
            <a:off x="395536" y="1484784"/>
            <a:ext cx="8280920" cy="127355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1600" b="1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fr-FR" sz="4500" dirty="0" smtClean="0">
                <a:solidFill>
                  <a:srgbClr val="FF0000"/>
                </a:solidFill>
              </a:rPr>
              <a:t>La spécialité Génie Électrique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201" y="2994664"/>
            <a:ext cx="4140263" cy="30986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003216"/>
            <a:ext cx="4104456" cy="304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7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Les projets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1692672"/>
            <a:ext cx="8640960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1600" b="0" dirty="0" smtClean="0">
                <a:solidFill>
                  <a:srgbClr val="272628"/>
                </a:solidFill>
                <a:latin typeface="Arial"/>
                <a:cs typeface="Arial"/>
              </a:rPr>
              <a:t>GE2 : </a:t>
            </a:r>
          </a:p>
          <a:p>
            <a:pPr marL="800100" lvl="1" indent="-342900">
              <a:buFont typeface="Arial"/>
              <a:buChar char="•"/>
            </a:pP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Les outils et les méthodes : CAO et projet maquette</a:t>
            </a:r>
          </a:p>
          <a:p>
            <a:pPr marL="800100" lvl="1" indent="-342900">
              <a:buFont typeface="Arial"/>
              <a:buChar char="•"/>
            </a:pP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L’intégration dans la spécialité : projet charrette avec les GE4</a:t>
            </a:r>
          </a:p>
          <a:p>
            <a:pPr lvl="1"/>
            <a:endParaRPr lang="fr-FR" b="0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1600" b="0" dirty="0" smtClean="0">
                <a:solidFill>
                  <a:srgbClr val="272628"/>
                </a:solidFill>
                <a:latin typeface="Arial"/>
                <a:cs typeface="Arial"/>
              </a:rPr>
              <a:t>GE3 : </a:t>
            </a: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Première approche de la conception </a:t>
            </a:r>
          </a:p>
          <a:p>
            <a:pPr marL="800100" lvl="1" indent="-342900">
              <a:buFont typeface="Arial"/>
              <a:buChar char="•"/>
            </a:pP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projet électronique</a:t>
            </a:r>
          </a:p>
          <a:p>
            <a:pPr lvl="1"/>
            <a:endParaRPr lang="fr-FR" b="0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1600" b="0" dirty="0" smtClean="0">
                <a:solidFill>
                  <a:srgbClr val="272628"/>
                </a:solidFill>
                <a:latin typeface="Arial"/>
                <a:cs typeface="Arial"/>
              </a:rPr>
              <a:t>GE4 : </a:t>
            </a: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Deux projets concrets et pluridisciplinaires</a:t>
            </a:r>
          </a:p>
          <a:p>
            <a:pPr marL="800100" lvl="1" indent="-342900">
              <a:buFont typeface="Arial"/>
              <a:buChar char="•"/>
            </a:pP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Projet GE I (électrotechnique et automatique)</a:t>
            </a:r>
          </a:p>
          <a:p>
            <a:pPr marL="800100" lvl="1" indent="-342900">
              <a:buFont typeface="Arial"/>
              <a:buChar char="•"/>
            </a:pP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Projet GE II (électronique de puissance et électronique numérique)</a:t>
            </a:r>
          </a:p>
          <a:p>
            <a:pPr lvl="1"/>
            <a:endParaRPr lang="fr-FR" b="0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1600" b="0" dirty="0" smtClean="0">
                <a:solidFill>
                  <a:srgbClr val="272628"/>
                </a:solidFill>
                <a:latin typeface="Arial"/>
                <a:cs typeface="Arial"/>
              </a:rPr>
              <a:t>GE5 : </a:t>
            </a:r>
          </a:p>
          <a:p>
            <a:pPr marL="800100" lvl="1" indent="-342900">
              <a:buFont typeface="Arial"/>
              <a:buChar char="•"/>
            </a:pP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Evaluation par les projets</a:t>
            </a:r>
          </a:p>
          <a:p>
            <a:pPr marL="800100" lvl="1" indent="-342900">
              <a:buFont typeface="Arial"/>
              <a:buChar char="•"/>
            </a:pP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Le projet d’option pluridisciplinaire, orienté R&amp;D</a:t>
            </a:r>
          </a:p>
          <a:p>
            <a:pPr lvl="1"/>
            <a:endParaRPr lang="fr-FR" sz="1600" dirty="0">
              <a:solidFill>
                <a:srgbClr val="272628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615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0" i="1" dirty="0" smtClean="0">
                <a:solidFill>
                  <a:srgbClr val="272628"/>
                </a:solidFill>
                <a:latin typeface="Arial"/>
                <a:cs typeface="Arial"/>
              </a:rPr>
              <a:t>Les projets </a:t>
            </a:r>
            <a:r>
              <a:rPr lang="fr-FR" sz="2800" b="0" i="1" dirty="0">
                <a:solidFill>
                  <a:srgbClr val="272628"/>
                </a:solidFill>
                <a:latin typeface="Arial"/>
                <a:cs typeface="Arial"/>
              </a:rPr>
              <a:t>au cœur de la formation en GE </a:t>
            </a:r>
            <a:r>
              <a:rPr lang="fr-FR" sz="2800" b="0" i="1" dirty="0" smtClean="0">
                <a:solidFill>
                  <a:srgbClr val="272628"/>
                </a:solidFill>
                <a:latin typeface="Arial"/>
                <a:cs typeface="Arial"/>
              </a:rPr>
              <a:t>:</a:t>
            </a:r>
            <a:endParaRPr lang="fr-FR" dirty="0">
              <a:solidFill>
                <a:srgbClr val="2726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24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des projets…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Image 6" descr="Les 4 vélo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3" b="10812"/>
          <a:stretch/>
        </p:blipFill>
        <p:spPr>
          <a:xfrm>
            <a:off x="570765" y="1067416"/>
            <a:ext cx="4876800" cy="2505600"/>
          </a:xfrm>
          <a:prstGeom prst="rect">
            <a:avLst/>
          </a:prstGeom>
        </p:spPr>
      </p:pic>
      <p:pic>
        <p:nvPicPr>
          <p:cNvPr id="8" name="Image 7" descr="voitures solai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45024"/>
            <a:ext cx="458419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5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des projets…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Image 6" descr="char d'assa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4464496" cy="5952661"/>
          </a:xfrm>
          <a:prstGeom prst="rect">
            <a:avLst/>
          </a:prstGeom>
        </p:spPr>
      </p:pic>
      <p:pic>
        <p:nvPicPr>
          <p:cNvPr id="8" name="Image 7" descr="voitu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101" y="836713"/>
            <a:ext cx="392237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6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des projets…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Image 4" descr="projet charett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4719"/>
          <a:stretch/>
        </p:blipFill>
        <p:spPr>
          <a:xfrm>
            <a:off x="35496" y="1566415"/>
            <a:ext cx="9059886" cy="43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3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L’ingénieur en génie électrique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29000" y="1130300"/>
            <a:ext cx="3050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Le profil de compétences</a:t>
            </a:r>
            <a:endParaRPr lang="fr-FR" sz="20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297372"/>
              </p:ext>
            </p:extLst>
          </p:nvPr>
        </p:nvGraphicFramePr>
        <p:xfrm>
          <a:off x="1259632" y="1772816"/>
          <a:ext cx="6927924" cy="453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243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des partenariats forts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1663700" cy="9652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772816"/>
            <a:ext cx="1905000" cy="762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844824"/>
            <a:ext cx="1473200" cy="660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268760"/>
            <a:ext cx="2286000" cy="1219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2996952"/>
            <a:ext cx="2794000" cy="76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3789040"/>
            <a:ext cx="2120900" cy="10287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3068960"/>
            <a:ext cx="2057400" cy="419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952" y="2852936"/>
            <a:ext cx="1524000" cy="1016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7984" y="4293096"/>
            <a:ext cx="1295400" cy="44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568" y="4293096"/>
            <a:ext cx="2933700" cy="4953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2"/>
          <a:srcRect l="773" t="9804" r="82293" b="39126"/>
          <a:stretch/>
        </p:blipFill>
        <p:spPr>
          <a:xfrm>
            <a:off x="683568" y="5301208"/>
            <a:ext cx="1548000" cy="7524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499992" y="5445224"/>
            <a:ext cx="97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Etc…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053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La recherche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1699061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0" dirty="0" smtClean="0">
                <a:solidFill>
                  <a:srgbClr val="272628"/>
                </a:solidFill>
                <a:latin typeface="Arial"/>
                <a:cs typeface="Arial"/>
              </a:rPr>
              <a:t>Nous participons à deux MASTER d’</a:t>
            </a:r>
            <a:r>
              <a:rPr lang="fr-FR" sz="3200" b="0" dirty="0" err="1" smtClean="0">
                <a:solidFill>
                  <a:srgbClr val="272628"/>
                </a:solidFill>
                <a:latin typeface="Arial"/>
                <a:cs typeface="Arial"/>
              </a:rPr>
              <a:t>Unistra</a:t>
            </a:r>
            <a:r>
              <a:rPr lang="fr-FR" sz="3200" b="0" dirty="0" smtClean="0">
                <a:solidFill>
                  <a:srgbClr val="272628"/>
                </a:solidFill>
                <a:latin typeface="Arial"/>
                <a:cs typeface="Arial"/>
              </a:rPr>
              <a:t> : </a:t>
            </a:r>
          </a:p>
          <a:p>
            <a:endParaRPr lang="fr-FR" sz="3200" b="0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000" b="0" i="1" dirty="0" smtClean="0">
                <a:solidFill>
                  <a:srgbClr val="272628"/>
                </a:solidFill>
                <a:latin typeface="Arial"/>
                <a:cs typeface="Arial"/>
              </a:rPr>
              <a:t>Pour l’option énergie : le master mécatronique et énergie</a:t>
            </a:r>
          </a:p>
          <a:p>
            <a:endParaRPr lang="fr-FR" sz="2000" b="0" i="1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000" b="0" i="1" dirty="0" smtClean="0">
                <a:solidFill>
                  <a:srgbClr val="272628"/>
                </a:solidFill>
                <a:latin typeface="Arial"/>
                <a:cs typeface="Arial"/>
              </a:rPr>
              <a:t>Pour l’option système : le master IRIV</a:t>
            </a:r>
          </a:p>
          <a:p>
            <a:pPr marL="342900" indent="-342900">
              <a:buFont typeface="Arial"/>
              <a:buChar char="•"/>
            </a:pPr>
            <a:endParaRPr lang="fr-FR" sz="2000" b="0" i="1" dirty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000" b="0" i="1" dirty="0" smtClean="0">
                <a:solidFill>
                  <a:srgbClr val="272628"/>
                </a:solidFill>
                <a:latin typeface="Arial"/>
                <a:cs typeface="Arial"/>
              </a:rPr>
              <a:t>Un laboratoire de recherche (ERGE) intégré dans la plateforme génie électrique</a:t>
            </a:r>
          </a:p>
          <a:p>
            <a:endParaRPr lang="fr-FR" sz="2000" dirty="0">
              <a:solidFill>
                <a:srgbClr val="272628"/>
              </a:solidFill>
              <a:latin typeface="Arial"/>
              <a:cs typeface="Arial"/>
            </a:endParaRPr>
          </a:p>
          <a:p>
            <a:endParaRPr lang="fr-FR" sz="2000" dirty="0">
              <a:solidFill>
                <a:srgbClr val="2726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82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Les doubles diplômes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36936"/>
            <a:ext cx="2946400" cy="1016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09733" y="1929026"/>
            <a:ext cx="4496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La Hochschule de Karlsruhe</a:t>
            </a:r>
          </a:p>
          <a:p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Enseignements en Allemand et en Anglais</a:t>
            </a:r>
            <a:endParaRPr lang="fr-FR" b="0" dirty="0">
              <a:solidFill>
                <a:srgbClr val="272628"/>
              </a:solidFill>
              <a:latin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645024"/>
            <a:ext cx="3384376" cy="11732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43807" y="3873242"/>
            <a:ext cx="3533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L’Université d’</a:t>
            </a:r>
            <a:r>
              <a:rPr lang="fr-FR" b="0" dirty="0" err="1" smtClean="0">
                <a:solidFill>
                  <a:srgbClr val="272628"/>
                </a:solidFill>
                <a:latin typeface="Arial"/>
                <a:cs typeface="Arial"/>
              </a:rPr>
              <a:t>Uberlandia</a:t>
            </a: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 (Brésil) </a:t>
            </a:r>
          </a:p>
          <a:p>
            <a:pPr algn="ctr"/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Enseignements en Portugais</a:t>
            </a:r>
            <a:endParaRPr lang="fr-FR" b="0" dirty="0">
              <a:solidFill>
                <a:srgbClr val="272628"/>
              </a:solidFill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51720" y="5157192"/>
            <a:ext cx="4755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Contact : </a:t>
            </a:r>
            <a:r>
              <a:rPr lang="fr-FR" b="0" dirty="0" err="1" smtClean="0">
                <a:solidFill>
                  <a:srgbClr val="272628"/>
                </a:solidFill>
                <a:latin typeface="Arial"/>
                <a:cs typeface="Arial"/>
              </a:rPr>
              <a:t>Angelika</a:t>
            </a: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 </a:t>
            </a:r>
            <a:r>
              <a:rPr lang="fr-FR" b="0" dirty="0" err="1" smtClean="0">
                <a:solidFill>
                  <a:srgbClr val="272628"/>
                </a:solidFill>
                <a:latin typeface="Arial"/>
                <a:cs typeface="Arial"/>
              </a:rPr>
              <a:t>Ammann-Uribe</a:t>
            </a:r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 (SRI)</a:t>
            </a:r>
          </a:p>
          <a:p>
            <a:r>
              <a:rPr lang="fr-FR" b="0" dirty="0" smtClean="0">
                <a:solidFill>
                  <a:srgbClr val="272628"/>
                </a:solidFill>
                <a:latin typeface="Arial"/>
                <a:cs typeface="Arial"/>
              </a:rPr>
              <a:t>Bureau : C 2.02</a:t>
            </a:r>
          </a:p>
          <a:p>
            <a:r>
              <a:rPr lang="fr-FR" b="0" dirty="0" err="1">
                <a:solidFill>
                  <a:srgbClr val="272628"/>
                </a:solidFill>
                <a:latin typeface="Arial"/>
                <a:cs typeface="Arial"/>
              </a:rPr>
              <a:t>angelika.hammann-uribe@insa-strasbourg.fr</a:t>
            </a:r>
            <a:endParaRPr lang="fr-FR" b="0" dirty="0">
              <a:solidFill>
                <a:srgbClr val="2726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 premier emploi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2204864"/>
            <a:ext cx="71737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  <a:latin typeface="Arial"/>
                <a:cs typeface="Arial"/>
              </a:rPr>
              <a:t>Durée moyenne de recherche d’emploi : 24 jours</a:t>
            </a:r>
          </a:p>
          <a:p>
            <a:pPr marL="342900" indent="-342900">
              <a:buFont typeface="Arial"/>
              <a:buChar char="•"/>
            </a:pPr>
            <a:endParaRPr lang="fr-FR" sz="2400" b="0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  <a:latin typeface="Arial"/>
                <a:cs typeface="Arial"/>
              </a:rPr>
              <a:t>Salaire moyen d’embauche : 34,8 k€</a:t>
            </a:r>
          </a:p>
          <a:p>
            <a:pPr marL="342900" indent="-342900">
              <a:buFont typeface="Arial"/>
              <a:buChar char="•"/>
            </a:pPr>
            <a:endParaRPr lang="fr-FR" sz="2400" b="0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  <a:latin typeface="Arial"/>
                <a:cs typeface="Arial"/>
              </a:rPr>
              <a:t>86% de CDI</a:t>
            </a:r>
          </a:p>
          <a:p>
            <a:pPr marL="342900" indent="-342900">
              <a:buFont typeface="Arial"/>
              <a:buChar char="•"/>
            </a:pPr>
            <a:endParaRPr lang="fr-FR" sz="2400" b="0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  <a:latin typeface="Arial"/>
                <a:cs typeface="Arial"/>
              </a:rPr>
              <a:t>91,3 % sont cadres</a:t>
            </a:r>
          </a:p>
          <a:p>
            <a:pPr marL="342900" indent="-342900">
              <a:buFont typeface="Arial"/>
              <a:buChar char="•"/>
            </a:pPr>
            <a:endParaRPr lang="fr-FR" sz="2400" b="0" dirty="0" smtClean="0">
              <a:solidFill>
                <a:srgbClr val="2726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57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Les secteurs d’activité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193976"/>
              </p:ext>
            </p:extLst>
          </p:nvPr>
        </p:nvGraphicFramePr>
        <p:xfrm>
          <a:off x="755576" y="980728"/>
          <a:ext cx="7632848" cy="5340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346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e 12"/>
          <p:cNvGraphicFramePr/>
          <p:nvPr>
            <p:extLst>
              <p:ext uri="{D42A27DB-BD31-4B8C-83A1-F6EECF244321}">
                <p14:modId xmlns:p14="http://schemas.microsoft.com/office/powerpoint/2010/main" val="4160875571"/>
              </p:ext>
            </p:extLst>
          </p:nvPr>
        </p:nvGraphicFramePr>
        <p:xfrm>
          <a:off x="971600" y="1124744"/>
          <a:ext cx="694786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91680" y="0"/>
            <a:ext cx="7423016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L’organisation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13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Les fonctions exercées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638279"/>
              </p:ext>
            </p:extLst>
          </p:nvPr>
        </p:nvGraphicFramePr>
        <p:xfrm>
          <a:off x="467544" y="1484784"/>
          <a:ext cx="7772896" cy="4881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89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Les contacts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87624" y="1340768"/>
            <a:ext cx="68018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</a:rPr>
              <a:t>Responsable de la spécialité : Jean-Michel Hubé</a:t>
            </a:r>
          </a:p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</a:rPr>
              <a:t>Bureau : L 0.16</a:t>
            </a:r>
          </a:p>
          <a:p>
            <a:r>
              <a:rPr lang="fr-FR" sz="2400" b="0" dirty="0" smtClean="0">
                <a:solidFill>
                  <a:srgbClr val="272628"/>
                </a:solidFill>
                <a:hlinkClick r:id="rId2"/>
              </a:rPr>
              <a:t>jean-michel.hube@insa-strasbourg.fr</a:t>
            </a:r>
            <a:endParaRPr lang="fr-FR" sz="2400" b="0" dirty="0" smtClean="0">
              <a:solidFill>
                <a:srgbClr val="272628"/>
              </a:solidFill>
            </a:endParaRPr>
          </a:p>
          <a:p>
            <a:endParaRPr lang="fr-FR" sz="2400" b="0" dirty="0">
              <a:solidFill>
                <a:srgbClr val="272628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</a:rPr>
              <a:t>Responsable de la plateforme GE : Bertrand Boyer</a:t>
            </a:r>
          </a:p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</a:rPr>
              <a:t>Bureau : C 406</a:t>
            </a:r>
          </a:p>
          <a:p>
            <a:r>
              <a:rPr lang="fr-FR" sz="2400" b="0" dirty="0" smtClean="0">
                <a:solidFill>
                  <a:srgbClr val="272628"/>
                </a:solidFill>
                <a:hlinkClick r:id="rId3"/>
              </a:rPr>
              <a:t>bertrand.boyer@insa-strasbourg.fr</a:t>
            </a:r>
            <a:endParaRPr lang="fr-FR" sz="2400" b="0" dirty="0" smtClean="0">
              <a:solidFill>
                <a:srgbClr val="272628"/>
              </a:solidFill>
            </a:endParaRPr>
          </a:p>
          <a:p>
            <a:endParaRPr lang="fr-FR" sz="2400" b="0" dirty="0" smtClean="0">
              <a:solidFill>
                <a:srgbClr val="272628"/>
              </a:solidFill>
            </a:endParaRPr>
          </a:p>
          <a:p>
            <a:endParaRPr lang="fr-FR" sz="2400" b="0" dirty="0">
              <a:solidFill>
                <a:srgbClr val="272628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</a:rPr>
              <a:t>Secrétariat département GEC : Véronique </a:t>
            </a:r>
            <a:r>
              <a:rPr lang="fr-FR" sz="2400" b="0" dirty="0" err="1" smtClean="0">
                <a:solidFill>
                  <a:srgbClr val="272628"/>
                </a:solidFill>
              </a:rPr>
              <a:t>Eslinger</a:t>
            </a:r>
            <a:endParaRPr lang="fr-FR" sz="2400" b="0" dirty="0" smtClean="0">
              <a:solidFill>
                <a:srgbClr val="272628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b="0" dirty="0" smtClean="0">
                <a:solidFill>
                  <a:srgbClr val="272628"/>
                </a:solidFill>
              </a:rPr>
              <a:t>Bureau D 2.07</a:t>
            </a:r>
          </a:p>
          <a:p>
            <a:r>
              <a:rPr lang="fr-FR" sz="2400" b="0" dirty="0" smtClean="0">
                <a:solidFill>
                  <a:srgbClr val="272628"/>
                </a:solidFill>
                <a:hlinkClick r:id="rId4"/>
              </a:rPr>
              <a:t>veronique.eslinger@insa-strasbourg.fr</a:t>
            </a:r>
            <a:endParaRPr lang="fr-FR" sz="2400" b="0" dirty="0" smtClean="0">
              <a:solidFill>
                <a:srgbClr val="2726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9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L’ingénieur en génie électrique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6200" y="1628800"/>
            <a:ext cx="8991600" cy="3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z="1400" b="0" dirty="0">
              <a:solidFill>
                <a:srgbClr val="4F4D50"/>
              </a:solidFill>
            </a:endParaRPr>
          </a:p>
          <a:p>
            <a:pPr lvl="1">
              <a:buFont typeface="Wingdings" charset="0"/>
              <a:buChar char="ü"/>
            </a:pP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L</a:t>
            </a:r>
            <a:r>
              <a:rPr lang="ja-JP" altLang="fr-FR" b="0" dirty="0">
                <a:solidFill>
                  <a:schemeClr val="tx1">
                    <a:lumMod val="50000"/>
                  </a:schemeClr>
                </a:solidFill>
              </a:rPr>
              <a:t>’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ingénieur en génie électrique participe à la conception, à la réalisation et à l'exploitation </a:t>
            </a:r>
            <a:r>
              <a:rPr lang="fr-FR" b="0" dirty="0" smtClean="0">
                <a:solidFill>
                  <a:schemeClr val="tx1">
                    <a:lumMod val="50000"/>
                  </a:schemeClr>
                </a:solidFill>
              </a:rPr>
              <a:t>de 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systèmes </a:t>
            </a:r>
            <a:r>
              <a:rPr lang="fr-FR" b="0" dirty="0" smtClean="0">
                <a:solidFill>
                  <a:schemeClr val="tx1">
                    <a:lumMod val="50000"/>
                  </a:schemeClr>
                </a:solidFill>
              </a:rPr>
              <a:t>électriques du mW au MW.</a:t>
            </a:r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  <a:p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buFont typeface="Wingdings" charset="0"/>
              <a:buChar char="ü"/>
            </a:pP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 Acteur majeur dans tous les secteurs industriels tant pour les aspects énergétiques de l</a:t>
            </a:r>
            <a:r>
              <a:rPr lang="ja-JP" altLang="fr-FR" b="0" dirty="0">
                <a:solidFill>
                  <a:schemeClr val="tx1">
                    <a:lumMod val="50000"/>
                  </a:schemeClr>
                </a:solidFill>
              </a:rPr>
              <a:t>’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électricité que pour les aspects </a:t>
            </a:r>
            <a:r>
              <a:rPr lang="fr-FR" b="0" dirty="0" smtClean="0">
                <a:solidFill>
                  <a:schemeClr val="tx1">
                    <a:lumMod val="50000"/>
                  </a:schemeClr>
                </a:solidFill>
              </a:rPr>
              <a:t>contrôle/commande 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des systèmes</a:t>
            </a:r>
            <a:r>
              <a:rPr lang="fr-FR" b="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charset="0"/>
              <a:buChar char="ü"/>
            </a:pPr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buFont typeface="Wingdings" charset="0"/>
              <a:buChar char="ü"/>
            </a:pP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Homme central dans l</a:t>
            </a:r>
            <a:r>
              <a:rPr lang="ja-JP" altLang="fr-FR" b="0" dirty="0">
                <a:solidFill>
                  <a:schemeClr val="tx1">
                    <a:lumMod val="50000"/>
                  </a:schemeClr>
                </a:solidFill>
              </a:rPr>
              <a:t>’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industrie électrique qui développe et produit des biens d</a:t>
            </a:r>
            <a:r>
              <a:rPr lang="ja-JP" altLang="fr-FR" b="0" dirty="0">
                <a:solidFill>
                  <a:schemeClr val="tx1">
                    <a:lumMod val="50000"/>
                  </a:schemeClr>
                </a:solidFill>
              </a:rPr>
              <a:t>’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équipement et de </a:t>
            </a:r>
            <a:r>
              <a:rPr lang="fr-FR" b="0" dirty="0" smtClean="0">
                <a:solidFill>
                  <a:schemeClr val="tx1">
                    <a:lumMod val="50000"/>
                  </a:schemeClr>
                </a:solidFill>
              </a:rPr>
              <a:t>consommation.</a:t>
            </a:r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charset="0"/>
              <a:buChar char="ü"/>
            </a:pPr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buFont typeface="Wingdings" charset="0"/>
              <a:buChar char="ü"/>
            </a:pP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La formation : 5 années de formation dont </a:t>
            </a:r>
            <a:r>
              <a:rPr lang="fr-FR" b="0" dirty="0" smtClean="0">
                <a:solidFill>
                  <a:schemeClr val="tx1">
                    <a:lumMod val="50000"/>
                  </a:schemeClr>
                </a:solidFill>
              </a:rPr>
              <a:t>2 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semestres communs, </a:t>
            </a:r>
            <a:r>
              <a:rPr lang="fr-FR" b="0" dirty="0" smtClean="0">
                <a:solidFill>
                  <a:schemeClr val="tx1">
                    <a:lumMod val="50000"/>
                  </a:schemeClr>
                </a:solidFill>
              </a:rPr>
              <a:t>8 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semestres en </a:t>
            </a:r>
            <a:r>
              <a:rPr lang="fr-FR" b="0" dirty="0" smtClean="0">
                <a:solidFill>
                  <a:schemeClr val="tx1">
                    <a:lumMod val="50000"/>
                  </a:schemeClr>
                </a:solidFill>
              </a:rPr>
              <a:t>spécialité</a:t>
            </a:r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buFont typeface="Wingdings" charset="0"/>
              <a:buChar char="ü"/>
            </a:pPr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buFont typeface="Wingdings" charset="0"/>
              <a:buChar char="ü"/>
            </a:pP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Une dernière année comportant deux options : </a:t>
            </a:r>
            <a:r>
              <a:rPr lang="fr-FR" sz="2000" b="0" dirty="0">
                <a:solidFill>
                  <a:schemeClr val="tx1">
                    <a:lumMod val="50000"/>
                  </a:schemeClr>
                </a:solidFill>
              </a:rPr>
              <a:t>Énergie</a:t>
            </a:r>
            <a:r>
              <a:rPr lang="fr-FR" b="0" dirty="0">
                <a:solidFill>
                  <a:schemeClr val="tx1">
                    <a:lumMod val="50000"/>
                  </a:schemeClr>
                </a:solidFill>
              </a:rPr>
              <a:t> et </a:t>
            </a:r>
            <a:r>
              <a:rPr lang="fr-FR" sz="2000" b="0" dirty="0">
                <a:solidFill>
                  <a:schemeClr val="tx1">
                    <a:lumMod val="50000"/>
                  </a:schemeClr>
                </a:solidFill>
              </a:rPr>
              <a:t>Systèmes</a:t>
            </a:r>
            <a:endParaRPr lang="fr-FR" b="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7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La formation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5496" y="1196752"/>
            <a:ext cx="9001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2000" b="0" dirty="0" smtClean="0">
                <a:solidFill>
                  <a:srgbClr val="272628"/>
                </a:solidFill>
                <a:latin typeface="Arial"/>
                <a:cs typeface="Arial"/>
              </a:rPr>
              <a:t>4 Types de compétences </a:t>
            </a:r>
            <a:r>
              <a:rPr lang="fr-FR" sz="2000" b="0" dirty="0">
                <a:solidFill>
                  <a:srgbClr val="272628"/>
                </a:solidFill>
                <a:latin typeface="Arial"/>
                <a:cs typeface="Arial"/>
              </a:rPr>
              <a:t>:</a:t>
            </a:r>
            <a:r>
              <a:rPr lang="fr-FR" sz="2400" dirty="0">
                <a:solidFill>
                  <a:srgbClr val="272628"/>
                </a:solidFill>
                <a:latin typeface="Arial"/>
                <a:cs typeface="Arial"/>
              </a:rPr>
              <a:t> </a:t>
            </a:r>
            <a:endParaRPr lang="fr-FR" sz="2400" dirty="0" smtClean="0">
              <a:solidFill>
                <a:srgbClr val="272628"/>
              </a:solidFill>
              <a:latin typeface="Arial"/>
              <a:cs typeface="Arial"/>
            </a:endParaRPr>
          </a:p>
          <a:p>
            <a:pPr marL="457200" indent="-457200" algn="ctr" eaLnBrk="1" hangingPunct="1">
              <a:spcBef>
                <a:spcPct val="50000"/>
              </a:spcBef>
              <a:buAutoNum type="arabicPlain" startAt="4"/>
            </a:pPr>
            <a:endParaRPr lang="fr-FR" sz="2400" dirty="0">
              <a:solidFill>
                <a:srgbClr val="272628"/>
              </a:solidFill>
              <a:latin typeface="Arial"/>
              <a:cs typeface="Arial"/>
            </a:endParaRP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charset="0"/>
              <a:buChar char="ü"/>
            </a:pPr>
            <a:r>
              <a:rPr lang="fr-FR" sz="2000" b="0" dirty="0">
                <a:solidFill>
                  <a:srgbClr val="272628"/>
                </a:solidFill>
                <a:latin typeface="Arial"/>
                <a:cs typeface="Arial"/>
              </a:rPr>
              <a:t> </a:t>
            </a:r>
            <a:r>
              <a:rPr lang="fr-FR" sz="2000" b="0" dirty="0" smtClean="0">
                <a:solidFill>
                  <a:srgbClr val="272628"/>
                </a:solidFill>
                <a:latin typeface="Arial"/>
                <a:cs typeface="Arial"/>
              </a:rPr>
              <a:t>Les compétences transversales, CT,  (20%)</a:t>
            </a: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charset="0"/>
              <a:buChar char="ü"/>
            </a:pPr>
            <a:endParaRPr lang="fr-FR" sz="2000" b="0" dirty="0">
              <a:solidFill>
                <a:srgbClr val="272628"/>
              </a:solidFill>
              <a:latin typeface="Arial"/>
              <a:cs typeface="Arial"/>
            </a:endParaRP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charset="0"/>
              <a:buChar char="ü"/>
            </a:pPr>
            <a:r>
              <a:rPr lang="fr-FR" sz="2000" b="0" dirty="0">
                <a:solidFill>
                  <a:srgbClr val="272628"/>
                </a:solidFill>
                <a:latin typeface="Arial"/>
                <a:cs typeface="Arial"/>
              </a:rPr>
              <a:t>  </a:t>
            </a:r>
            <a:r>
              <a:rPr lang="fr-FR" sz="2000" b="0" dirty="0" smtClean="0">
                <a:solidFill>
                  <a:srgbClr val="272628"/>
                </a:solidFill>
                <a:latin typeface="Arial"/>
                <a:cs typeface="Arial"/>
              </a:rPr>
              <a:t>Les compétences scientifiques et techniques générales, STG, (30%)</a:t>
            </a: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charset="0"/>
              <a:buChar char="ü"/>
            </a:pPr>
            <a:endParaRPr lang="fr-FR" sz="2000" b="0" dirty="0">
              <a:solidFill>
                <a:srgbClr val="272628"/>
              </a:solidFill>
              <a:latin typeface="Arial"/>
              <a:cs typeface="Arial"/>
            </a:endParaRP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charset="0"/>
              <a:buChar char="ü"/>
            </a:pPr>
            <a:r>
              <a:rPr lang="fr-FR" sz="2000" b="0" dirty="0">
                <a:solidFill>
                  <a:srgbClr val="272628"/>
                </a:solidFill>
                <a:latin typeface="Arial"/>
                <a:cs typeface="Arial"/>
              </a:rPr>
              <a:t>  </a:t>
            </a:r>
            <a:r>
              <a:rPr lang="fr-FR" sz="2000" b="0" dirty="0" smtClean="0">
                <a:solidFill>
                  <a:srgbClr val="272628"/>
                </a:solidFill>
                <a:latin typeface="Arial"/>
                <a:cs typeface="Arial"/>
              </a:rPr>
              <a:t>Les compétences scientifiques et technologiques métier, STM (50%)</a:t>
            </a: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charset="0"/>
              <a:buChar char="ü"/>
            </a:pPr>
            <a:endParaRPr lang="fr-FR" sz="2000" b="0" dirty="0">
              <a:solidFill>
                <a:srgbClr val="272628"/>
              </a:solidFill>
              <a:latin typeface="Arial"/>
              <a:cs typeface="Arial"/>
            </a:endParaRPr>
          </a:p>
          <a:p>
            <a:pPr lvl="1" eaLnBrk="1" hangingPunct="1">
              <a:spcBef>
                <a:spcPct val="50000"/>
              </a:spcBef>
              <a:buClr>
                <a:schemeClr val="accent2"/>
              </a:buClr>
              <a:buFont typeface="Wingdings" charset="0"/>
              <a:buChar char="ü"/>
            </a:pPr>
            <a:r>
              <a:rPr lang="fr-FR" sz="2000" b="0" dirty="0">
                <a:solidFill>
                  <a:srgbClr val="272628"/>
                </a:solidFill>
                <a:latin typeface="Arial"/>
                <a:cs typeface="Arial"/>
              </a:rPr>
              <a:t>  La formation </a:t>
            </a:r>
            <a:r>
              <a:rPr lang="fr-FR" sz="2000" b="0" dirty="0" smtClean="0">
                <a:solidFill>
                  <a:srgbClr val="272628"/>
                </a:solidFill>
                <a:latin typeface="Arial"/>
                <a:cs typeface="Arial"/>
              </a:rPr>
              <a:t>pratique métier </a:t>
            </a:r>
            <a:r>
              <a:rPr lang="fr-FR" sz="2000" b="0" dirty="0">
                <a:solidFill>
                  <a:srgbClr val="272628"/>
                </a:solidFill>
                <a:latin typeface="Arial"/>
                <a:cs typeface="Arial"/>
              </a:rPr>
              <a:t>: </a:t>
            </a:r>
            <a:r>
              <a:rPr lang="fr-FR" sz="2000" b="0" dirty="0" smtClean="0">
                <a:solidFill>
                  <a:srgbClr val="272628"/>
                </a:solidFill>
                <a:latin typeface="Arial"/>
                <a:cs typeface="Arial"/>
              </a:rPr>
              <a:t>3 stages, Le PRT, le PFE</a:t>
            </a:r>
            <a:endParaRPr lang="fr-FR" b="0" dirty="0">
              <a:solidFill>
                <a:srgbClr val="27262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79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La formation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75656" y="1412776"/>
            <a:ext cx="621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272628"/>
                </a:solidFill>
                <a:latin typeface="Arial"/>
                <a:cs typeface="Arial"/>
              </a:rPr>
              <a:t>Des connaissances vers les compétences</a:t>
            </a:r>
            <a:endParaRPr lang="fr-FR" sz="2400" b="0" dirty="0">
              <a:solidFill>
                <a:srgbClr val="272628"/>
              </a:solidFill>
              <a:latin typeface="Arial"/>
              <a:cs typeface="Arial"/>
            </a:endParaRP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004677"/>
              </p:ext>
            </p:extLst>
          </p:nvPr>
        </p:nvGraphicFramePr>
        <p:xfrm>
          <a:off x="1115616" y="2204864"/>
          <a:ext cx="698477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834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La formation 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75656" y="1412776"/>
            <a:ext cx="621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0" dirty="0" smtClean="0">
                <a:solidFill>
                  <a:srgbClr val="272628"/>
                </a:solidFill>
                <a:latin typeface="Arial"/>
                <a:cs typeface="Arial"/>
              </a:rPr>
              <a:t>Les modes pédagogiques</a:t>
            </a:r>
            <a:endParaRPr lang="fr-FR" sz="2400" b="0" dirty="0">
              <a:solidFill>
                <a:srgbClr val="272628"/>
              </a:solidFill>
              <a:latin typeface="Arial"/>
              <a:cs typeface="Arial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508310"/>
              </p:ext>
            </p:extLst>
          </p:nvPr>
        </p:nvGraphicFramePr>
        <p:xfrm>
          <a:off x="179512" y="2708920"/>
          <a:ext cx="4968552" cy="3031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221356"/>
              </p:ext>
            </p:extLst>
          </p:nvPr>
        </p:nvGraphicFramePr>
        <p:xfrm>
          <a:off x="4644008" y="2852936"/>
          <a:ext cx="43924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779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Les grilles de formation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99292"/>
              </p:ext>
            </p:extLst>
          </p:nvPr>
        </p:nvGraphicFramePr>
        <p:xfrm>
          <a:off x="827581" y="836710"/>
          <a:ext cx="7488834" cy="5832646"/>
        </p:xfrm>
        <a:graphic>
          <a:graphicData uri="http://schemas.openxmlformats.org/drawingml/2006/table">
            <a:tbl>
              <a:tblPr/>
              <a:tblGrid>
                <a:gridCol w="1905160"/>
                <a:gridCol w="1521731"/>
                <a:gridCol w="2192729"/>
                <a:gridCol w="371446"/>
                <a:gridCol w="299554"/>
                <a:gridCol w="395411"/>
                <a:gridCol w="395411"/>
                <a:gridCol w="407392"/>
              </a:tblGrid>
              <a:tr h="25844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GE3S S5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79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Compétences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Unité d'Enseignement (UE)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Eléments Constitutifs d’UE (EC)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Atomes pédagogiques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ECTS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TD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TP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793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Compétences transversales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SEC-CT-SHSL-05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LV anglais.5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EPS.3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Management.1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19,5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Sécurité.1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4,5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Sciences et Techniques Générales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SEC-STH-PHYS-07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Vibrations/Ondes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Physique du solide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13,5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Electromagnétisme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13,5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SEC-STG-MATH-07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Mathématiques DUT BTS 1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39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36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Maths GE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Sciences et Techniques Métiers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GEC-STM-GE-03*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Electronique analogique 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21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Installation basse tension + habilitation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Total Semestre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174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39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29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844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GE3S S6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79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Unité d'Enseignement (UE)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Eléments Constitutifs d’UE (EC)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Atomes pédagogiques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ECTS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TD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TP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79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Compétences transversales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SEC-CT-SHSL-06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LV anglais.6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EPS.4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Sciences et Techniques Générales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SEC-STG-PHYS-08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Instrumentation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Transferts thermiques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13,5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Mathématiques DUT BTS 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Analyse numérique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Sciences et Techniques Métiers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GEC-STM-GE-04*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 électronique analogique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30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Électrotechnique 2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19,5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Automatique 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8148" marR="8148" marT="8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SEC-ELECTIF-03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 1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 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3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Total Semestre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84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168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42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30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27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797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Stage</a:t>
                      </a:r>
                    </a:p>
                  </a:txBody>
                  <a:tcPr marL="8148" marR="8148" marT="81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ST-03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8148" marR="8148" marT="8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93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Les grilles de formation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au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527143589"/>
              </p:ext>
            </p:extLst>
          </p:nvPr>
        </p:nvGraphicFramePr>
        <p:xfrm>
          <a:off x="323528" y="836707"/>
          <a:ext cx="8447074" cy="5771795"/>
        </p:xfrm>
        <a:graphic>
          <a:graphicData uri="http://schemas.openxmlformats.org/drawingml/2006/table">
            <a:tbl>
              <a:tblPr/>
              <a:tblGrid>
                <a:gridCol w="1905742"/>
                <a:gridCol w="1759806"/>
                <a:gridCol w="2437976"/>
                <a:gridCol w="472144"/>
                <a:gridCol w="472144"/>
                <a:gridCol w="472144"/>
                <a:gridCol w="463559"/>
                <a:gridCol w="463559"/>
              </a:tblGrid>
              <a:tr h="22762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GE4 S7</a:t>
                      </a: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07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Compétences</a:t>
                      </a: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Unité d'Enseignement (UE)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Eléments Constitutifs d’UE (EC)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Atomes pédagogiques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ECTS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73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TD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TP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0058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Compétences transversales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SEC-CT-SHSL-05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LV anglais.6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Sciences et Techniques Métiers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électronique analogique 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19,5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16,5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 génie électrique 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GEC-STM-GE-07*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Electrotechnique 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19,5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Automatique 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GEC-STM-GE-08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Electronique de puissance 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16,5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Electronique numérique 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21,0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SEC-ELECTIF-04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 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 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face à face : </a:t>
                      </a:r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351 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heures</a:t>
                      </a: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Semestre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138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84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0735"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85" marR="8585" marT="85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85" marR="8585" marT="85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85" marR="8585" marT="85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85" marR="8585" marT="85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85" marR="8585" marT="85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85" marR="8585" marT="85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85" marR="8585" marT="85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585" marR="8585" marT="85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2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GE4 S8</a:t>
                      </a: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79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07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Compétences</a:t>
                      </a: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Unité d'Enseignement (UE)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Eléments Constitutifs d’UE (EC)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Atomes pédagogiques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ECTS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73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TD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TP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Projet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0058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Compétences transversales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SEC-CT-SHSL-06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LV anglais.6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Management 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7,5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Droit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Communicarion 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Sciences et Techniques Métiers</a:t>
                      </a:r>
                    </a:p>
                  </a:txBody>
                  <a:tcPr marL="12700" marR="12700" marT="1270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GEC-STM-GE-09</a:t>
                      </a:r>
                    </a:p>
                  </a:txBody>
                  <a:tcPr marL="12700" marR="12700" marT="1270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Signal</a:t>
                      </a:r>
                    </a:p>
                  </a:txBody>
                  <a:tcPr marL="12700" marR="12700" marT="1270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 Charrette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GEC-STM-GE-10*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 génie électrique 2</a:t>
                      </a:r>
                    </a:p>
                  </a:txBody>
                  <a:tcPr marL="12700" marR="12700" marT="1270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60,0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5,0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Electrotechnique 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21,0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16,5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12,0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</a:t>
                      </a: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SEC-ELECTIF-05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 3</a:t>
                      </a:r>
                    </a:p>
                  </a:txBody>
                  <a:tcPr marL="12700" marR="12700" marT="1270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Electif 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2,0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Stage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ST03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8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face à face : 324 heures</a:t>
                      </a:r>
                    </a:p>
                  </a:txBody>
                  <a:tcPr marL="8585" marR="8585" marT="85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Semestre</a:t>
                      </a:r>
                    </a:p>
                  </a:txBody>
                  <a:tcPr marL="8585" marR="8585" marT="85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109,5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97,5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15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19672" y="0"/>
            <a:ext cx="749502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lvl="1" algn="ctr"/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La s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pécialité  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GÉNIE  ÉLECTRIQUE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fr-FR" sz="18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800" b="0" dirty="0" smtClean="0">
                <a:solidFill>
                  <a:srgbClr val="FF0000"/>
                </a:solidFill>
                <a:latin typeface="Arial"/>
                <a:cs typeface="Arial"/>
              </a:rPr>
              <a:t>Les grilles de formation</a:t>
            </a:r>
            <a:endParaRPr lang="fr-FR" sz="1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374935"/>
              </p:ext>
            </p:extLst>
          </p:nvPr>
        </p:nvGraphicFramePr>
        <p:xfrm>
          <a:off x="457200" y="2089840"/>
          <a:ext cx="8229600" cy="3546682"/>
        </p:xfrm>
        <a:graphic>
          <a:graphicData uri="http://schemas.openxmlformats.org/drawingml/2006/table">
            <a:tbl>
              <a:tblPr/>
              <a:tblGrid>
                <a:gridCol w="2337401"/>
                <a:gridCol w="1546093"/>
                <a:gridCol w="2373923"/>
                <a:gridCol w="426089"/>
                <a:gridCol w="389567"/>
                <a:gridCol w="328697"/>
                <a:gridCol w="413915"/>
                <a:gridCol w="413915"/>
              </a:tblGrid>
              <a:tr h="28000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GE5 S9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74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Unité d'Enseignement (UE)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Eléments Constitutifs d’UE (EC)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Atomes pédagogiques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ECTS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8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TD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TP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74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Compétences transversales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SEC-CT-SHSL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 LV 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21,0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Management 3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33,0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10,5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Sciences et Techniques Métiers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GEC-STM-GE-11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Automatique avancée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Conférences métier GE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32,0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Parcours ENERGIE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GEC-STM-GE-12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Production électrique décentralisée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Electronique de puissance 3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24,0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GEC-STM-GE-13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Approfondissement thème projet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9,0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 d'option Energie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57,0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7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Pacours SYSTEME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GEC-STM-GE-14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Systèmes temps réel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Informatique avancée &amp; réseau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174" marR="12174" marT="121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GEC-STM-GE-15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Conception microélectronique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15,0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18,0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Projet d'option système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57,0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7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4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PRT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PRT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0,0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4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78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 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1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Total Semestre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170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10,5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267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30</a:t>
                      </a:r>
                    </a:p>
                  </a:txBody>
                  <a:tcPr marL="12174" marR="12174" marT="121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75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stitution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rmation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cherche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treprise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nternational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Vie Etudiante">
  <a:themeElements>
    <a:clrScheme name="Charte INSA">
      <a:dk1>
        <a:srgbClr val="4F4D50"/>
      </a:dk1>
      <a:lt1>
        <a:sysClr val="window" lastClr="FFFFFF"/>
      </a:lt1>
      <a:dk2>
        <a:srgbClr val="E42618"/>
      </a:dk2>
      <a:lt2>
        <a:srgbClr val="EEECE1"/>
      </a:lt2>
      <a:accent1>
        <a:srgbClr val="E29100"/>
      </a:accent1>
      <a:accent2>
        <a:srgbClr val="004D6F"/>
      </a:accent2>
      <a:accent3>
        <a:srgbClr val="9D1747"/>
      </a:accent3>
      <a:accent4>
        <a:srgbClr val="208998"/>
      </a:accent4>
      <a:accent5>
        <a:srgbClr val="866D5F"/>
      </a:accent5>
      <a:accent6>
        <a:srgbClr val="8198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ouvelle pré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Nouvelle pré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1337</Words>
  <Application>Microsoft Macintosh PowerPoint</Application>
  <PresentationFormat>Présentation à l'écran (4:3)</PresentationFormat>
  <Paragraphs>576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6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Institution</vt:lpstr>
      <vt:lpstr>Formation</vt:lpstr>
      <vt:lpstr>Recherche</vt:lpstr>
      <vt:lpstr>Entreprise</vt:lpstr>
      <vt:lpstr>International</vt:lpstr>
      <vt:lpstr>Vie Etudiante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Jean-Michel HUBE</cp:lastModifiedBy>
  <cp:revision>166</cp:revision>
  <dcterms:created xsi:type="dcterms:W3CDTF">2012-05-04T07:41:45Z</dcterms:created>
  <dcterms:modified xsi:type="dcterms:W3CDTF">2015-02-18T19:19:38Z</dcterms:modified>
</cp:coreProperties>
</file>