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theme/themeOverride4.xml" ContentType="application/vnd.openxmlformats-officedocument.themeOverride+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Default Extension="wav" ContentType="audio/wav"/>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77" r:id="rId3"/>
    <p:sldMasterId id="2147483689" r:id="rId4"/>
    <p:sldMasterId id="2147483701" r:id="rId5"/>
    <p:sldMasterId id="2147483713" r:id="rId6"/>
    <p:sldMasterId id="2147483728" r:id="rId7"/>
    <p:sldMasterId id="2147484366" r:id="rId8"/>
    <p:sldMasterId id="2147484381" r:id="rId9"/>
    <p:sldMasterId id="2147484397" r:id="rId10"/>
    <p:sldMasterId id="2147484409" r:id="rId11"/>
    <p:sldMasterId id="2147484751" r:id="rId12"/>
  </p:sldMasterIdLst>
  <p:notesMasterIdLst>
    <p:notesMasterId r:id="rId28"/>
  </p:notesMasterIdLst>
  <p:handoutMasterIdLst>
    <p:handoutMasterId r:id="rId29"/>
  </p:handoutMasterIdLst>
  <p:sldIdLst>
    <p:sldId id="299" r:id="rId13"/>
    <p:sldId id="413" r:id="rId14"/>
    <p:sldId id="283" r:id="rId15"/>
    <p:sldId id="288" r:id="rId16"/>
    <p:sldId id="415" r:id="rId17"/>
    <p:sldId id="426" r:id="rId18"/>
    <p:sldId id="417" r:id="rId19"/>
    <p:sldId id="419" r:id="rId20"/>
    <p:sldId id="407" r:id="rId21"/>
    <p:sldId id="371" r:id="rId22"/>
    <p:sldId id="414" r:id="rId23"/>
    <p:sldId id="421" r:id="rId24"/>
    <p:sldId id="422" r:id="rId25"/>
    <p:sldId id="420" r:id="rId26"/>
    <p:sldId id="423" r:id="rId27"/>
  </p:sldIdLst>
  <p:sldSz cx="9144000" cy="6858000" type="screen4x3"/>
  <p:notesSz cx="7099300" cy="10234613"/>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FFFF66"/>
    <a:srgbClr val="800080"/>
    <a:srgbClr val="FFFF99"/>
    <a:srgbClr val="FFCC66"/>
    <a:srgbClr val="6600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8" d="100"/>
          <a:sy n="108" d="100"/>
        </p:scale>
        <p:origin x="-1662" y="-96"/>
      </p:cViewPr>
      <p:guideLst>
        <p:guide orient="horz" pos="2160"/>
        <p:guide pos="2880"/>
      </p:guideLst>
    </p:cSldViewPr>
  </p:slideViewPr>
  <p:outlineViewPr>
    <p:cViewPr>
      <p:scale>
        <a:sx n="33" d="100"/>
        <a:sy n="33" d="100"/>
      </p:scale>
      <p:origin x="48"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42"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2763"/>
          </a:xfrm>
          <a:prstGeom prst="rect">
            <a:avLst/>
          </a:prstGeom>
          <a:noFill/>
          <a:ln>
            <a:noFill/>
          </a:ln>
          <a:extLst>
            <a:ext uri="{909E8E84-426E-40DD-AFC4-6F175D3DCCD1}"/>
            <a:ext uri="{91240B29-F687-4F45-9708-019B960494DF}"/>
          </a:extLst>
        </p:spPr>
        <p:txBody>
          <a:bodyPr vert="horz" wrap="square" lIns="94768" tIns="47384" rIns="94768" bIns="47384" numCol="1" anchor="t" anchorCtr="0" compatLnSpc="1">
            <a:prstTxWarp prst="textNoShape">
              <a:avLst/>
            </a:prstTxWarp>
          </a:bodyPr>
          <a:lstStyle>
            <a:lvl1pPr defTabSz="947738" eaLnBrk="1" hangingPunct="1">
              <a:defRPr sz="1200">
                <a:latin typeface="Arial" pitchFamily="34" charset="0"/>
                <a:cs typeface="Arial" pitchFamily="34" charset="0"/>
              </a:defRPr>
            </a:lvl1pPr>
          </a:lstStyle>
          <a:p>
            <a:pPr>
              <a:defRPr/>
            </a:pPr>
            <a:endParaRPr lang="en-US" altLang="en-US"/>
          </a:p>
        </p:txBody>
      </p:sp>
      <p:sp>
        <p:nvSpPr>
          <p:cNvPr id="3" name="Espace réservé de la date 2"/>
          <p:cNvSpPr>
            <a:spLocks noGrp="1"/>
          </p:cNvSpPr>
          <p:nvPr>
            <p:ph type="dt" sz="quarter" idx="1"/>
          </p:nvPr>
        </p:nvSpPr>
        <p:spPr bwMode="auto">
          <a:xfrm>
            <a:off x="4021138" y="0"/>
            <a:ext cx="3076575" cy="512763"/>
          </a:xfrm>
          <a:prstGeom prst="rect">
            <a:avLst/>
          </a:prstGeom>
          <a:noFill/>
          <a:ln>
            <a:noFill/>
          </a:ln>
          <a:extLst>
            <a:ext uri="{909E8E84-426E-40DD-AFC4-6F175D3DCCD1}"/>
            <a:ext uri="{91240B29-F687-4F45-9708-019B960494DF}"/>
          </a:extLst>
        </p:spPr>
        <p:txBody>
          <a:bodyPr vert="horz" wrap="square" lIns="94768" tIns="47384" rIns="94768" bIns="47384" numCol="1" anchor="t" anchorCtr="0" compatLnSpc="1">
            <a:prstTxWarp prst="textNoShape">
              <a:avLst/>
            </a:prstTxWarp>
          </a:bodyPr>
          <a:lstStyle>
            <a:lvl1pPr algn="r" defTabSz="947738" eaLnBrk="1" hangingPunct="1">
              <a:defRPr sz="1200">
                <a:latin typeface="Arial" pitchFamily="34" charset="0"/>
                <a:cs typeface="Arial" pitchFamily="34" charset="0"/>
              </a:defRPr>
            </a:lvl1pPr>
          </a:lstStyle>
          <a:p>
            <a:pPr>
              <a:defRPr/>
            </a:pPr>
            <a:fld id="{3F348206-F36F-4812-A1E6-10B110714E1B}" type="datetime1">
              <a:rPr lang="fr-FR" altLang="en-US"/>
              <a:pPr>
                <a:defRPr/>
              </a:pPr>
              <a:t>05/03/2015</a:t>
            </a:fld>
            <a:endParaRPr lang="fr-FR" altLang="en-US"/>
          </a:p>
        </p:txBody>
      </p:sp>
      <p:sp>
        <p:nvSpPr>
          <p:cNvPr id="4" name="Espace réservé du pied de page 3"/>
          <p:cNvSpPr>
            <a:spLocks noGrp="1"/>
          </p:cNvSpPr>
          <p:nvPr>
            <p:ph type="ftr" sz="quarter" idx="2"/>
          </p:nvPr>
        </p:nvSpPr>
        <p:spPr bwMode="auto">
          <a:xfrm>
            <a:off x="0" y="9720263"/>
            <a:ext cx="3076575" cy="512762"/>
          </a:xfrm>
          <a:prstGeom prst="rect">
            <a:avLst/>
          </a:prstGeom>
          <a:noFill/>
          <a:ln>
            <a:noFill/>
          </a:ln>
          <a:extLst>
            <a:ext uri="{909E8E84-426E-40DD-AFC4-6F175D3DCCD1}"/>
            <a:ext uri="{91240B29-F687-4F45-9708-019B960494DF}"/>
          </a:extLst>
        </p:spPr>
        <p:txBody>
          <a:bodyPr vert="horz" wrap="square" lIns="94768" tIns="47384" rIns="94768" bIns="47384" numCol="1" anchor="b" anchorCtr="0" compatLnSpc="1">
            <a:prstTxWarp prst="textNoShape">
              <a:avLst/>
            </a:prstTxWarp>
          </a:bodyPr>
          <a:lstStyle>
            <a:lvl1pPr defTabSz="947738" eaLnBrk="1" hangingPunct="1">
              <a:defRPr sz="1200">
                <a:latin typeface="Arial" pitchFamily="34" charset="0"/>
                <a:cs typeface="Arial" pitchFamily="34" charset="0"/>
              </a:defRPr>
            </a:lvl1pPr>
          </a:lstStyle>
          <a:p>
            <a:pPr>
              <a:defRPr/>
            </a:pPr>
            <a:endParaRPr lang="en-US" altLang="en-US"/>
          </a:p>
        </p:txBody>
      </p:sp>
      <p:sp>
        <p:nvSpPr>
          <p:cNvPr id="5" name="Espace réservé du numéro de diapositive 4"/>
          <p:cNvSpPr>
            <a:spLocks noGrp="1"/>
          </p:cNvSpPr>
          <p:nvPr>
            <p:ph type="sldNum" sz="quarter" idx="3"/>
          </p:nvPr>
        </p:nvSpPr>
        <p:spPr bwMode="auto">
          <a:xfrm>
            <a:off x="4021138" y="9720263"/>
            <a:ext cx="3076575" cy="512762"/>
          </a:xfrm>
          <a:prstGeom prst="rect">
            <a:avLst/>
          </a:prstGeom>
          <a:noFill/>
          <a:ln>
            <a:noFill/>
          </a:ln>
          <a:extLst>
            <a:ext uri="{909E8E84-426E-40DD-AFC4-6F175D3DCCD1}"/>
            <a:ext uri="{91240B29-F687-4F45-9708-019B960494DF}"/>
          </a:extLst>
        </p:spPr>
        <p:txBody>
          <a:bodyPr vert="horz" wrap="square" lIns="94768" tIns="47384" rIns="94768" bIns="47384" numCol="1" anchor="b" anchorCtr="0" compatLnSpc="1">
            <a:prstTxWarp prst="textNoShape">
              <a:avLst/>
            </a:prstTxWarp>
          </a:bodyPr>
          <a:lstStyle>
            <a:lvl1pPr algn="r" defTabSz="947738" eaLnBrk="1" hangingPunct="1">
              <a:defRPr sz="1200"/>
            </a:lvl1pPr>
          </a:lstStyle>
          <a:p>
            <a:pPr>
              <a:defRPr/>
            </a:pPr>
            <a:fld id="{9EA06E23-E583-48EE-B4F5-5E7BC2AFA631}" type="slidenum">
              <a:rPr lang="fr-FR" altLang="en-US"/>
              <a:pPr>
                <a:defRPr/>
              </a:pPr>
              <a:t>‹N°›</a:t>
            </a:fld>
            <a:endParaRPr lang="fr-FR"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76575" cy="512763"/>
          </a:xfrm>
          <a:prstGeom prst="rect">
            <a:avLst/>
          </a:prstGeom>
          <a:noFill/>
          <a:ln>
            <a:noFill/>
          </a:ln>
          <a:extLst>
            <a:ext uri="{909E8E84-426E-40DD-AFC4-6F175D3DCCD1}"/>
            <a:ext uri="{91240B29-F687-4F45-9708-019B960494DF}"/>
          </a:extLst>
        </p:spPr>
        <p:txBody>
          <a:bodyPr vert="horz" wrap="square" lIns="94768" tIns="47384" rIns="94768" bIns="47384" numCol="1" anchor="t" anchorCtr="0" compatLnSpc="1">
            <a:prstTxWarp prst="textNoShape">
              <a:avLst/>
            </a:prstTxWarp>
          </a:bodyPr>
          <a:lstStyle>
            <a:lvl1pPr defTabSz="947738" eaLnBrk="1" hangingPunct="1">
              <a:defRPr sz="1200">
                <a:latin typeface="Arial" pitchFamily="34" charset="0"/>
                <a:cs typeface="Arial" pitchFamily="34" charset="0"/>
              </a:defRPr>
            </a:lvl1pPr>
          </a:lstStyle>
          <a:p>
            <a:pPr>
              <a:defRPr/>
            </a:pPr>
            <a:endParaRPr lang="en-US" altLang="en-US"/>
          </a:p>
        </p:txBody>
      </p:sp>
      <p:sp>
        <p:nvSpPr>
          <p:cNvPr id="76803" name="Rectangle 3"/>
          <p:cNvSpPr>
            <a:spLocks noGrp="1" noChangeArrowheads="1"/>
          </p:cNvSpPr>
          <p:nvPr>
            <p:ph type="dt" idx="1"/>
          </p:nvPr>
        </p:nvSpPr>
        <p:spPr bwMode="auto">
          <a:xfrm>
            <a:off x="4021138" y="0"/>
            <a:ext cx="3076575" cy="512763"/>
          </a:xfrm>
          <a:prstGeom prst="rect">
            <a:avLst/>
          </a:prstGeom>
          <a:noFill/>
          <a:ln>
            <a:noFill/>
          </a:ln>
          <a:extLst>
            <a:ext uri="{909E8E84-426E-40DD-AFC4-6F175D3DCCD1}"/>
            <a:ext uri="{91240B29-F687-4F45-9708-019B960494DF}"/>
          </a:extLst>
        </p:spPr>
        <p:txBody>
          <a:bodyPr vert="horz" wrap="square" lIns="94768" tIns="47384" rIns="94768" bIns="47384" numCol="1" anchor="t" anchorCtr="0" compatLnSpc="1">
            <a:prstTxWarp prst="textNoShape">
              <a:avLst/>
            </a:prstTxWarp>
          </a:bodyPr>
          <a:lstStyle>
            <a:lvl1pPr algn="r" defTabSz="947738" eaLnBrk="1" hangingPunct="1">
              <a:defRPr sz="1200">
                <a:latin typeface="Arial" pitchFamily="34" charset="0"/>
                <a:cs typeface="Arial" pitchFamily="34" charset="0"/>
              </a:defRPr>
            </a:lvl1pPr>
          </a:lstStyle>
          <a:p>
            <a:pPr>
              <a:defRPr/>
            </a:pPr>
            <a:fld id="{8A303FC8-1883-4E01-AE4F-CA5F30358E74}" type="datetime1">
              <a:rPr lang="fr-FR" altLang="en-US"/>
              <a:pPr>
                <a:defRPr/>
              </a:pPr>
              <a:t>05/03/2015</a:t>
            </a:fld>
            <a:endParaRPr lang="fr-FR" altLang="en-US"/>
          </a:p>
        </p:txBody>
      </p:sp>
      <p:sp>
        <p:nvSpPr>
          <p:cNvPr id="8806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709613" y="4860925"/>
            <a:ext cx="5680075" cy="4605338"/>
          </a:xfrm>
          <a:prstGeom prst="rect">
            <a:avLst/>
          </a:prstGeom>
          <a:noFill/>
          <a:ln>
            <a:noFill/>
          </a:ln>
          <a:extLst>
            <a:ext uri="{909E8E84-426E-40DD-AFC4-6F175D3DCCD1}"/>
            <a:ext uri="{91240B29-F687-4F45-9708-019B960494DF}"/>
          </a:extLst>
        </p:spPr>
        <p:txBody>
          <a:bodyPr vert="horz" wrap="square" lIns="94768" tIns="47384" rIns="94768" bIns="4738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6806" name="Rectangle 6"/>
          <p:cNvSpPr>
            <a:spLocks noGrp="1" noChangeArrowheads="1"/>
          </p:cNvSpPr>
          <p:nvPr>
            <p:ph type="ftr" sz="quarter" idx="4"/>
          </p:nvPr>
        </p:nvSpPr>
        <p:spPr bwMode="auto">
          <a:xfrm>
            <a:off x="0" y="9720263"/>
            <a:ext cx="3076575" cy="512762"/>
          </a:xfrm>
          <a:prstGeom prst="rect">
            <a:avLst/>
          </a:prstGeom>
          <a:noFill/>
          <a:ln>
            <a:noFill/>
          </a:ln>
          <a:extLst>
            <a:ext uri="{909E8E84-426E-40DD-AFC4-6F175D3DCCD1}"/>
            <a:ext uri="{91240B29-F687-4F45-9708-019B960494DF}"/>
          </a:extLst>
        </p:spPr>
        <p:txBody>
          <a:bodyPr vert="horz" wrap="square" lIns="94768" tIns="47384" rIns="94768" bIns="47384" numCol="1" anchor="b" anchorCtr="0" compatLnSpc="1">
            <a:prstTxWarp prst="textNoShape">
              <a:avLst/>
            </a:prstTxWarp>
          </a:bodyPr>
          <a:lstStyle>
            <a:lvl1pPr defTabSz="947738" eaLnBrk="1" hangingPunct="1">
              <a:defRPr sz="1200">
                <a:latin typeface="Arial" pitchFamily="34" charset="0"/>
                <a:cs typeface="Arial" pitchFamily="34" charset="0"/>
              </a:defRPr>
            </a:lvl1pPr>
          </a:lstStyle>
          <a:p>
            <a:pPr>
              <a:defRPr/>
            </a:pPr>
            <a:endParaRPr lang="en-US" altLang="en-US"/>
          </a:p>
        </p:txBody>
      </p:sp>
      <p:sp>
        <p:nvSpPr>
          <p:cNvPr id="76807" name="Rectangle 7"/>
          <p:cNvSpPr>
            <a:spLocks noGrp="1" noChangeArrowheads="1"/>
          </p:cNvSpPr>
          <p:nvPr>
            <p:ph type="sldNum" sz="quarter" idx="5"/>
          </p:nvPr>
        </p:nvSpPr>
        <p:spPr bwMode="auto">
          <a:xfrm>
            <a:off x="4021138" y="9720263"/>
            <a:ext cx="3076575" cy="512762"/>
          </a:xfrm>
          <a:prstGeom prst="rect">
            <a:avLst/>
          </a:prstGeom>
          <a:noFill/>
          <a:ln>
            <a:noFill/>
          </a:ln>
          <a:extLst>
            <a:ext uri="{909E8E84-426E-40DD-AFC4-6F175D3DCCD1}"/>
            <a:ext uri="{91240B29-F687-4F45-9708-019B960494DF}"/>
          </a:extLst>
        </p:spPr>
        <p:txBody>
          <a:bodyPr vert="horz" wrap="square" lIns="94768" tIns="47384" rIns="94768" bIns="47384" numCol="1" anchor="b" anchorCtr="0" compatLnSpc="1">
            <a:prstTxWarp prst="textNoShape">
              <a:avLst/>
            </a:prstTxWarp>
          </a:bodyPr>
          <a:lstStyle>
            <a:lvl1pPr algn="r" defTabSz="947738" eaLnBrk="1" hangingPunct="1">
              <a:defRPr sz="1200"/>
            </a:lvl1pPr>
          </a:lstStyle>
          <a:p>
            <a:pPr>
              <a:defRPr/>
            </a:pPr>
            <a:fld id="{0624EF6D-9731-4D6D-9F13-6250DC808136}" type="slidenum">
              <a:rPr lang="fr-FR" altLang="en-US"/>
              <a:pPr>
                <a:defRPr/>
              </a:pPr>
              <a:t>‹N°›</a:t>
            </a:fld>
            <a:endParaRPr lang="fr-FR"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92188" y="768350"/>
            <a:ext cx="5114925" cy="3836988"/>
          </a:xfrm>
          <a:ln/>
        </p:spPr>
      </p:sp>
      <p:sp>
        <p:nvSpPr>
          <p:cNvPr id="89091" name="Rectangle 3"/>
          <p:cNvSpPr>
            <a:spLocks noGrp="1" noChangeArrowheads="1"/>
          </p:cNvSpPr>
          <p:nvPr>
            <p:ph type="body" idx="1"/>
          </p:nvPr>
        </p:nvSpPr>
        <p:spPr>
          <a:noFill/>
        </p:spPr>
        <p:txBody>
          <a:bodyPr/>
          <a:lstStyle/>
          <a:p>
            <a:r>
              <a:rPr lang="fr-FR" altLang="fr-FR" smtClean="0"/>
              <a:t>Ensemble des techniques de direction, d'organisation et de gestion de l'entreprise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992188" y="768350"/>
            <a:ext cx="5114925" cy="3836988"/>
          </a:xfrm>
          <a:ln/>
        </p:spPr>
      </p:sp>
      <p:sp>
        <p:nvSpPr>
          <p:cNvPr id="90115" name="Espace réservé des commentaires 2"/>
          <p:cNvSpPr>
            <a:spLocks noGrp="1"/>
          </p:cNvSpPr>
          <p:nvPr>
            <p:ph type="body" idx="1"/>
          </p:nvPr>
        </p:nvSpPr>
        <p:spPr>
          <a:noFill/>
        </p:spPr>
        <p:txBody>
          <a:bodyPr/>
          <a:lstStyle/>
          <a:p>
            <a:r>
              <a:rPr lang="fr-FR" smtClean="0"/>
              <a:t>Un risque professionnel est un événement dont l’occurrence met en danger des personnes dans le cadre de l’exercice de leur métier. Les événements qui conduisent à des risques professionnels sont souvent connus, mais ils sont incertains, surtout pour les effets conjugués, dont la combinaison peut aboutir à un très grand nombre de possibilités. </a:t>
            </a:r>
          </a:p>
        </p:txBody>
      </p:sp>
      <p:sp>
        <p:nvSpPr>
          <p:cNvPr id="90116" name="Espace réservé du numéro de diapositive 3"/>
          <p:cNvSpPr>
            <a:spLocks noGrp="1"/>
          </p:cNvSpPr>
          <p:nvPr>
            <p:ph type="sldNum" sz="quarter" idx="5"/>
          </p:nvPr>
        </p:nvSpPr>
        <p:spPr>
          <a:noFill/>
          <a:ln>
            <a:miter lim="800000"/>
            <a:headEnd/>
            <a:tailEnd/>
          </a:ln>
        </p:spPr>
        <p:txBody>
          <a:bodyPr/>
          <a:lstStyle/>
          <a:p>
            <a:fld id="{808C59F3-3B02-4C7D-A03B-CF96D213B17D}" type="slidenum">
              <a:rPr lang="fr-FR" altLang="en-US" smtClean="0"/>
              <a:pPr/>
              <a:t>2</a:t>
            </a:fld>
            <a:endParaRPr lang="fr-F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992188" y="768350"/>
            <a:ext cx="5114925" cy="3836988"/>
          </a:xfrm>
          <a:ln/>
        </p:spPr>
      </p:sp>
      <p:sp>
        <p:nvSpPr>
          <p:cNvPr id="91139" name="Rectangle 3"/>
          <p:cNvSpPr>
            <a:spLocks noChangeArrowheads="1"/>
          </p:cNvSpPr>
          <p:nvPr>
            <p:ph type="body" idx="1"/>
          </p:nvPr>
        </p:nvSpPr>
        <p:spPr>
          <a:xfrm>
            <a:off x="946150" y="4860925"/>
            <a:ext cx="5207000" cy="4605338"/>
          </a:xfrm>
          <a:noFill/>
        </p:spPr>
        <p:txBody>
          <a:bodyPr/>
          <a:lstStyle/>
          <a:p>
            <a:r>
              <a:rPr lang="fr-FR" altLang="fr-FR" smtClean="0"/>
              <a:t>Demander à Isa pour l’ISST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92188" y="768350"/>
            <a:ext cx="5114925" cy="3836988"/>
          </a:xfrm>
          <a:ln/>
        </p:spPr>
      </p:sp>
      <p:sp>
        <p:nvSpPr>
          <p:cNvPr id="92163" name="Rectangle 3"/>
          <p:cNvSpPr>
            <a:spLocks noGrp="1" noChangeArrowheads="1"/>
          </p:cNvSpPr>
          <p:nvPr>
            <p:ph type="body" idx="1"/>
          </p:nvPr>
        </p:nvSpPr>
        <p:spPr>
          <a:noFill/>
        </p:spPr>
        <p:txBody>
          <a:bodyPr/>
          <a:lstStyle/>
          <a:p>
            <a:r>
              <a:rPr lang="fr-FR" altLang="fr-FR" smtClean="0"/>
              <a:t>Ensemble des techniques de direction, d'organisation et de gestion de l'entreprise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xfrm>
            <a:off x="992188" y="768350"/>
            <a:ext cx="5114925" cy="3836988"/>
          </a:xfrm>
          <a:ln/>
        </p:spPr>
      </p:sp>
      <p:sp>
        <p:nvSpPr>
          <p:cNvPr id="93187" name="Espace réservé des commentaires 2"/>
          <p:cNvSpPr>
            <a:spLocks noGrp="1"/>
          </p:cNvSpPr>
          <p:nvPr>
            <p:ph type="body" idx="1"/>
          </p:nvPr>
        </p:nvSpPr>
        <p:spPr>
          <a:noFill/>
        </p:spPr>
        <p:txBody>
          <a:bodyPr/>
          <a:lstStyle/>
          <a:p>
            <a:r>
              <a:rPr lang="fr-FR" altLang="fr-FR" smtClean="0"/>
              <a:t>Ne pas confondre le registre SST et les fiches en place pour les demandes d’intervention ou de réparation qui relève de l’agent de maintenance.</a:t>
            </a:r>
          </a:p>
        </p:txBody>
      </p:sp>
      <p:sp>
        <p:nvSpPr>
          <p:cNvPr id="93188" name="Espace réservé du numéro de diapositive 3"/>
          <p:cNvSpPr>
            <a:spLocks noGrp="1"/>
          </p:cNvSpPr>
          <p:nvPr>
            <p:ph type="sldNum" sz="quarter" idx="5"/>
          </p:nvPr>
        </p:nvSpPr>
        <p:spPr>
          <a:noFill/>
          <a:ln>
            <a:miter lim="800000"/>
            <a:headEnd/>
            <a:tailEnd/>
          </a:ln>
        </p:spPr>
        <p:txBody>
          <a:bodyPr/>
          <a:lstStyle/>
          <a:p>
            <a:fld id="{3358DA03-B8E4-44F9-AC67-1D09C214D96C}" type="slidenum">
              <a:rPr lang="fr-FR" altLang="fr-FR" smtClean="0">
                <a:solidFill>
                  <a:srgbClr val="000000"/>
                </a:solidFill>
              </a:rPr>
              <a:pPr/>
              <a:t>13</a:t>
            </a:fld>
            <a:endParaRPr lang="fr-FR" altLang="fr-F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8.xml"/><Relationship Id="rId1" Type="http://schemas.openxmlformats.org/officeDocument/2006/relationships/vmlDrawing" Target="../drawings/vmlDrawing23.v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8.xml"/><Relationship Id="rId1" Type="http://schemas.openxmlformats.org/officeDocument/2006/relationships/vmlDrawing" Target="../drawings/vmlDrawing24.v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vmlDrawing" Target="../drawings/vmlDrawing28.vml"/><Relationship Id="rId1" Type="http://schemas.openxmlformats.org/officeDocument/2006/relationships/themeOverride" Target="../theme/themeOverride4.xml"/><Relationship Id="rId4" Type="http://schemas.openxmlformats.org/officeDocument/2006/relationships/oleObject" Target="../embeddings/oleObject28.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vmlDrawing" Target="../drawings/vmlDrawing7.vml"/><Relationship Id="rId1" Type="http://schemas.openxmlformats.org/officeDocument/2006/relationships/themeOverride" Target="../theme/themeOverride1.xml"/><Relationship Id="rId4" Type="http://schemas.openxmlformats.org/officeDocument/2006/relationships/oleObject" Target="../embeddings/oleObject7.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vmlDrawing" Target="../drawings/vmlDrawing9.vml"/><Relationship Id="rId1" Type="http://schemas.openxmlformats.org/officeDocument/2006/relationships/themeOverride" Target="../theme/themeOverride2.xml"/><Relationship Id="rId4" Type="http://schemas.openxmlformats.org/officeDocument/2006/relationships/oleObject" Target="../embeddings/oleObject9.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vmlDrawing" Target="../drawings/vmlDrawing11.vml"/><Relationship Id="rId1" Type="http://schemas.openxmlformats.org/officeDocument/2006/relationships/themeOverride" Target="../theme/themeOverride3.xml"/><Relationship Id="rId4" Type="http://schemas.openxmlformats.org/officeDocument/2006/relationships/oleObject" Target="../embeddings/oleObject11.bin"/></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vmlDrawing" Target="../drawings/vmlDrawing12.v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8.xml"/><Relationship Id="rId1" Type="http://schemas.openxmlformats.org/officeDocument/2006/relationships/vmlDrawing" Target="../drawings/vmlDrawing13.v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vmlDrawing" Target="../drawings/vmlDrawing14.vml"/></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8.xml"/><Relationship Id="rId1" Type="http://schemas.openxmlformats.org/officeDocument/2006/relationships/vmlDrawing" Target="../drawings/vmlDrawing15.v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8.xml"/><Relationship Id="rId1" Type="http://schemas.openxmlformats.org/officeDocument/2006/relationships/vmlDrawing" Target="../drawings/vmlDrawing16.vml"/></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8.xml"/><Relationship Id="rId1" Type="http://schemas.openxmlformats.org/officeDocument/2006/relationships/vmlDrawing" Target="../drawings/vmlDrawing17.v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8.xml"/><Relationship Id="rId1" Type="http://schemas.openxmlformats.org/officeDocument/2006/relationships/vmlDrawing" Target="../drawings/vmlDrawing18.vml"/></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8.xml"/><Relationship Id="rId1" Type="http://schemas.openxmlformats.org/officeDocument/2006/relationships/vmlDrawing" Target="../drawings/vmlDrawing19.vml"/></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8.xml"/><Relationship Id="rId1" Type="http://schemas.openxmlformats.org/officeDocument/2006/relationships/vmlDrawing" Target="../drawings/vmlDrawing20.vml"/></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8.xml"/><Relationship Id="rId1" Type="http://schemas.openxmlformats.org/officeDocument/2006/relationships/vmlDrawing" Target="../drawings/vmlDrawing21.vml"/></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8.xml"/><Relationship Id="rId1" Type="http://schemas.openxmlformats.org/officeDocument/2006/relationships/vmlDrawing" Target="../drawings/vmlDrawing22.v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fourObj" preserve="1">
  <p:cSld name="Titre et 4 contenus">
    <p:spTree>
      <p:nvGrpSpPr>
        <p:cNvPr id="1" name=""/>
        <p:cNvGrpSpPr/>
        <p:nvPr/>
      </p:nvGrpSpPr>
      <p:grpSpPr>
        <a:xfrm>
          <a:off x="0" y="0"/>
          <a:ext cx="0" cy="0"/>
          <a:chOff x="0" y="0"/>
          <a:chExt cx="0" cy="0"/>
        </a:xfrm>
      </p:grpSpPr>
      <p:sp>
        <p:nvSpPr>
          <p:cNvPr id="7"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8" name="Object 8"/>
          <p:cNvGraphicFramePr>
            <a:graphicFrameLocks noChangeAspect="1"/>
          </p:cNvGraphicFramePr>
          <p:nvPr/>
        </p:nvGraphicFramePr>
        <p:xfrm>
          <a:off x="684213" y="5805488"/>
          <a:ext cx="1187450" cy="885825"/>
        </p:xfrm>
        <a:graphic>
          <a:graphicData uri="http://schemas.openxmlformats.org/presentationml/2006/ole">
            <p:oleObj spid="_x0000_s247810" name="Photo Editor Photo" r:id="rId3" imgW="2971429" imgH="2219635" progId="MSPhotoEd.3">
              <p:embed/>
            </p:oleObj>
          </a:graphicData>
        </a:graphic>
      </p:graphicFrame>
      <p:sp>
        <p:nvSpPr>
          <p:cNvPr id="2" name="Titre 1"/>
          <p:cNvSpPr>
            <a:spLocks noGrp="1"/>
          </p:cNvSpPr>
          <p:nvPr>
            <p:ph type="title" sz="quarter"/>
          </p:nvPr>
        </p:nvSpPr>
        <p:spPr>
          <a:xfrm>
            <a:off x="684213" y="131763"/>
            <a:ext cx="7775575" cy="135255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84213" y="1773238"/>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73238"/>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4213" y="3973513"/>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73513"/>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AndObj" preserve="1">
  <p:cSld name="Titre. Texte et contenu">
    <p:spTree>
      <p:nvGrpSpPr>
        <p:cNvPr id="1" name=""/>
        <p:cNvGrpSpPr/>
        <p:nvPr/>
      </p:nvGrpSpPr>
      <p:grpSpPr>
        <a:xfrm>
          <a:off x="0" y="0"/>
          <a:ext cx="0" cy="0"/>
          <a:chOff x="0" y="0"/>
          <a:chExt cx="0" cy="0"/>
        </a:xfrm>
      </p:grpSpPr>
      <p:sp>
        <p:nvSpPr>
          <p:cNvPr id="5"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6" name="Object 8"/>
          <p:cNvGraphicFramePr>
            <a:graphicFrameLocks noChangeAspect="1"/>
          </p:cNvGraphicFramePr>
          <p:nvPr/>
        </p:nvGraphicFramePr>
        <p:xfrm>
          <a:off x="684213" y="5805488"/>
          <a:ext cx="1187450" cy="885825"/>
        </p:xfrm>
        <a:graphic>
          <a:graphicData uri="http://schemas.openxmlformats.org/presentationml/2006/ole">
            <p:oleObj spid="_x0000_s248834" name="Photo Editor Photo" r:id="rId3" imgW="2971429" imgH="2219635" progId="MSPhotoEd.3">
              <p:embed/>
            </p:oleObj>
          </a:graphicData>
        </a:graphic>
      </p:graphicFrame>
      <p:sp>
        <p:nvSpPr>
          <p:cNvPr id="2" name="Titre 1"/>
          <p:cNvSpPr>
            <a:spLocks noGrp="1"/>
          </p:cNvSpPr>
          <p:nvPr>
            <p:ph type="title"/>
          </p:nvPr>
        </p:nvSpPr>
        <p:spPr>
          <a:xfrm>
            <a:off x="684213" y="131763"/>
            <a:ext cx="7775575" cy="135255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73238"/>
            <a:ext cx="3811588"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84213" y="1773238"/>
            <a:ext cx="7775575" cy="4248150"/>
          </a:xfrm>
        </p:spPr>
        <p:txBody>
          <a:bodyPr/>
          <a:lstStyle/>
          <a:p>
            <a:pPr lvl="0"/>
            <a:endParaRPr lang="fr-FR" noProof="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84213" y="1773238"/>
            <a:ext cx="7775575" cy="4248150"/>
          </a:xfrm>
        </p:spPr>
        <p:txBody>
          <a:bodyPr/>
          <a:lstStyle/>
          <a:p>
            <a:pPr lvl="0"/>
            <a:endParaRPr lang="fr-FR" noProof="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73238"/>
            <a:ext cx="3811588" cy="20478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73513"/>
            <a:ext cx="3811588" cy="20478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73238"/>
            <a:ext cx="3811588" cy="4248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4213" y="131763"/>
            <a:ext cx="7775575" cy="5889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73238"/>
            <a:ext cx="3811588" cy="20478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73513"/>
            <a:ext cx="3811588" cy="20478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331913" y="4076700"/>
            <a:ext cx="2803525"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87838" y="4076700"/>
            <a:ext cx="2805112"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b="1" i="0">
                <a:latin typeface="Calibri"/>
                <a:cs typeface="Calibri"/>
              </a:defRPr>
            </a:lvl1pPr>
            <a:lvl2pPr>
              <a:defRPr sz="2800" b="0" i="0">
                <a:latin typeface="Calibri"/>
                <a:cs typeface="Calibri"/>
              </a:defRPr>
            </a:lvl2pPr>
            <a:lvl3pPr>
              <a:defRPr sz="2400" b="0" i="0">
                <a:latin typeface="Calibri"/>
                <a:cs typeface="Calibri"/>
              </a:defRPr>
            </a:lvl3pPr>
            <a:lvl4pPr>
              <a:defRPr sz="2000" b="0" i="0">
                <a:latin typeface="Calibri"/>
                <a:cs typeface="Calibri"/>
              </a:defRPr>
            </a:lvl4pPr>
            <a:lvl5pPr>
              <a:defRPr sz="2000" b="0" i="0">
                <a:latin typeface="Calibri"/>
                <a:cs typeface="Calibri"/>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53088" y="131763"/>
            <a:ext cx="1439862" cy="5889625"/>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1331913" y="131763"/>
            <a:ext cx="41687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9F7B7606-5C69-45F2-8A60-DBCBCA6428D8}" type="slidenum">
              <a:rPr lang="fr-FR" altLang="fr-FR"/>
              <a:pPr>
                <a:defRPr/>
              </a:pPr>
              <a:t>‹N°›</a:t>
            </a:fld>
            <a:endParaRPr lang="fr-FR" altLang="fr-F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35A1B4F4-EA86-47F1-B41B-877545BAC991}"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73238"/>
            <a:ext cx="3811588" cy="4248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692FF831-2A01-4B48-8E6B-97278454CC14}" type="slidenum">
              <a:rPr lang="fr-FR" altLang="fr-FR"/>
              <a:pPr>
                <a:defRPr/>
              </a:pPr>
              <a:t>‹N°›</a:t>
            </a:fld>
            <a:endParaRPr lang="fr-FR" altLang="fr-F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B06E2DD2-DA90-4B6A-8088-716857FE6EDA}" type="slidenum">
              <a:rPr lang="fr-FR" altLang="fr-FR"/>
              <a:pPr>
                <a:defRPr/>
              </a:pPr>
              <a:t>‹N°›</a:t>
            </a:fld>
            <a:endParaRPr lang="fr-FR" altLang="fr-F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8"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9"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F9ECC96E-2960-438C-9359-5AB6B6F7E405}" type="slidenum">
              <a:rPr lang="fr-FR" altLang="fr-FR"/>
              <a:pPr>
                <a:defRPr/>
              </a:pPr>
              <a:t>‹N°›</a:t>
            </a:fld>
            <a:endParaRPr lang="fr-FR" altLang="fr-F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4"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5"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820B4756-40E4-463C-952E-A61F0ADD9E8E}" type="slidenum">
              <a:rPr lang="fr-FR" altLang="fr-FR"/>
              <a:pPr>
                <a:defRPr/>
              </a:pPr>
              <a:t>‹N°›</a:t>
            </a:fld>
            <a:endParaRPr lang="fr-FR" altLang="fr-F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3"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4"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2C3DCAAE-D2A9-44E9-842A-E8B72F6A534F}" type="slidenum">
              <a:rPr lang="fr-FR" altLang="fr-FR"/>
              <a:pPr>
                <a:defRPr/>
              </a:pPr>
              <a:t>‹N°›</a:t>
            </a:fld>
            <a:endParaRPr lang="fr-FR" altLang="fr-F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4D94B1A6-D4E4-4F12-A987-89F19B82D108}" type="slidenum">
              <a:rPr lang="fr-FR" altLang="fr-FR"/>
              <a:pPr>
                <a:defRPr/>
              </a:pPr>
              <a:t>‹N°›</a:t>
            </a:fld>
            <a:endParaRPr lang="fr-FR" altLang="fr-F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6"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7"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60C33DB1-C139-481E-8D69-E5FC838499B7}" type="slidenum">
              <a:rPr lang="fr-FR" altLang="fr-FR"/>
              <a:pPr>
                <a:defRPr/>
              </a:pPr>
              <a:t>‹N°›</a:t>
            </a:fld>
            <a:endParaRPr lang="fr-FR" altLang="fr-F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B8AE664B-02E0-4C92-B097-6EFE966929A7}" type="slidenum">
              <a:rPr lang="fr-FR" altLang="fr-FR"/>
              <a:pPr>
                <a:defRPr/>
              </a:pPr>
              <a:t>‹N°›</a:t>
            </a:fld>
            <a:endParaRPr lang="fr-FR" altLang="fr-F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eaLnBrk="0" hangingPunct="0">
              <a:defRPr>
                <a:latin typeface="Arial" charset="0"/>
                <a:cs typeface="Arial" charset="0"/>
              </a:defRPr>
            </a:lvl1pPr>
          </a:lstStyle>
          <a:p>
            <a:pPr>
              <a:defRPr/>
            </a:pPr>
            <a:endParaRPr lang="fr-FR" altLang="fr-FR"/>
          </a:p>
        </p:txBody>
      </p:sp>
      <p:sp>
        <p:nvSpPr>
          <p:cNvPr id="5" name="Rectangle 5"/>
          <p:cNvSpPr>
            <a:spLocks noGrp="1" noChangeArrowheads="1"/>
          </p:cNvSpPr>
          <p:nvPr>
            <p:ph type="ftr" sz="quarter" idx="11"/>
          </p:nvPr>
        </p:nvSpPr>
        <p:spPr/>
        <p:txBody>
          <a:bodyPr/>
          <a:lstStyle>
            <a:lvl1pPr eaLnBrk="0" hangingPunct="0">
              <a:defRPr>
                <a:latin typeface="Arial" charset="0"/>
                <a:cs typeface="Arial" charset="0"/>
              </a:defRPr>
            </a:lvl1pPr>
          </a:lstStyle>
          <a:p>
            <a:pPr>
              <a:defRPr/>
            </a:pPr>
            <a:endParaRPr lang="fr-FR" altLang="fr-FR"/>
          </a:p>
        </p:txBody>
      </p:sp>
      <p:sp>
        <p:nvSpPr>
          <p:cNvPr id="6" name="Rectangle 6"/>
          <p:cNvSpPr>
            <a:spLocks noGrp="1" noChangeArrowheads="1"/>
          </p:cNvSpPr>
          <p:nvPr>
            <p:ph type="sldNum" sz="quarter" idx="12"/>
          </p:nvPr>
        </p:nvSpPr>
        <p:spPr/>
        <p:txBody>
          <a:bodyPr/>
          <a:lstStyle>
            <a:lvl1pPr eaLnBrk="0" hangingPunct="0">
              <a:defRPr>
                <a:latin typeface="Arial" charset="0"/>
                <a:cs typeface="Arial" charset="0"/>
              </a:defRPr>
            </a:lvl1pPr>
          </a:lstStyle>
          <a:p>
            <a:pPr>
              <a:defRPr/>
            </a:pPr>
            <a:fld id="{44B5569F-4D34-4486-BABB-B18153810265}" type="slidenum">
              <a:rPr lang="fr-FR" altLang="fr-FR"/>
              <a:pPr>
                <a:defRPr/>
              </a:pPr>
              <a:t>‹N°›</a:t>
            </a:fld>
            <a:endParaRPr lang="fr-FR" altLang="fr-F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solidFill>
                  <a:srgbClr val="000000"/>
                </a:solidFill>
              </a:endParaRPr>
            </a:p>
          </p:txBody>
        </p:sp>
      </p:grpSp>
      <p:graphicFrame>
        <p:nvGraphicFramePr>
          <p:cNvPr id="7" name="Object 2"/>
          <p:cNvGraphicFramePr>
            <a:graphicFrameLocks noChangeAspect="1"/>
          </p:cNvGraphicFramePr>
          <p:nvPr/>
        </p:nvGraphicFramePr>
        <p:xfrm>
          <a:off x="3851275" y="5805488"/>
          <a:ext cx="1187450" cy="885825"/>
        </p:xfrm>
        <a:graphic>
          <a:graphicData uri="http://schemas.openxmlformats.org/presentationml/2006/ole">
            <p:oleObj spid="_x0000_s249858" name="Photo Editor Photo" r:id="rId4" imgW="2971429" imgH="2219635" progId="MSPhotoEd.3">
              <p:embed/>
            </p:oleObj>
          </a:graphicData>
        </a:graphic>
      </p:graphicFrame>
      <p:sp>
        <p:nvSpPr>
          <p:cNvPr id="6147" name="Rectangle 3"/>
          <p:cNvSpPr>
            <a:spLocks noGrp="1" noChangeArrowheads="1"/>
          </p:cNvSpPr>
          <p:nvPr>
            <p:ph type="ctrTitle"/>
          </p:nvPr>
        </p:nvSpPr>
        <p:spPr>
          <a:xfrm>
            <a:off x="2268538" y="3429000"/>
            <a:ext cx="6191250" cy="1079500"/>
          </a:xfrm>
        </p:spPr>
        <p:txBody>
          <a:bodyPr/>
          <a:lstStyle>
            <a:lvl1pPr>
              <a:defRPr sz="3200"/>
            </a:lvl1pPr>
          </a:lstStyle>
          <a:p>
            <a:r>
              <a:rPr lang="fr-FR" dirty="0"/>
              <a:t>Cliquez pour modifier le style du titre</a:t>
            </a:r>
          </a:p>
        </p:txBody>
      </p:sp>
      <p:sp>
        <p:nvSpPr>
          <p:cNvPr id="6148" name="Rectangle 4"/>
          <p:cNvSpPr>
            <a:spLocks noGrp="1" noChangeArrowheads="1"/>
          </p:cNvSpPr>
          <p:nvPr>
            <p:ph type="subTitle" idx="1"/>
          </p:nvPr>
        </p:nvSpPr>
        <p:spPr>
          <a:xfrm>
            <a:off x="2268538" y="4552950"/>
            <a:ext cx="6191250" cy="315913"/>
          </a:xfrm>
        </p:spPr>
        <p:txBody>
          <a:bodyPr/>
          <a:lstStyle>
            <a:lvl1pPr marL="0" indent="0">
              <a:buFont typeface="Wingdings" charset="2"/>
              <a:buNone/>
              <a:defRPr sz="1100" b="0">
                <a:solidFill>
                  <a:schemeClr val="tx2"/>
                </a:solidFill>
              </a:defRPr>
            </a:lvl1pPr>
          </a:lstStyle>
          <a:p>
            <a:r>
              <a:rPr lang="fr-FR" dirty="0"/>
              <a:t>Cliquez pour modifier le style des sous-titres du masque</a:t>
            </a: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4213" y="131763"/>
            <a:ext cx="7775575" cy="5889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4213" y="131763"/>
            <a:ext cx="7775575" cy="5889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4213" y="131763"/>
            <a:ext cx="7775575" cy="135255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84213" y="1773238"/>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73238"/>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4213" y="3973513"/>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73513"/>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73238"/>
            <a:ext cx="3811588"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331913" y="4076700"/>
            <a:ext cx="2803525"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87838" y="4076700"/>
            <a:ext cx="2805112"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b="1" i="0">
                <a:latin typeface="Calibri"/>
                <a:cs typeface="Calibri"/>
              </a:defRPr>
            </a:lvl1pPr>
            <a:lvl2pPr>
              <a:defRPr sz="2800" b="0" i="0">
                <a:latin typeface="Calibri"/>
                <a:cs typeface="Calibri"/>
              </a:defRPr>
            </a:lvl2pPr>
            <a:lvl3pPr>
              <a:defRPr sz="2400" b="0" i="0">
                <a:latin typeface="Calibri"/>
                <a:cs typeface="Calibri"/>
              </a:defRPr>
            </a:lvl3pPr>
            <a:lvl4pPr>
              <a:defRPr sz="2000" b="0" i="0">
                <a:latin typeface="Calibri"/>
                <a:cs typeface="Calibri"/>
              </a:defRPr>
            </a:lvl4pPr>
            <a:lvl5pPr>
              <a:defRPr sz="2000" b="0" i="0">
                <a:latin typeface="Calibri"/>
                <a:cs typeface="Calibri"/>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53088" y="131763"/>
            <a:ext cx="1439862" cy="5889625"/>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1331913" y="131763"/>
            <a:ext cx="41687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en-US"/>
              <a:t>Réunion des chefs d’établissement – 8 et 9 novembre 2011 - Page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331913" y="4076700"/>
            <a:ext cx="2803525"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87838" y="4076700"/>
            <a:ext cx="2805112"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b="1" i="0">
                <a:latin typeface="Calibri"/>
                <a:cs typeface="Calibri"/>
              </a:defRPr>
            </a:lvl1pPr>
            <a:lvl2pPr>
              <a:defRPr sz="2800" b="0" i="0">
                <a:latin typeface="Calibri"/>
                <a:cs typeface="Calibri"/>
              </a:defRPr>
            </a:lvl2pPr>
            <a:lvl3pPr>
              <a:defRPr sz="2400" b="0" i="0">
                <a:latin typeface="Calibri"/>
                <a:cs typeface="Calibri"/>
              </a:defRPr>
            </a:lvl3pPr>
            <a:lvl4pPr>
              <a:defRPr sz="2000" b="0" i="0">
                <a:latin typeface="Calibri"/>
                <a:cs typeface="Calibri"/>
              </a:defRPr>
            </a:lvl4pPr>
            <a:lvl5pPr>
              <a:defRPr sz="2000" b="0" i="0">
                <a:latin typeface="Calibri"/>
                <a:cs typeface="Calibri"/>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53088" y="131763"/>
            <a:ext cx="1439862" cy="5889625"/>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1331913" y="131763"/>
            <a:ext cx="41687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331913" y="4076700"/>
            <a:ext cx="2803525"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287838" y="4076700"/>
            <a:ext cx="2805112" cy="194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b="1" i="0">
                <a:latin typeface="Calibri"/>
                <a:cs typeface="Calibri"/>
              </a:defRPr>
            </a:lvl1pPr>
            <a:lvl2pPr>
              <a:defRPr sz="2000" b="0" i="0">
                <a:latin typeface="Calibri"/>
                <a:cs typeface="Calibri"/>
              </a:defRPr>
            </a:lvl2pPr>
            <a:lvl3pPr>
              <a:defRPr sz="18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b="1" i="0">
                <a:latin typeface="Calibri"/>
                <a:cs typeface="Calibri"/>
              </a:defRPr>
            </a:lvl1pPr>
            <a:lvl2pPr>
              <a:defRPr sz="2800" b="0" i="0">
                <a:latin typeface="Calibri"/>
                <a:cs typeface="Calibri"/>
              </a:defRPr>
            </a:lvl2pPr>
            <a:lvl3pPr>
              <a:defRPr sz="2400" b="0" i="0">
                <a:latin typeface="Calibri"/>
                <a:cs typeface="Calibri"/>
              </a:defRPr>
            </a:lvl3pPr>
            <a:lvl4pPr>
              <a:defRPr sz="2000" b="0" i="0">
                <a:latin typeface="Calibri"/>
                <a:cs typeface="Calibri"/>
              </a:defRPr>
            </a:lvl4pPr>
            <a:lvl5pPr>
              <a:defRPr sz="2000" b="0" i="0">
                <a:latin typeface="Calibri"/>
                <a:cs typeface="Calibri"/>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53088" y="131763"/>
            <a:ext cx="1439862" cy="5889625"/>
          </a:xfrm>
        </p:spPr>
        <p:txBody>
          <a:bodyPr vert="eaVert"/>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a:xfrm>
            <a:off x="1331913" y="131763"/>
            <a:ext cx="41687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Réunion des chefs d’établissement – 8 et 9 novembre 2011 - Page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B7AC926B-CEC2-4286-9100-FA8DC28585D3}" type="slidenum">
              <a:rPr lang="fr-FR" altLang="fr-FR"/>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D4D915DA-2E68-4D91-A366-200C96734CB1}" type="slidenum">
              <a:rPr lang="fr-FR" altLang="fr-FR"/>
              <a:pPr>
                <a:defRPr/>
              </a:pPr>
              <a:t>‹N°›</a:t>
            </a:fld>
            <a:endParaRPr lang="fr-FR" alt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EA6EDD21-67AA-4FA7-AC58-61B19DC0768D}" type="slidenum">
              <a:rPr lang="fr-FR" altLang="fr-FR"/>
              <a:pPr>
                <a:defRPr/>
              </a:pPr>
              <a:t>‹N°›</a:t>
            </a:fld>
            <a:endParaRPr lang="fr-FR" alt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8CA1909B-A5EC-4F33-8709-508804E05F85}" type="slidenum">
              <a:rPr lang="fr-FR" altLang="fr-FR"/>
              <a:pPr>
                <a:defRPr/>
              </a:pPr>
              <a:t>‹N°›</a:t>
            </a:fld>
            <a:endParaRPr lang="fr-FR" alt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F6285125-5D8C-4137-A1BA-C62EA0D9E874}" type="slidenum">
              <a:rPr lang="fr-FR" altLang="fr-FR"/>
              <a:pPr>
                <a:defRPr/>
              </a:pPr>
              <a:t>‹N°›</a:t>
            </a:fld>
            <a:endParaRPr lang="fr-FR" alt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88B253C3-C8F4-43EC-8D43-D027A8CB0A80}" type="slidenum">
              <a:rPr lang="fr-FR" altLang="fr-FR"/>
              <a:pPr>
                <a:defRPr/>
              </a:pPr>
              <a:t>‹N°›</a:t>
            </a:fld>
            <a:endParaRPr lang="fr-FR" alt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97770894-07BA-4150-BD8F-8849FD9D83F7}" type="slidenum">
              <a:rPr lang="fr-FR" altLang="fr-FR"/>
              <a:pPr>
                <a:defRPr/>
              </a:pPr>
              <a:t>‹N°›</a:t>
            </a:fld>
            <a:endParaRPr lang="fr-FR" alt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FB22F977-AAE1-4747-9067-70E67A30C7D3}" type="slidenum">
              <a:rPr lang="fr-FR" altLang="fr-FR"/>
              <a:pPr>
                <a:defRPr/>
              </a:pPr>
              <a:t>‹N°›</a:t>
            </a:fld>
            <a:endParaRPr lang="fr-FR" alt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A788CBD6-FDFF-470A-ACE6-157AAF294FEC}" type="slidenum">
              <a:rPr lang="fr-FR" altLang="fr-FR"/>
              <a:pPr>
                <a:defRPr/>
              </a:pPr>
              <a:t>‹N°›</a:t>
            </a:fld>
            <a:endParaRPr lang="fr-FR" alt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63B5FADC-A1B6-46EA-86EA-552A5D2BF8A7}" type="slidenum">
              <a:rPr lang="fr-FR" altLang="fr-FR"/>
              <a:pPr>
                <a:defRPr/>
              </a:pPr>
              <a:t>‹N°›</a:t>
            </a:fld>
            <a:endParaRPr lang="fr-FR" alt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73238"/>
            <a:ext cx="3811588"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ltLang="fr-FR"/>
              <a:t>Management de la prévention et de la  sécurité – 17 décembre 2012 - Page </a:t>
            </a:r>
            <a:fld id="{C40D6E1F-F857-43FC-BACE-95235B90E3BA}" type="slidenum">
              <a:rPr lang="fr-FR" altLang="fr-FR"/>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solidFill>
                  <a:srgbClr val="000000"/>
                </a:solidFill>
              </a:endParaRPr>
            </a:p>
          </p:txBody>
        </p:sp>
      </p:grpSp>
      <p:graphicFrame>
        <p:nvGraphicFramePr>
          <p:cNvPr id="7" name="Object 2"/>
          <p:cNvGraphicFramePr>
            <a:graphicFrameLocks noChangeAspect="1"/>
          </p:cNvGraphicFramePr>
          <p:nvPr/>
        </p:nvGraphicFramePr>
        <p:xfrm>
          <a:off x="3851275" y="5805488"/>
          <a:ext cx="1187450" cy="885825"/>
        </p:xfrm>
        <a:graphic>
          <a:graphicData uri="http://schemas.openxmlformats.org/presentationml/2006/ole">
            <p:oleObj spid="_x0000_s233474" name="Photo Editor Photo" r:id="rId4" imgW="2971429" imgH="2219635" progId="MSPhotoEd.3">
              <p:embed/>
            </p:oleObj>
          </a:graphicData>
        </a:graphic>
      </p:graphicFrame>
      <p:sp>
        <p:nvSpPr>
          <p:cNvPr id="6147" name="Rectangle 3"/>
          <p:cNvSpPr>
            <a:spLocks noGrp="1" noChangeArrowheads="1"/>
          </p:cNvSpPr>
          <p:nvPr>
            <p:ph type="ctrTitle"/>
          </p:nvPr>
        </p:nvSpPr>
        <p:spPr>
          <a:xfrm>
            <a:off x="2268538" y="3429000"/>
            <a:ext cx="6191250" cy="1079500"/>
          </a:xfrm>
        </p:spPr>
        <p:txBody>
          <a:bodyPr/>
          <a:lstStyle>
            <a:lvl1pPr>
              <a:defRPr sz="3200"/>
            </a:lvl1pPr>
          </a:lstStyle>
          <a:p>
            <a:r>
              <a:rPr lang="fr-FR" dirty="0"/>
              <a:t>Cliquez pour modifier le style du titre</a:t>
            </a:r>
          </a:p>
        </p:txBody>
      </p:sp>
      <p:sp>
        <p:nvSpPr>
          <p:cNvPr id="6148" name="Rectangle 4"/>
          <p:cNvSpPr>
            <a:spLocks noGrp="1" noChangeArrowheads="1"/>
          </p:cNvSpPr>
          <p:nvPr>
            <p:ph type="subTitle" idx="1"/>
          </p:nvPr>
        </p:nvSpPr>
        <p:spPr>
          <a:xfrm>
            <a:off x="2268538" y="4552950"/>
            <a:ext cx="6191250" cy="315913"/>
          </a:xfrm>
        </p:spPr>
        <p:txBody>
          <a:bodyPr/>
          <a:lstStyle>
            <a:lvl1pPr marL="0" indent="0">
              <a:buFont typeface="Wingdings" charset="2"/>
              <a:buNone/>
              <a:defRPr sz="1100" b="0">
                <a:solidFill>
                  <a:schemeClr val="tx2"/>
                </a:solidFill>
              </a:defRPr>
            </a:lvl1pPr>
          </a:lstStyle>
          <a:p>
            <a:r>
              <a:rPr lang="fr-FR" dirty="0"/>
              <a:t>Cliquez pour modifier le style des sous-titres du masque</a:t>
            </a:r>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4213" y="131763"/>
            <a:ext cx="7775575" cy="5889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4213" y="131763"/>
            <a:ext cx="7775575" cy="135255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84213" y="1773238"/>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73238"/>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4213" y="3973513"/>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73513"/>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73238"/>
            <a:ext cx="3811588"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solidFill>
                  <a:srgbClr val="000000"/>
                </a:solidFill>
              </a:endParaRPr>
            </a:p>
          </p:txBody>
        </p:sp>
      </p:grpSp>
      <p:graphicFrame>
        <p:nvGraphicFramePr>
          <p:cNvPr id="7" name="Object 2"/>
          <p:cNvGraphicFramePr>
            <a:graphicFrameLocks noChangeAspect="1"/>
          </p:cNvGraphicFramePr>
          <p:nvPr/>
        </p:nvGraphicFramePr>
        <p:xfrm>
          <a:off x="3851275" y="5805488"/>
          <a:ext cx="1187450" cy="885825"/>
        </p:xfrm>
        <a:graphic>
          <a:graphicData uri="http://schemas.openxmlformats.org/presentationml/2006/ole">
            <p:oleObj spid="_x0000_s234498" name="Photo Editor Photo" r:id="rId4" imgW="2971429" imgH="2219635" progId="MSPhotoEd.3">
              <p:embed/>
            </p:oleObj>
          </a:graphicData>
        </a:graphic>
      </p:graphicFrame>
      <p:sp>
        <p:nvSpPr>
          <p:cNvPr id="6147" name="Rectangle 3"/>
          <p:cNvSpPr>
            <a:spLocks noGrp="1" noChangeArrowheads="1"/>
          </p:cNvSpPr>
          <p:nvPr>
            <p:ph type="ctrTitle"/>
          </p:nvPr>
        </p:nvSpPr>
        <p:spPr>
          <a:xfrm>
            <a:off x="2268538" y="3429000"/>
            <a:ext cx="6191250" cy="1079500"/>
          </a:xfrm>
        </p:spPr>
        <p:txBody>
          <a:bodyPr/>
          <a:lstStyle>
            <a:lvl1pPr>
              <a:defRPr sz="3200"/>
            </a:lvl1pPr>
          </a:lstStyle>
          <a:p>
            <a:r>
              <a:rPr lang="fr-FR" dirty="0"/>
              <a:t>Cliquez pour modifier le style du titre</a:t>
            </a:r>
          </a:p>
        </p:txBody>
      </p:sp>
      <p:sp>
        <p:nvSpPr>
          <p:cNvPr id="6148" name="Rectangle 4"/>
          <p:cNvSpPr>
            <a:spLocks noGrp="1" noChangeArrowheads="1"/>
          </p:cNvSpPr>
          <p:nvPr>
            <p:ph type="subTitle" idx="1"/>
          </p:nvPr>
        </p:nvSpPr>
        <p:spPr>
          <a:xfrm>
            <a:off x="2268538" y="4552950"/>
            <a:ext cx="6191250" cy="315913"/>
          </a:xfrm>
        </p:spPr>
        <p:txBody>
          <a:bodyPr/>
          <a:lstStyle>
            <a:lvl1pPr marL="0" indent="0">
              <a:buFont typeface="Wingdings" charset="2"/>
              <a:buNone/>
              <a:defRPr sz="1100" b="0">
                <a:solidFill>
                  <a:schemeClr val="tx2"/>
                </a:solidFill>
              </a:defRPr>
            </a:lvl1pPr>
          </a:lstStyle>
          <a:p>
            <a:r>
              <a:rPr lang="fr-FR" dirty="0"/>
              <a:t>Cliquez pour modifier le style des sous-titres du masque</a:t>
            </a:r>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6688" y="131763"/>
            <a:ext cx="1943100" cy="5889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4213" y="131763"/>
            <a:ext cx="7775575" cy="5889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4213" y="131763"/>
            <a:ext cx="7775575" cy="135255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84213" y="1773238"/>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73238"/>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4213" y="3973513"/>
            <a:ext cx="3811587"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73513"/>
            <a:ext cx="3811588" cy="20478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7775575" cy="135255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773238"/>
            <a:ext cx="3811587"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73238"/>
            <a:ext cx="3811588"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t>Réunion des chefs d’établissement – 8 et 9 novembre 2011 - Page ‹#›</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solidFill>
                  <a:srgbClr val="000000"/>
                </a:solidFill>
              </a:endParaRPr>
            </a:p>
          </p:txBody>
        </p:sp>
      </p:grpSp>
      <p:graphicFrame>
        <p:nvGraphicFramePr>
          <p:cNvPr id="7" name="Object 2"/>
          <p:cNvGraphicFramePr>
            <a:graphicFrameLocks noChangeAspect="1"/>
          </p:cNvGraphicFramePr>
          <p:nvPr/>
        </p:nvGraphicFramePr>
        <p:xfrm>
          <a:off x="3851275" y="5805488"/>
          <a:ext cx="1187450" cy="885825"/>
        </p:xfrm>
        <a:graphic>
          <a:graphicData uri="http://schemas.openxmlformats.org/presentationml/2006/ole">
            <p:oleObj spid="_x0000_s235522" name="Photo Editor Photo" r:id="rId4" imgW="2971429" imgH="2219635" progId="MSPhotoEd.3">
              <p:embed/>
            </p:oleObj>
          </a:graphicData>
        </a:graphic>
      </p:graphicFrame>
      <p:sp>
        <p:nvSpPr>
          <p:cNvPr id="6147" name="Rectangle 3"/>
          <p:cNvSpPr>
            <a:spLocks noGrp="1" noChangeArrowheads="1"/>
          </p:cNvSpPr>
          <p:nvPr>
            <p:ph type="ctrTitle"/>
          </p:nvPr>
        </p:nvSpPr>
        <p:spPr>
          <a:xfrm>
            <a:off x="2268538" y="3429000"/>
            <a:ext cx="6191250" cy="1079500"/>
          </a:xfrm>
        </p:spPr>
        <p:txBody>
          <a:bodyPr/>
          <a:lstStyle>
            <a:lvl1pPr>
              <a:defRPr sz="3200"/>
            </a:lvl1pPr>
          </a:lstStyle>
          <a:p>
            <a:r>
              <a:rPr lang="fr-FR" dirty="0"/>
              <a:t>Cliquez pour modifier le style du titre</a:t>
            </a:r>
          </a:p>
        </p:txBody>
      </p:sp>
      <p:sp>
        <p:nvSpPr>
          <p:cNvPr id="6148" name="Rectangle 4"/>
          <p:cNvSpPr>
            <a:spLocks noGrp="1" noChangeArrowheads="1"/>
          </p:cNvSpPr>
          <p:nvPr>
            <p:ph type="subTitle" idx="1"/>
          </p:nvPr>
        </p:nvSpPr>
        <p:spPr>
          <a:xfrm>
            <a:off x="2268538" y="4552950"/>
            <a:ext cx="6191250" cy="315913"/>
          </a:xfrm>
        </p:spPr>
        <p:txBody>
          <a:bodyPr/>
          <a:lstStyle>
            <a:lvl1pPr marL="0" indent="0">
              <a:buFont typeface="Wingdings" charset="2"/>
              <a:buNone/>
              <a:defRPr sz="1100" b="0">
                <a:solidFill>
                  <a:schemeClr val="tx2"/>
                </a:solidFill>
              </a:defRPr>
            </a:lvl1pPr>
          </a:lstStyle>
          <a:p>
            <a:r>
              <a:rPr lang="fr-FR" dirty="0"/>
              <a:t>Cliquez pour modifier le style des sous-titres du masque</a:t>
            </a:r>
          </a:p>
        </p:txBody>
      </p:sp>
    </p:spTree>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5" name="Object 8"/>
          <p:cNvGraphicFramePr>
            <a:graphicFrameLocks noChangeAspect="1"/>
          </p:cNvGraphicFramePr>
          <p:nvPr/>
        </p:nvGraphicFramePr>
        <p:xfrm>
          <a:off x="684213" y="5805488"/>
          <a:ext cx="1187450" cy="885825"/>
        </p:xfrm>
        <a:graphic>
          <a:graphicData uri="http://schemas.openxmlformats.org/presentationml/2006/ole">
            <p:oleObj spid="_x0000_s236546" name="Photo Editor Photo" r:id="rId3" imgW="2971429" imgH="2219635" progId="MSPhotoEd.3">
              <p:embed/>
            </p:oleObj>
          </a:graphicData>
        </a:graphic>
      </p:graphicFrame>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5" name="Object 8"/>
          <p:cNvGraphicFramePr>
            <a:graphicFrameLocks noChangeAspect="1"/>
          </p:cNvGraphicFramePr>
          <p:nvPr/>
        </p:nvGraphicFramePr>
        <p:xfrm>
          <a:off x="684213" y="5805488"/>
          <a:ext cx="1187450" cy="885825"/>
        </p:xfrm>
        <a:graphic>
          <a:graphicData uri="http://schemas.openxmlformats.org/presentationml/2006/ole">
            <p:oleObj spid="_x0000_s237570" name="Photo Editor Photo" r:id="rId3" imgW="2971429" imgH="2219635" progId="MSPhotoEd.3">
              <p:embed/>
            </p:oleObj>
          </a:graphicData>
        </a:graphic>
      </p:graphicFrame>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6"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6" name="Object 8"/>
          <p:cNvGraphicFramePr>
            <a:graphicFrameLocks noChangeAspect="1"/>
          </p:cNvGraphicFramePr>
          <p:nvPr/>
        </p:nvGraphicFramePr>
        <p:xfrm>
          <a:off x="684213" y="5805488"/>
          <a:ext cx="1187450" cy="885825"/>
        </p:xfrm>
        <a:graphic>
          <a:graphicData uri="http://schemas.openxmlformats.org/presentationml/2006/ole">
            <p:oleObj spid="_x0000_s238594" name="Photo Editor Photo" r:id="rId3" imgW="2971429" imgH="2219635" progId="MSPhotoEd.3">
              <p:embed/>
            </p:oleObj>
          </a:graphicData>
        </a:graphic>
      </p:graphicFrame>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8" name="Object 8"/>
          <p:cNvGraphicFramePr>
            <a:graphicFrameLocks noChangeAspect="1"/>
          </p:cNvGraphicFramePr>
          <p:nvPr/>
        </p:nvGraphicFramePr>
        <p:xfrm>
          <a:off x="684213" y="5805488"/>
          <a:ext cx="1187450" cy="885825"/>
        </p:xfrm>
        <a:graphic>
          <a:graphicData uri="http://schemas.openxmlformats.org/presentationml/2006/ole">
            <p:oleObj spid="_x0000_s239618" name="Photo Editor Photo" r:id="rId3" imgW="2971429" imgH="2219635" progId="MSPhotoEd.3">
              <p:embed/>
            </p:oleObj>
          </a:graphicData>
        </a:graphic>
      </p:graphicFrame>
      <p:sp>
        <p:nvSpPr>
          <p:cNvPr id="2" name="Titre 1"/>
          <p:cNvSpPr>
            <a:spLocks noGrp="1"/>
          </p:cNvSpPr>
          <p:nvPr>
            <p:ph type="title"/>
          </p:nvPr>
        </p:nvSpPr>
        <p:spPr>
          <a:xfrm>
            <a:off x="457200" y="274638"/>
            <a:ext cx="8229600" cy="1143000"/>
          </a:xfrm>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4" name="Object 8"/>
          <p:cNvGraphicFramePr>
            <a:graphicFrameLocks noChangeAspect="1"/>
          </p:cNvGraphicFramePr>
          <p:nvPr/>
        </p:nvGraphicFramePr>
        <p:xfrm>
          <a:off x="684213" y="5805488"/>
          <a:ext cx="1187450" cy="885825"/>
        </p:xfrm>
        <a:graphic>
          <a:graphicData uri="http://schemas.openxmlformats.org/presentationml/2006/ole">
            <p:oleObj spid="_x0000_s240642" name="Photo Editor Photo" r:id="rId3" imgW="2971429" imgH="2219635" progId="MSPhotoEd.3">
              <p:embed/>
            </p:oleObj>
          </a:graphicData>
        </a:graphic>
      </p:graphicFrame>
      <p:sp>
        <p:nvSpPr>
          <p:cNvPr id="2" name="Titre 1"/>
          <p:cNvSpPr>
            <a:spLocks noGrp="1"/>
          </p:cNvSpPr>
          <p:nvPr>
            <p:ph type="title"/>
          </p:nvPr>
        </p:nvSpPr>
        <p:spPr/>
        <p:txBody>
          <a:bodyPr/>
          <a:lstStyle/>
          <a:p>
            <a:r>
              <a:rPr lang="fr-FR" dirty="0" smtClean="0"/>
              <a:t>Cliquez et modifiez le titre</a:t>
            </a:r>
            <a:endParaRPr lang="fr-FR" dirty="0"/>
          </a:p>
        </p:txBody>
      </p:sp>
      <p:sp>
        <p:nvSpPr>
          <p:cNvPr id="5"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3" name="Object 8"/>
          <p:cNvGraphicFramePr>
            <a:graphicFrameLocks noChangeAspect="1"/>
          </p:cNvGraphicFramePr>
          <p:nvPr/>
        </p:nvGraphicFramePr>
        <p:xfrm>
          <a:off x="684213" y="5805488"/>
          <a:ext cx="1187450" cy="885825"/>
        </p:xfrm>
        <a:graphic>
          <a:graphicData uri="http://schemas.openxmlformats.org/presentationml/2006/ole">
            <p:oleObj spid="_x0000_s241666" name="Photo Editor Photo" r:id="rId3" imgW="2971429" imgH="2219635" progId="MSPhotoEd.3">
              <p:embed/>
            </p:oleObj>
          </a:graphicData>
        </a:graphic>
      </p:graphicFrame>
      <p:sp>
        <p:nvSpPr>
          <p:cNvPr id="4"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6" name="Object 8"/>
          <p:cNvGraphicFramePr>
            <a:graphicFrameLocks noChangeAspect="1"/>
          </p:cNvGraphicFramePr>
          <p:nvPr/>
        </p:nvGraphicFramePr>
        <p:xfrm>
          <a:off x="684213" y="5805488"/>
          <a:ext cx="1187450" cy="885825"/>
        </p:xfrm>
        <a:graphic>
          <a:graphicData uri="http://schemas.openxmlformats.org/presentationml/2006/ole">
            <p:oleObj spid="_x0000_s242690" name="Photo Editor Photo" r:id="rId3" imgW="2971429" imgH="2219635" progId="MSPhotoEd.3">
              <p:embed/>
            </p:oleObj>
          </a:graphicData>
        </a:graphic>
      </p:graphicFrame>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6" name="Object 8"/>
          <p:cNvGraphicFramePr>
            <a:graphicFrameLocks noChangeAspect="1"/>
          </p:cNvGraphicFramePr>
          <p:nvPr/>
        </p:nvGraphicFramePr>
        <p:xfrm>
          <a:off x="684213" y="5805488"/>
          <a:ext cx="1187450" cy="885825"/>
        </p:xfrm>
        <a:graphic>
          <a:graphicData uri="http://schemas.openxmlformats.org/presentationml/2006/ole">
            <p:oleObj spid="_x0000_s243714" name="Photo Editor Photo" r:id="rId3" imgW="2971429" imgH="2219635" progId="MSPhotoEd.3">
              <p:embed/>
            </p:oleObj>
          </a:graphicData>
        </a:graphic>
      </p:graphicFrame>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4"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5" name="Object 8"/>
          <p:cNvGraphicFramePr>
            <a:graphicFrameLocks noChangeAspect="1"/>
          </p:cNvGraphicFramePr>
          <p:nvPr/>
        </p:nvGraphicFramePr>
        <p:xfrm>
          <a:off x="684213" y="5805488"/>
          <a:ext cx="1187450" cy="885825"/>
        </p:xfrm>
        <a:graphic>
          <a:graphicData uri="http://schemas.openxmlformats.org/presentationml/2006/ole">
            <p:oleObj spid="_x0000_s244738" name="Photo Editor Photo" r:id="rId3" imgW="2971429" imgH="2219635" progId="MSPhotoEd.3">
              <p:embed/>
            </p:oleObj>
          </a:graphicData>
        </a:graphic>
      </p:graphicFrame>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texte vertical 2"/>
          <p:cNvSpPr>
            <a:spLocks noGrp="1"/>
          </p:cNvSpPr>
          <p:nvPr>
            <p:ph type="body" orient="vert" idx="1"/>
          </p:nvPr>
        </p:nvSpPr>
        <p:spPr/>
        <p:txBody>
          <a:bodyPr vert="eaVert"/>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5" name="Object 8"/>
          <p:cNvGraphicFramePr>
            <a:graphicFrameLocks noChangeAspect="1"/>
          </p:cNvGraphicFramePr>
          <p:nvPr/>
        </p:nvGraphicFramePr>
        <p:xfrm>
          <a:off x="684213" y="5805488"/>
          <a:ext cx="1187450" cy="885825"/>
        </p:xfrm>
        <a:graphic>
          <a:graphicData uri="http://schemas.openxmlformats.org/presentationml/2006/ole">
            <p:oleObj spid="_x0000_s245762" name="Photo Editor Photo" r:id="rId3" imgW="2971429" imgH="2219635" progId="MSPhotoEd.3">
              <p:embed/>
            </p:oleObj>
          </a:graphicData>
        </a:graphic>
      </p:graphicFrame>
      <p:sp>
        <p:nvSpPr>
          <p:cNvPr id="2" name="Titre vertical 1"/>
          <p:cNvSpPr>
            <a:spLocks noGrp="1"/>
          </p:cNvSpPr>
          <p:nvPr>
            <p:ph type="title" orient="vert"/>
          </p:nvPr>
        </p:nvSpPr>
        <p:spPr>
          <a:xfrm>
            <a:off x="6516688" y="131763"/>
            <a:ext cx="1943100" cy="58896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4213" y="131763"/>
            <a:ext cx="5680075" cy="5889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3"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aphicFrame>
        <p:nvGraphicFramePr>
          <p:cNvPr id="4" name="Object 8"/>
          <p:cNvGraphicFramePr>
            <a:graphicFrameLocks noChangeAspect="1"/>
          </p:cNvGraphicFramePr>
          <p:nvPr/>
        </p:nvGraphicFramePr>
        <p:xfrm>
          <a:off x="684213" y="5805488"/>
          <a:ext cx="1187450" cy="885825"/>
        </p:xfrm>
        <a:graphic>
          <a:graphicData uri="http://schemas.openxmlformats.org/presentationml/2006/ole">
            <p:oleObj spid="_x0000_s246786" name="Photo Editor Photo" r:id="rId3" imgW="2971429" imgH="2219635" progId="MSPhotoEd.3">
              <p:embed/>
            </p:oleObj>
          </a:graphicData>
        </a:graphic>
      </p:graphicFrame>
      <p:sp>
        <p:nvSpPr>
          <p:cNvPr id="2" name="Espace réservé du contenu 1"/>
          <p:cNvSpPr>
            <a:spLocks noGrp="1"/>
          </p:cNvSpPr>
          <p:nvPr>
            <p:ph/>
          </p:nvPr>
        </p:nvSpPr>
        <p:spPr>
          <a:xfrm>
            <a:off x="684213" y="131763"/>
            <a:ext cx="7775575" cy="58896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p:txBody>
          <a:bodyPr/>
          <a:lstStyle>
            <a:lvl1pPr eaLnBrk="0" hangingPunct="0">
              <a:defRPr/>
            </a:lvl1pPr>
          </a:lstStyle>
          <a:p>
            <a:pPr>
              <a:defRPr/>
            </a:pPr>
            <a:r>
              <a:rPr lang="fr-FR"/>
              <a:t>Réunion des chefs d’établissement – 8 et 9 novembre 2011 - Page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vmlDrawing" Target="../drawings/vmlDrawing26.v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0.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oleObject" Target="../embeddings/oleObject26.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oleObject" Target="../embeddings/oleObject27.bin"/><Relationship Id="rId2" Type="http://schemas.openxmlformats.org/officeDocument/2006/relationships/slideLayout" Target="../slideLayouts/slideLayout140.xml"/><Relationship Id="rId16" Type="http://schemas.openxmlformats.org/officeDocument/2006/relationships/vmlDrawing" Target="../drawings/vmlDrawing27.v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2.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vmlDrawing" Target="../drawings/vmlDrawing2.v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vmlDrawing" Target="../drawings/vmlDrawing3.v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vmlDrawing" Target="../drawings/vmlDrawing4.v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vmlDrawing" Target="../drawings/vmlDrawing5.v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oleObject" Target="../embeddings/oleObject6.bin"/><Relationship Id="rId2" Type="http://schemas.openxmlformats.org/officeDocument/2006/relationships/slideLayout" Target="../slideLayouts/slideLayout61.xml"/><Relationship Id="rId16" Type="http://schemas.openxmlformats.org/officeDocument/2006/relationships/vmlDrawing" Target="../drawings/vmlDrawing6.v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oleObject" Target="../embeddings/oleObject8.bin"/><Relationship Id="rId2" Type="http://schemas.openxmlformats.org/officeDocument/2006/relationships/slideLayout" Target="../slideLayouts/slideLayout75.xml"/><Relationship Id="rId16" Type="http://schemas.openxmlformats.org/officeDocument/2006/relationships/vmlDrawing" Target="../drawings/vmlDrawing8.v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oleObject" Target="../embeddings/oleObject10.bin"/><Relationship Id="rId2" Type="http://schemas.openxmlformats.org/officeDocument/2006/relationships/slideLayout" Target="../slideLayouts/slideLayout89.xml"/><Relationship Id="rId16" Type="http://schemas.openxmlformats.org/officeDocument/2006/relationships/vmlDrawing" Target="../drawings/vmlDrawing10.v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oleObject" Target="../embeddings/oleObject25.bin"/><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vmlDrawing" Target="../drawings/vmlDrawing25.vml"/><Relationship Id="rId2" Type="http://schemas.openxmlformats.org/officeDocument/2006/relationships/slideLayout" Target="../slideLayouts/slideLayout103.xml"/><Relationship Id="rId16" Type="http://schemas.openxmlformats.org/officeDocument/2006/relationships/theme" Target="../theme/theme9.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1029"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1030"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aphicFrame>
        <p:nvGraphicFramePr>
          <p:cNvPr id="2" name="Object 8"/>
          <p:cNvGraphicFramePr>
            <a:graphicFrameLocks noChangeAspect="1"/>
          </p:cNvGraphicFramePr>
          <p:nvPr/>
        </p:nvGraphicFramePr>
        <p:xfrm>
          <a:off x="684213" y="5805488"/>
          <a:ext cx="1187450" cy="885825"/>
        </p:xfrm>
        <a:graphic>
          <a:graphicData uri="http://schemas.openxmlformats.org/presentationml/2006/ole">
            <p:oleObj spid="_x0000_s1026" name="Photo Editor Photo" r:id="rId18"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 id="2147485204" r:id="rId12"/>
    <p:sldLayoutId id="2147485205" r:id="rId13"/>
    <p:sldLayoutId id="2147485206" r:id="rId14"/>
    <p:sldLayoutId id="2147485207" r:id="rId15"/>
  </p:sldLayoutIdLst>
  <p:hf sldNum="0" hd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charset="0"/>
        </a:defRPr>
      </a:lvl2pPr>
      <a:lvl3pPr algn="l" rtl="0" eaLnBrk="0" fontAlgn="base" hangingPunct="0">
        <a:spcBef>
          <a:spcPct val="0"/>
        </a:spcBef>
        <a:spcAft>
          <a:spcPct val="0"/>
        </a:spcAft>
        <a:defRPr sz="2400" b="1">
          <a:solidFill>
            <a:schemeClr val="tx2"/>
          </a:solidFill>
          <a:latin typeface="Calibri" charset="0"/>
          <a:ea typeface="Arial" charset="0"/>
          <a:cs typeface="Calibri" charset="0"/>
        </a:defRPr>
      </a:lvl3pPr>
      <a:lvl4pPr algn="l" rtl="0" eaLnBrk="0" fontAlgn="base" hangingPunct="0">
        <a:spcBef>
          <a:spcPct val="0"/>
        </a:spcBef>
        <a:spcAft>
          <a:spcPct val="0"/>
        </a:spcAft>
        <a:defRPr sz="2400" b="1">
          <a:solidFill>
            <a:schemeClr val="tx2"/>
          </a:solidFill>
          <a:latin typeface="Calibri" charset="0"/>
          <a:ea typeface="Arial" charset="0"/>
          <a:cs typeface="Calibri" charset="0"/>
        </a:defRPr>
      </a:lvl4pPr>
      <a:lvl5pPr algn="l" rtl="0" eaLnBrk="0" fontAlgn="base" hangingPunct="0">
        <a:spcBef>
          <a:spcPct val="0"/>
        </a:spcBef>
        <a:spcAft>
          <a:spcPct val="0"/>
        </a:spcAft>
        <a:defRPr sz="2400" b="1">
          <a:solidFill>
            <a:schemeClr val="tx2"/>
          </a:solidFill>
          <a:latin typeface="Calibri" charset="0"/>
          <a:ea typeface="Arial" charset="0"/>
          <a:cs typeface="Calibri"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0" fontAlgn="base" hangingPunct="0">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0" fontAlgn="base" hangingPunct="0">
        <a:spcBef>
          <a:spcPct val="20000"/>
        </a:spcBef>
        <a:spcAft>
          <a:spcPct val="0"/>
        </a:spcAft>
        <a:defRPr sz="14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6628" name="Group 21"/>
          <p:cNvGrpSpPr>
            <a:grpSpLocks/>
          </p:cNvGrpSpPr>
          <p:nvPr/>
        </p:nvGrpSpPr>
        <p:grpSpPr bwMode="auto">
          <a:xfrm>
            <a:off x="0" y="0"/>
            <a:ext cx="9144000" cy="3883025"/>
            <a:chOff x="0" y="0"/>
            <a:chExt cx="5760" cy="2446"/>
          </a:xfrm>
        </p:grpSpPr>
        <p:sp>
          <p:nvSpPr>
            <p:cNvPr id="2055" name="Rectangle 18"/>
            <p:cNvSpPr>
              <a:spLocks noChangeArrowheads="1"/>
            </p:cNvSpPr>
            <p:nvPr/>
          </p:nvSpPr>
          <p:spPr bwMode="gray">
            <a:xfrm>
              <a:off x="0" y="0"/>
              <a:ext cx="5760" cy="1780"/>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solidFill>
                  <a:srgbClr val="000000"/>
                </a:solidFill>
              </a:endParaRPr>
            </a:p>
          </p:txBody>
        </p:sp>
        <p:sp>
          <p:nvSpPr>
            <p:cNvPr id="10248" name="Freeform 20"/>
            <p:cNvSpPr>
              <a:spLocks/>
            </p:cNvSpPr>
            <p:nvPr/>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pSp>
      <p:sp>
        <p:nvSpPr>
          <p:cNvPr id="26629" name="Rectangle 3"/>
          <p:cNvSpPr>
            <a:spLocks noGrp="1" noChangeArrowheads="1"/>
          </p:cNvSpPr>
          <p:nvPr>
            <p:ph type="title"/>
          </p:nvPr>
        </p:nvSpPr>
        <p:spPr bwMode="gray">
          <a:xfrm>
            <a:off x="1331913" y="131763"/>
            <a:ext cx="5761037" cy="3441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ltLang="fr-FR" smtClean="0"/>
              <a:t>Cliquez pour modifier le style du titre</a:t>
            </a:r>
          </a:p>
        </p:txBody>
      </p:sp>
      <p:sp>
        <p:nvSpPr>
          <p:cNvPr id="26630" name="Rectangle 4"/>
          <p:cNvSpPr>
            <a:spLocks noGrp="1" noChangeArrowheads="1"/>
          </p:cNvSpPr>
          <p:nvPr>
            <p:ph type="body" idx="1"/>
          </p:nvPr>
        </p:nvSpPr>
        <p:spPr bwMode="gray">
          <a:xfrm>
            <a:off x="1331913" y="4076700"/>
            <a:ext cx="5761037" cy="1944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7173"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a:solidFill>
                  <a:srgbClr val="0062A8"/>
                </a:solidFill>
                <a:latin typeface="Calibri" pitchFamily="34" charset="0"/>
                <a:cs typeface="Arial" pitchFamily="34" charset="0"/>
              </a:defRPr>
            </a:lvl1pPr>
          </a:lstStyle>
          <a:p>
            <a:pPr>
              <a:defRPr/>
            </a:pPr>
            <a:r>
              <a:rPr lang="fr-FR" altLang="en-US"/>
              <a:t>Réunion des chefs d’établissement – 8 et 9 novembre 2011 - Page ‹#›</a:t>
            </a:r>
          </a:p>
        </p:txBody>
      </p:sp>
      <p:graphicFrame>
        <p:nvGraphicFramePr>
          <p:cNvPr id="26626" name="Object 10"/>
          <p:cNvGraphicFramePr>
            <a:graphicFrameLocks noChangeAspect="1"/>
          </p:cNvGraphicFramePr>
          <p:nvPr/>
        </p:nvGraphicFramePr>
        <p:xfrm>
          <a:off x="539750" y="5805488"/>
          <a:ext cx="1187450" cy="885825"/>
        </p:xfrm>
        <a:graphic>
          <a:graphicData uri="http://schemas.openxmlformats.org/presentationml/2006/ole">
            <p:oleObj spid="_x0000_s26626" name="Photo Editor Photo" r:id="rId14"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hf sldNum="0" hd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charset="0"/>
        </a:defRPr>
      </a:lvl2pPr>
      <a:lvl3pPr algn="l" rtl="0" eaLnBrk="0" fontAlgn="base" hangingPunct="0">
        <a:spcBef>
          <a:spcPct val="0"/>
        </a:spcBef>
        <a:spcAft>
          <a:spcPct val="0"/>
        </a:spcAft>
        <a:defRPr sz="3100" b="1">
          <a:solidFill>
            <a:schemeClr val="tx2"/>
          </a:solidFill>
          <a:latin typeface="Calibri" charset="0"/>
          <a:ea typeface="Arial" charset="0"/>
          <a:cs typeface="Calibri" charset="0"/>
        </a:defRPr>
      </a:lvl3pPr>
      <a:lvl4pPr algn="l" rtl="0" eaLnBrk="0" fontAlgn="base" hangingPunct="0">
        <a:spcBef>
          <a:spcPct val="0"/>
        </a:spcBef>
        <a:spcAft>
          <a:spcPct val="0"/>
        </a:spcAft>
        <a:defRPr sz="3100" b="1">
          <a:solidFill>
            <a:schemeClr val="tx2"/>
          </a:solidFill>
          <a:latin typeface="Calibri" charset="0"/>
          <a:ea typeface="Arial" charset="0"/>
          <a:cs typeface="Calibri" charset="0"/>
        </a:defRPr>
      </a:lvl4pPr>
      <a:lvl5pPr algn="l" rtl="0" eaLnBrk="0" fontAlgn="base" hangingPunct="0">
        <a:spcBef>
          <a:spcPct val="0"/>
        </a:spcBef>
        <a:spcAft>
          <a:spcPct val="0"/>
        </a:spcAft>
        <a:defRPr sz="3100" b="1">
          <a:solidFill>
            <a:schemeClr val="tx2"/>
          </a:solidFill>
          <a:latin typeface="Calibri" charset="0"/>
          <a:ea typeface="Arial" charset="0"/>
          <a:cs typeface="Calibri"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r" rtl="0" eaLnBrk="0" fontAlgn="base" hangingPunct="0">
        <a:spcBef>
          <a:spcPct val="0"/>
        </a:spcBef>
        <a:spcAft>
          <a:spcPct val="0"/>
        </a:spcAft>
        <a:buClr>
          <a:schemeClr val="hlink"/>
        </a:buClr>
        <a:buFont typeface="Wingdings" pitchFamily="2" charset="2"/>
        <a:defRPr sz="700" b="1">
          <a:solidFill>
            <a:schemeClr val="bg2"/>
          </a:solidFill>
          <a:latin typeface="+mn-lt"/>
          <a:ea typeface="+mn-ea"/>
          <a:cs typeface="+mn-cs"/>
        </a:defRPr>
      </a:lvl1pPr>
      <a:lvl2pPr marL="4763" indent="-3175" algn="r" rtl="0" eaLnBrk="0" fontAlgn="base" hangingPunct="0">
        <a:spcBef>
          <a:spcPct val="0"/>
        </a:spcBef>
        <a:spcAft>
          <a:spcPct val="0"/>
        </a:spcAft>
        <a:buFont typeface="Wingdings" pitchFamily="2" charset="2"/>
        <a:defRPr sz="700">
          <a:solidFill>
            <a:schemeClr val="bg2"/>
          </a:solidFill>
          <a:latin typeface="+mn-lt"/>
          <a:ea typeface="+mn-ea"/>
          <a:cs typeface="+mn-cs"/>
        </a:defRPr>
      </a:lvl2pPr>
      <a:lvl3pPr marL="11113" indent="-4763" algn="r" rtl="0" eaLnBrk="0" fontAlgn="base" hangingPunct="0">
        <a:spcBef>
          <a:spcPct val="0"/>
        </a:spcBef>
        <a:spcAft>
          <a:spcPct val="0"/>
        </a:spcAft>
        <a:defRPr sz="700">
          <a:solidFill>
            <a:schemeClr val="bg2"/>
          </a:solidFill>
          <a:latin typeface="+mn-lt"/>
          <a:ea typeface="+mn-ea"/>
          <a:cs typeface="+mn-cs"/>
        </a:defRPr>
      </a:lvl3pPr>
      <a:lvl4pPr marL="17463" indent="-4763" algn="r"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r"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cs typeface="+mn-cs"/>
              </a:defRPr>
            </a:lvl1pPr>
          </a:lstStyle>
          <a:p>
            <a:pPr>
              <a:defRPr/>
            </a:pPr>
            <a:endParaRPr lang="fr-FR" alt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cs typeface="+mn-cs"/>
              </a:defRPr>
            </a:lvl1pPr>
          </a:lstStyle>
          <a:p>
            <a:pPr>
              <a:defRPr/>
            </a:pPr>
            <a:endParaRPr lang="fr-FR" alt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cs typeface="+mn-cs"/>
              </a:defRPr>
            </a:lvl1pPr>
          </a:lstStyle>
          <a:p>
            <a:pPr>
              <a:defRPr/>
            </a:pPr>
            <a:fld id="{E0AFDCFF-B688-4712-832D-947FC80A6F7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320" r:id="rId1"/>
    <p:sldLayoutId id="2147485321" r:id="rId2"/>
    <p:sldLayoutId id="2147485322" r:id="rId3"/>
    <p:sldLayoutId id="2147485323" r:id="rId4"/>
    <p:sldLayoutId id="2147485324" r:id="rId5"/>
    <p:sldLayoutId id="2147485325" r:id="rId6"/>
    <p:sldLayoutId id="2147485326" r:id="rId7"/>
    <p:sldLayoutId id="2147485327" r:id="rId8"/>
    <p:sldLayoutId id="2147485328" r:id="rId9"/>
    <p:sldLayoutId id="2147485329" r:id="rId10"/>
    <p:sldLayoutId id="21474853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27653"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27654"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b="0">
                <a:solidFill>
                  <a:srgbClr val="0062A8"/>
                </a:solidFill>
                <a:latin typeface="Calibri" pitchFamily="34" charset="0"/>
              </a:defRPr>
            </a:lvl1pPr>
          </a:lstStyle>
          <a:p>
            <a:pPr>
              <a:defRPr/>
            </a:pPr>
            <a:r>
              <a:rPr lang="fr-FR"/>
              <a:t>Réunion des chefs d’établissement – 8 et 9 novembre 2011 - Page ‹#›</a:t>
            </a:r>
          </a:p>
        </p:txBody>
      </p:sp>
      <p:graphicFrame>
        <p:nvGraphicFramePr>
          <p:cNvPr id="27650" name="Object 8"/>
          <p:cNvGraphicFramePr>
            <a:graphicFrameLocks noChangeAspect="1"/>
          </p:cNvGraphicFramePr>
          <p:nvPr/>
        </p:nvGraphicFramePr>
        <p:xfrm>
          <a:off x="684213" y="5805488"/>
          <a:ext cx="1187450" cy="885825"/>
        </p:xfrm>
        <a:graphic>
          <a:graphicData uri="http://schemas.openxmlformats.org/presentationml/2006/ole">
            <p:oleObj spid="_x0000_s27650" name="Photo Editor Photo" r:id="rId17"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 id="2147485343" r:id="rId13"/>
    <p:sldLayoutId id="2147485344" r:id="rId14"/>
  </p:sldLayoutIdLst>
  <p:hf sldNum="0" hd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charset="0"/>
        </a:defRPr>
      </a:lvl2pPr>
      <a:lvl3pPr algn="l" rtl="0" eaLnBrk="0" fontAlgn="base" hangingPunct="0">
        <a:spcBef>
          <a:spcPct val="0"/>
        </a:spcBef>
        <a:spcAft>
          <a:spcPct val="0"/>
        </a:spcAft>
        <a:defRPr sz="2400" b="1">
          <a:solidFill>
            <a:schemeClr val="tx2"/>
          </a:solidFill>
          <a:latin typeface="Calibri" charset="0"/>
          <a:ea typeface="Arial" charset="0"/>
          <a:cs typeface="Calibri" charset="0"/>
        </a:defRPr>
      </a:lvl3pPr>
      <a:lvl4pPr algn="l" rtl="0" eaLnBrk="0" fontAlgn="base" hangingPunct="0">
        <a:spcBef>
          <a:spcPct val="0"/>
        </a:spcBef>
        <a:spcAft>
          <a:spcPct val="0"/>
        </a:spcAft>
        <a:defRPr sz="2400" b="1">
          <a:solidFill>
            <a:schemeClr val="tx2"/>
          </a:solidFill>
          <a:latin typeface="Calibri" charset="0"/>
          <a:ea typeface="Arial" charset="0"/>
          <a:cs typeface="Calibri" charset="0"/>
        </a:defRPr>
      </a:lvl4pPr>
      <a:lvl5pPr algn="l" rtl="0" eaLnBrk="0" fontAlgn="base" hangingPunct="0">
        <a:spcBef>
          <a:spcPct val="0"/>
        </a:spcBef>
        <a:spcAft>
          <a:spcPct val="0"/>
        </a:spcAft>
        <a:defRPr sz="2400" b="1">
          <a:solidFill>
            <a:schemeClr val="tx2"/>
          </a:solidFill>
          <a:latin typeface="Calibri" charset="0"/>
          <a:ea typeface="Arial" charset="0"/>
          <a:cs typeface="Calibri"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0" fontAlgn="base" hangingPunct="0">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0" fontAlgn="base" hangingPunct="0">
        <a:spcBef>
          <a:spcPct val="20000"/>
        </a:spcBef>
        <a:spcAft>
          <a:spcPct val="0"/>
        </a:spcAft>
        <a:defRPr sz="14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2" name="Group 21"/>
          <p:cNvGrpSpPr>
            <a:grpSpLocks/>
          </p:cNvGrpSpPr>
          <p:nvPr/>
        </p:nvGrpSpPr>
        <p:grpSpPr bwMode="auto">
          <a:xfrm>
            <a:off x="0" y="0"/>
            <a:ext cx="9144000" cy="3883025"/>
            <a:chOff x="0" y="0"/>
            <a:chExt cx="5760" cy="2446"/>
          </a:xfrm>
        </p:grpSpPr>
        <p:sp>
          <p:nvSpPr>
            <p:cNvPr id="2055" name="Rectangle 18"/>
            <p:cNvSpPr>
              <a:spLocks noChangeArrowheads="1"/>
            </p:cNvSpPr>
            <p:nvPr/>
          </p:nvSpPr>
          <p:spPr bwMode="gray">
            <a:xfrm>
              <a:off x="0" y="0"/>
              <a:ext cx="5760" cy="1780"/>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p>
          </p:txBody>
        </p:sp>
        <p:sp>
          <p:nvSpPr>
            <p:cNvPr id="2056" name="Freeform 20"/>
            <p:cNvSpPr>
              <a:spLocks/>
            </p:cNvSpPr>
            <p:nvPr/>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pSp>
      <p:sp>
        <p:nvSpPr>
          <p:cNvPr id="2053" name="Rectangle 3"/>
          <p:cNvSpPr>
            <a:spLocks noGrp="1" noChangeArrowheads="1"/>
          </p:cNvSpPr>
          <p:nvPr>
            <p:ph type="title"/>
          </p:nvPr>
        </p:nvSpPr>
        <p:spPr bwMode="gray">
          <a:xfrm>
            <a:off x="1331913" y="131763"/>
            <a:ext cx="5761037" cy="3441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ltLang="fr-FR" smtClean="0"/>
              <a:t>Cliquez pour modifier le style du titre</a:t>
            </a:r>
          </a:p>
        </p:txBody>
      </p:sp>
      <p:sp>
        <p:nvSpPr>
          <p:cNvPr id="2054" name="Rectangle 4"/>
          <p:cNvSpPr>
            <a:spLocks noGrp="1" noChangeArrowheads="1"/>
          </p:cNvSpPr>
          <p:nvPr>
            <p:ph type="body" idx="1"/>
          </p:nvPr>
        </p:nvSpPr>
        <p:spPr bwMode="gray">
          <a:xfrm>
            <a:off x="1331913" y="4076700"/>
            <a:ext cx="5761037" cy="1944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7173"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pitchFamily="34" charset="0"/>
                <a:cs typeface="Arial" pitchFamily="34" charset="0"/>
              </a:defRPr>
            </a:lvl1pPr>
          </a:lstStyle>
          <a:p>
            <a:pPr>
              <a:defRPr/>
            </a:pPr>
            <a:r>
              <a:rPr lang="fr-FR" altLang="en-US"/>
              <a:t>Réunion des chefs d’établissement – 8 et 9 novembre 2011 - Page ‹#›</a:t>
            </a:r>
          </a:p>
        </p:txBody>
      </p:sp>
      <p:graphicFrame>
        <p:nvGraphicFramePr>
          <p:cNvPr id="2050" name="Object 10"/>
          <p:cNvGraphicFramePr>
            <a:graphicFrameLocks noChangeAspect="1"/>
          </p:cNvGraphicFramePr>
          <p:nvPr/>
        </p:nvGraphicFramePr>
        <p:xfrm>
          <a:off x="539750" y="5805488"/>
          <a:ext cx="1187450" cy="885825"/>
        </p:xfrm>
        <a:graphic>
          <a:graphicData uri="http://schemas.openxmlformats.org/presentationml/2006/ole">
            <p:oleObj spid="_x0000_s2050" name="Photo Editor Photo" r:id="rId14"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Lst>
  <p:hf sldNum="0" hd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charset="0"/>
        </a:defRPr>
      </a:lvl2pPr>
      <a:lvl3pPr algn="l" rtl="0" eaLnBrk="0" fontAlgn="base" hangingPunct="0">
        <a:spcBef>
          <a:spcPct val="0"/>
        </a:spcBef>
        <a:spcAft>
          <a:spcPct val="0"/>
        </a:spcAft>
        <a:defRPr sz="3100" b="1">
          <a:solidFill>
            <a:schemeClr val="tx2"/>
          </a:solidFill>
          <a:latin typeface="Calibri" charset="0"/>
          <a:ea typeface="Arial" charset="0"/>
          <a:cs typeface="Calibri" charset="0"/>
        </a:defRPr>
      </a:lvl3pPr>
      <a:lvl4pPr algn="l" rtl="0" eaLnBrk="0" fontAlgn="base" hangingPunct="0">
        <a:spcBef>
          <a:spcPct val="0"/>
        </a:spcBef>
        <a:spcAft>
          <a:spcPct val="0"/>
        </a:spcAft>
        <a:defRPr sz="3100" b="1">
          <a:solidFill>
            <a:schemeClr val="tx2"/>
          </a:solidFill>
          <a:latin typeface="Calibri" charset="0"/>
          <a:ea typeface="Arial" charset="0"/>
          <a:cs typeface="Calibri" charset="0"/>
        </a:defRPr>
      </a:lvl4pPr>
      <a:lvl5pPr algn="l" rtl="0" eaLnBrk="0" fontAlgn="base" hangingPunct="0">
        <a:spcBef>
          <a:spcPct val="0"/>
        </a:spcBef>
        <a:spcAft>
          <a:spcPct val="0"/>
        </a:spcAft>
        <a:defRPr sz="3100" b="1">
          <a:solidFill>
            <a:schemeClr val="tx2"/>
          </a:solidFill>
          <a:latin typeface="Calibri" charset="0"/>
          <a:ea typeface="Arial" charset="0"/>
          <a:cs typeface="Calibri"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r" rtl="0" eaLnBrk="0" fontAlgn="base" hangingPunct="0">
        <a:spcBef>
          <a:spcPct val="0"/>
        </a:spcBef>
        <a:spcAft>
          <a:spcPct val="0"/>
        </a:spcAft>
        <a:buClr>
          <a:schemeClr val="hlink"/>
        </a:buClr>
        <a:buFont typeface="Wingdings" pitchFamily="2" charset="2"/>
        <a:defRPr sz="700" b="1">
          <a:solidFill>
            <a:schemeClr val="bg2"/>
          </a:solidFill>
          <a:latin typeface="+mn-lt"/>
          <a:ea typeface="+mn-ea"/>
          <a:cs typeface="+mn-cs"/>
        </a:defRPr>
      </a:lvl1pPr>
      <a:lvl2pPr marL="4763" indent="-3175" algn="r" rtl="0" eaLnBrk="0" fontAlgn="base" hangingPunct="0">
        <a:spcBef>
          <a:spcPct val="0"/>
        </a:spcBef>
        <a:spcAft>
          <a:spcPct val="0"/>
        </a:spcAft>
        <a:buFont typeface="Wingdings" pitchFamily="2" charset="2"/>
        <a:defRPr sz="700">
          <a:solidFill>
            <a:schemeClr val="bg2"/>
          </a:solidFill>
          <a:latin typeface="+mn-lt"/>
          <a:ea typeface="+mn-ea"/>
          <a:cs typeface="+mn-cs"/>
        </a:defRPr>
      </a:lvl2pPr>
      <a:lvl3pPr marL="11113" indent="-4763" algn="r" rtl="0" eaLnBrk="0" fontAlgn="base" hangingPunct="0">
        <a:spcBef>
          <a:spcPct val="0"/>
        </a:spcBef>
        <a:spcAft>
          <a:spcPct val="0"/>
        </a:spcAft>
        <a:defRPr sz="700">
          <a:solidFill>
            <a:schemeClr val="bg2"/>
          </a:solidFill>
          <a:latin typeface="+mn-lt"/>
          <a:ea typeface="+mn-ea"/>
          <a:cs typeface="+mn-cs"/>
        </a:defRPr>
      </a:lvl3pPr>
      <a:lvl4pPr marL="17463" indent="-4763" algn="r"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r"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6" name="Group 21"/>
          <p:cNvGrpSpPr>
            <a:grpSpLocks/>
          </p:cNvGrpSpPr>
          <p:nvPr/>
        </p:nvGrpSpPr>
        <p:grpSpPr bwMode="auto">
          <a:xfrm>
            <a:off x="0" y="0"/>
            <a:ext cx="9144000" cy="3883025"/>
            <a:chOff x="0" y="0"/>
            <a:chExt cx="5760" cy="2446"/>
          </a:xfrm>
        </p:grpSpPr>
        <p:sp>
          <p:nvSpPr>
            <p:cNvPr id="3079" name="Rectangle 18"/>
            <p:cNvSpPr>
              <a:spLocks noChangeArrowheads="1"/>
            </p:cNvSpPr>
            <p:nvPr/>
          </p:nvSpPr>
          <p:spPr bwMode="gray">
            <a:xfrm>
              <a:off x="0" y="0"/>
              <a:ext cx="5760" cy="1780"/>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solidFill>
                  <a:srgbClr val="000000"/>
                </a:solidFill>
              </a:endParaRPr>
            </a:p>
          </p:txBody>
        </p:sp>
        <p:sp>
          <p:nvSpPr>
            <p:cNvPr id="3080" name="Freeform 20"/>
            <p:cNvSpPr>
              <a:spLocks/>
            </p:cNvSpPr>
            <p:nvPr/>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pSp>
      <p:sp>
        <p:nvSpPr>
          <p:cNvPr id="3077" name="Rectangle 3"/>
          <p:cNvSpPr>
            <a:spLocks noGrp="1" noChangeArrowheads="1"/>
          </p:cNvSpPr>
          <p:nvPr>
            <p:ph type="title"/>
          </p:nvPr>
        </p:nvSpPr>
        <p:spPr bwMode="gray">
          <a:xfrm>
            <a:off x="1331913" y="131763"/>
            <a:ext cx="5761037" cy="3441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ltLang="fr-FR" smtClean="0"/>
              <a:t>Cliquez pour modifier le style du titre</a:t>
            </a:r>
          </a:p>
        </p:txBody>
      </p:sp>
      <p:sp>
        <p:nvSpPr>
          <p:cNvPr id="3078" name="Rectangle 4"/>
          <p:cNvSpPr>
            <a:spLocks noGrp="1" noChangeArrowheads="1"/>
          </p:cNvSpPr>
          <p:nvPr>
            <p:ph type="body" idx="1"/>
          </p:nvPr>
        </p:nvSpPr>
        <p:spPr bwMode="gray">
          <a:xfrm>
            <a:off x="1331913" y="4076700"/>
            <a:ext cx="5761037" cy="1944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7173"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a:solidFill>
                  <a:srgbClr val="0062A8"/>
                </a:solidFill>
                <a:latin typeface="Calibri" pitchFamily="34" charset="0"/>
                <a:cs typeface="Arial" charset="0"/>
              </a:defRPr>
            </a:lvl1pPr>
          </a:lstStyle>
          <a:p>
            <a:pPr>
              <a:defRPr/>
            </a:pPr>
            <a:r>
              <a:rPr lang="fr-FR" altLang="fr-FR"/>
              <a:t>Réunion des chefs d’établissement – 8 et 9 novembre 2011 - Page ‹#›</a:t>
            </a:r>
          </a:p>
        </p:txBody>
      </p:sp>
      <p:graphicFrame>
        <p:nvGraphicFramePr>
          <p:cNvPr id="3074" name="Object 10"/>
          <p:cNvGraphicFramePr>
            <a:graphicFrameLocks noChangeAspect="1"/>
          </p:cNvGraphicFramePr>
          <p:nvPr/>
        </p:nvGraphicFramePr>
        <p:xfrm>
          <a:off x="539750" y="5805488"/>
          <a:ext cx="1187450" cy="885825"/>
        </p:xfrm>
        <a:graphic>
          <a:graphicData uri="http://schemas.openxmlformats.org/presentationml/2006/ole">
            <p:oleObj spid="_x0000_s3074" name="Photo Editor Photo" r:id="rId14"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219" r:id="rId1"/>
    <p:sldLayoutId id="2147485220" r:id="rId2"/>
    <p:sldLayoutId id="2147485221" r:id="rId3"/>
    <p:sldLayoutId id="2147485222" r:id="rId4"/>
    <p:sldLayoutId id="2147485223" r:id="rId5"/>
    <p:sldLayoutId id="2147485224" r:id="rId6"/>
    <p:sldLayoutId id="2147485225" r:id="rId7"/>
    <p:sldLayoutId id="2147485226" r:id="rId8"/>
    <p:sldLayoutId id="2147485227" r:id="rId9"/>
    <p:sldLayoutId id="2147485228" r:id="rId10"/>
    <p:sldLayoutId id="2147485229" r:id="rId11"/>
  </p:sldLayoutIdLst>
  <p:hf sldNum="0" hd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charset="0"/>
        </a:defRPr>
      </a:lvl2pPr>
      <a:lvl3pPr algn="l" rtl="0" eaLnBrk="0" fontAlgn="base" hangingPunct="0">
        <a:spcBef>
          <a:spcPct val="0"/>
        </a:spcBef>
        <a:spcAft>
          <a:spcPct val="0"/>
        </a:spcAft>
        <a:defRPr sz="3100" b="1">
          <a:solidFill>
            <a:schemeClr val="tx2"/>
          </a:solidFill>
          <a:latin typeface="Calibri" charset="0"/>
          <a:ea typeface="Arial" charset="0"/>
          <a:cs typeface="Calibri" charset="0"/>
        </a:defRPr>
      </a:lvl3pPr>
      <a:lvl4pPr algn="l" rtl="0" eaLnBrk="0" fontAlgn="base" hangingPunct="0">
        <a:spcBef>
          <a:spcPct val="0"/>
        </a:spcBef>
        <a:spcAft>
          <a:spcPct val="0"/>
        </a:spcAft>
        <a:defRPr sz="3100" b="1">
          <a:solidFill>
            <a:schemeClr val="tx2"/>
          </a:solidFill>
          <a:latin typeface="Calibri" charset="0"/>
          <a:ea typeface="Arial" charset="0"/>
          <a:cs typeface="Calibri" charset="0"/>
        </a:defRPr>
      </a:lvl4pPr>
      <a:lvl5pPr algn="l" rtl="0" eaLnBrk="0" fontAlgn="base" hangingPunct="0">
        <a:spcBef>
          <a:spcPct val="0"/>
        </a:spcBef>
        <a:spcAft>
          <a:spcPct val="0"/>
        </a:spcAft>
        <a:defRPr sz="3100" b="1">
          <a:solidFill>
            <a:schemeClr val="tx2"/>
          </a:solidFill>
          <a:latin typeface="Calibri" charset="0"/>
          <a:ea typeface="Arial" charset="0"/>
          <a:cs typeface="Calibri"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r" rtl="0" eaLnBrk="0" fontAlgn="base" hangingPunct="0">
        <a:spcBef>
          <a:spcPct val="0"/>
        </a:spcBef>
        <a:spcAft>
          <a:spcPct val="0"/>
        </a:spcAft>
        <a:buClr>
          <a:schemeClr val="hlink"/>
        </a:buClr>
        <a:buFont typeface="Wingdings" pitchFamily="2" charset="2"/>
        <a:defRPr sz="700" b="1">
          <a:solidFill>
            <a:schemeClr val="bg2"/>
          </a:solidFill>
          <a:latin typeface="+mn-lt"/>
          <a:ea typeface="+mn-ea"/>
          <a:cs typeface="+mn-cs"/>
        </a:defRPr>
      </a:lvl1pPr>
      <a:lvl2pPr marL="4763" indent="-3175" algn="r" rtl="0" eaLnBrk="0" fontAlgn="base" hangingPunct="0">
        <a:spcBef>
          <a:spcPct val="0"/>
        </a:spcBef>
        <a:spcAft>
          <a:spcPct val="0"/>
        </a:spcAft>
        <a:buFont typeface="Wingdings" pitchFamily="2" charset="2"/>
        <a:defRPr sz="700">
          <a:solidFill>
            <a:schemeClr val="bg2"/>
          </a:solidFill>
          <a:latin typeface="+mn-lt"/>
          <a:ea typeface="+mn-ea"/>
          <a:cs typeface="+mn-cs"/>
        </a:defRPr>
      </a:lvl2pPr>
      <a:lvl3pPr marL="11113" indent="-4763" algn="r" rtl="0" eaLnBrk="0" fontAlgn="base" hangingPunct="0">
        <a:spcBef>
          <a:spcPct val="0"/>
        </a:spcBef>
        <a:spcAft>
          <a:spcPct val="0"/>
        </a:spcAft>
        <a:defRPr sz="700">
          <a:solidFill>
            <a:schemeClr val="bg2"/>
          </a:solidFill>
          <a:latin typeface="+mn-lt"/>
          <a:ea typeface="+mn-ea"/>
          <a:cs typeface="+mn-cs"/>
        </a:defRPr>
      </a:lvl3pPr>
      <a:lvl4pPr marL="17463" indent="-4763" algn="r"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r"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100" name="Group 21"/>
          <p:cNvGrpSpPr>
            <a:grpSpLocks/>
          </p:cNvGrpSpPr>
          <p:nvPr/>
        </p:nvGrpSpPr>
        <p:grpSpPr bwMode="auto">
          <a:xfrm>
            <a:off x="0" y="0"/>
            <a:ext cx="9144000" cy="3883025"/>
            <a:chOff x="0" y="0"/>
            <a:chExt cx="5760" cy="2446"/>
          </a:xfrm>
        </p:grpSpPr>
        <p:sp>
          <p:nvSpPr>
            <p:cNvPr id="4103" name="Rectangle 18"/>
            <p:cNvSpPr>
              <a:spLocks noChangeArrowheads="1"/>
            </p:cNvSpPr>
            <p:nvPr/>
          </p:nvSpPr>
          <p:spPr bwMode="gray">
            <a:xfrm>
              <a:off x="0" y="0"/>
              <a:ext cx="5760" cy="1780"/>
            </a:xfrm>
            <a:prstGeom prst="rect">
              <a:avLst/>
            </a:prstGeom>
            <a:solidFill>
              <a:schemeClr val="folHlink"/>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fr-FR" altLang="fr-FR" smtClean="0">
                <a:solidFill>
                  <a:srgbClr val="000000"/>
                </a:solidFill>
              </a:endParaRPr>
            </a:p>
          </p:txBody>
        </p:sp>
        <p:sp>
          <p:nvSpPr>
            <p:cNvPr id="4104" name="Freeform 20"/>
            <p:cNvSpPr>
              <a:spLocks/>
            </p:cNvSpPr>
            <p:nvPr/>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grpSp>
      <p:sp>
        <p:nvSpPr>
          <p:cNvPr id="4101" name="Rectangle 3"/>
          <p:cNvSpPr>
            <a:spLocks noGrp="1" noChangeArrowheads="1"/>
          </p:cNvSpPr>
          <p:nvPr>
            <p:ph type="title"/>
          </p:nvPr>
        </p:nvSpPr>
        <p:spPr bwMode="gray">
          <a:xfrm>
            <a:off x="1331913" y="131763"/>
            <a:ext cx="5761037" cy="3441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ltLang="fr-FR" smtClean="0"/>
              <a:t>Cliquez pour modifier le style du titre</a:t>
            </a:r>
          </a:p>
        </p:txBody>
      </p:sp>
      <p:sp>
        <p:nvSpPr>
          <p:cNvPr id="4102" name="Rectangle 4"/>
          <p:cNvSpPr>
            <a:spLocks noGrp="1" noChangeArrowheads="1"/>
          </p:cNvSpPr>
          <p:nvPr>
            <p:ph type="body" idx="1"/>
          </p:nvPr>
        </p:nvSpPr>
        <p:spPr bwMode="gray">
          <a:xfrm>
            <a:off x="1331913" y="4076700"/>
            <a:ext cx="5761037" cy="1944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7173"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a:solidFill>
                  <a:srgbClr val="0062A8"/>
                </a:solidFill>
                <a:latin typeface="Calibri" pitchFamily="34" charset="0"/>
                <a:cs typeface="Arial" charset="0"/>
              </a:defRPr>
            </a:lvl1pPr>
          </a:lstStyle>
          <a:p>
            <a:pPr>
              <a:defRPr/>
            </a:pPr>
            <a:r>
              <a:rPr lang="fr-FR" altLang="fr-FR"/>
              <a:t>Réunion des chefs d’établissement – 8 et 9 novembre 2011 - Page ‹#›</a:t>
            </a:r>
          </a:p>
        </p:txBody>
      </p:sp>
      <p:graphicFrame>
        <p:nvGraphicFramePr>
          <p:cNvPr id="4098" name="Object 10"/>
          <p:cNvGraphicFramePr>
            <a:graphicFrameLocks noChangeAspect="1"/>
          </p:cNvGraphicFramePr>
          <p:nvPr/>
        </p:nvGraphicFramePr>
        <p:xfrm>
          <a:off x="539750" y="5805488"/>
          <a:ext cx="1187450" cy="885825"/>
        </p:xfrm>
        <a:graphic>
          <a:graphicData uri="http://schemas.openxmlformats.org/presentationml/2006/ole">
            <p:oleObj spid="_x0000_s4098" name="Photo Editor Photo" r:id="rId14"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230"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Lst>
  <p:hf sldNum="0" hd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charset="0"/>
        </a:defRPr>
      </a:lvl2pPr>
      <a:lvl3pPr algn="l" rtl="0" eaLnBrk="0" fontAlgn="base" hangingPunct="0">
        <a:spcBef>
          <a:spcPct val="0"/>
        </a:spcBef>
        <a:spcAft>
          <a:spcPct val="0"/>
        </a:spcAft>
        <a:defRPr sz="3100" b="1">
          <a:solidFill>
            <a:schemeClr val="tx2"/>
          </a:solidFill>
          <a:latin typeface="Calibri" charset="0"/>
          <a:ea typeface="Arial" charset="0"/>
          <a:cs typeface="Calibri" charset="0"/>
        </a:defRPr>
      </a:lvl3pPr>
      <a:lvl4pPr algn="l" rtl="0" eaLnBrk="0" fontAlgn="base" hangingPunct="0">
        <a:spcBef>
          <a:spcPct val="0"/>
        </a:spcBef>
        <a:spcAft>
          <a:spcPct val="0"/>
        </a:spcAft>
        <a:defRPr sz="3100" b="1">
          <a:solidFill>
            <a:schemeClr val="tx2"/>
          </a:solidFill>
          <a:latin typeface="Calibri" charset="0"/>
          <a:ea typeface="Arial" charset="0"/>
          <a:cs typeface="Calibri" charset="0"/>
        </a:defRPr>
      </a:lvl4pPr>
      <a:lvl5pPr algn="l" rtl="0" eaLnBrk="0" fontAlgn="base" hangingPunct="0">
        <a:spcBef>
          <a:spcPct val="0"/>
        </a:spcBef>
        <a:spcAft>
          <a:spcPct val="0"/>
        </a:spcAft>
        <a:defRPr sz="3100" b="1">
          <a:solidFill>
            <a:schemeClr val="tx2"/>
          </a:solidFill>
          <a:latin typeface="Calibri" charset="0"/>
          <a:ea typeface="Arial" charset="0"/>
          <a:cs typeface="Calibri"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r" rtl="0" eaLnBrk="0" fontAlgn="base" hangingPunct="0">
        <a:spcBef>
          <a:spcPct val="0"/>
        </a:spcBef>
        <a:spcAft>
          <a:spcPct val="0"/>
        </a:spcAft>
        <a:buClr>
          <a:schemeClr val="hlink"/>
        </a:buClr>
        <a:buFont typeface="Wingdings" pitchFamily="2" charset="2"/>
        <a:defRPr sz="700" b="1">
          <a:solidFill>
            <a:schemeClr val="bg2"/>
          </a:solidFill>
          <a:latin typeface="+mn-lt"/>
          <a:ea typeface="+mn-ea"/>
          <a:cs typeface="+mn-cs"/>
        </a:defRPr>
      </a:lvl1pPr>
      <a:lvl2pPr marL="4763" indent="-3175" algn="r" rtl="0" eaLnBrk="0" fontAlgn="base" hangingPunct="0">
        <a:spcBef>
          <a:spcPct val="0"/>
        </a:spcBef>
        <a:spcAft>
          <a:spcPct val="0"/>
        </a:spcAft>
        <a:buFont typeface="Wingdings" pitchFamily="2" charset="2"/>
        <a:defRPr sz="700">
          <a:solidFill>
            <a:schemeClr val="bg2"/>
          </a:solidFill>
          <a:latin typeface="+mn-lt"/>
          <a:ea typeface="+mn-ea"/>
          <a:cs typeface="+mn-cs"/>
        </a:defRPr>
      </a:lvl2pPr>
      <a:lvl3pPr marL="11113" indent="-4763" algn="r" rtl="0" eaLnBrk="0" fontAlgn="base" hangingPunct="0">
        <a:spcBef>
          <a:spcPct val="0"/>
        </a:spcBef>
        <a:spcAft>
          <a:spcPct val="0"/>
        </a:spcAft>
        <a:defRPr sz="700">
          <a:solidFill>
            <a:schemeClr val="bg2"/>
          </a:solidFill>
          <a:latin typeface="+mn-lt"/>
          <a:ea typeface="+mn-ea"/>
          <a:cs typeface="+mn-cs"/>
        </a:defRPr>
      </a:lvl3pPr>
      <a:lvl4pPr marL="17463" indent="-4763" algn="r"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r"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5125"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5126"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a:solidFill>
                  <a:srgbClr val="0062A8"/>
                </a:solidFill>
                <a:latin typeface="Calibri" pitchFamily="34" charset="0"/>
              </a:defRPr>
            </a:lvl1pPr>
          </a:lstStyle>
          <a:p>
            <a:pPr>
              <a:defRPr/>
            </a:pPr>
            <a:r>
              <a:rPr lang="fr-FR" altLang="fr-FR"/>
              <a:t>Management de la prévention et de la  sécurité – 17 décembre 2012 - Page </a:t>
            </a:r>
            <a:fld id="{DA0BC86F-A6EF-4030-AAC7-450B9665E76B}" type="slidenum">
              <a:rPr lang="fr-FR" altLang="fr-FR"/>
              <a:pPr>
                <a:defRPr/>
              </a:pPr>
              <a:t>‹N°›</a:t>
            </a:fld>
            <a:endParaRPr lang="fr-FR" altLang="fr-FR"/>
          </a:p>
        </p:txBody>
      </p:sp>
      <p:graphicFrame>
        <p:nvGraphicFramePr>
          <p:cNvPr id="3" name="Object 8"/>
          <p:cNvGraphicFramePr>
            <a:graphicFrameLocks noChangeAspect="1"/>
          </p:cNvGraphicFramePr>
          <p:nvPr/>
        </p:nvGraphicFramePr>
        <p:xfrm>
          <a:off x="684213" y="5805488"/>
          <a:ext cx="1187450" cy="885825"/>
        </p:xfrm>
        <a:graphic>
          <a:graphicData uri="http://schemas.openxmlformats.org/presentationml/2006/ole">
            <p:oleObj spid="_x0000_s5122" name="Photo Editor Photo" r:id="rId14"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 id="2147485249" r:id="rId9"/>
    <p:sldLayoutId id="2147485250" r:id="rId10"/>
    <p:sldLayoutId id="2147485251" r:id="rId11"/>
  </p:sldLayoutIdLst>
  <p:hf sldNum="0" hd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charset="0"/>
        </a:defRPr>
      </a:lvl2pPr>
      <a:lvl3pPr algn="l" rtl="0" eaLnBrk="0" fontAlgn="base" hangingPunct="0">
        <a:spcBef>
          <a:spcPct val="0"/>
        </a:spcBef>
        <a:spcAft>
          <a:spcPct val="0"/>
        </a:spcAft>
        <a:defRPr sz="2400" b="1">
          <a:solidFill>
            <a:schemeClr val="tx2"/>
          </a:solidFill>
          <a:latin typeface="Calibri" charset="0"/>
          <a:ea typeface="Arial" charset="0"/>
          <a:cs typeface="Calibri" charset="0"/>
        </a:defRPr>
      </a:lvl3pPr>
      <a:lvl4pPr algn="l" rtl="0" eaLnBrk="0" fontAlgn="base" hangingPunct="0">
        <a:spcBef>
          <a:spcPct val="0"/>
        </a:spcBef>
        <a:spcAft>
          <a:spcPct val="0"/>
        </a:spcAft>
        <a:defRPr sz="2400" b="1">
          <a:solidFill>
            <a:schemeClr val="tx2"/>
          </a:solidFill>
          <a:latin typeface="Calibri" charset="0"/>
          <a:ea typeface="Arial" charset="0"/>
          <a:cs typeface="Calibri" charset="0"/>
        </a:defRPr>
      </a:lvl4pPr>
      <a:lvl5pPr algn="l" rtl="0" eaLnBrk="0" fontAlgn="base" hangingPunct="0">
        <a:spcBef>
          <a:spcPct val="0"/>
        </a:spcBef>
        <a:spcAft>
          <a:spcPct val="0"/>
        </a:spcAft>
        <a:defRPr sz="2400" b="1">
          <a:solidFill>
            <a:schemeClr val="tx2"/>
          </a:solidFill>
          <a:latin typeface="Calibri" charset="0"/>
          <a:ea typeface="Arial" charset="0"/>
          <a:cs typeface="Calibri"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0" fontAlgn="base" hangingPunct="0">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0" fontAlgn="base" hangingPunct="0">
        <a:spcBef>
          <a:spcPct val="20000"/>
        </a:spcBef>
        <a:spcAft>
          <a:spcPct val="0"/>
        </a:spcAft>
        <a:defRPr sz="14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6149"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6150"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b="0">
                <a:solidFill>
                  <a:srgbClr val="0062A8"/>
                </a:solidFill>
                <a:latin typeface="Calibri" pitchFamily="34" charset="0"/>
                <a:cs typeface="Arial" charset="0"/>
              </a:defRPr>
            </a:lvl1pPr>
          </a:lstStyle>
          <a:p>
            <a:pPr>
              <a:defRPr/>
            </a:pPr>
            <a:r>
              <a:rPr lang="fr-FR"/>
              <a:t>Réunion des chefs d’établissement – 8 et 9 novembre 2011 - Page ‹#›</a:t>
            </a:r>
          </a:p>
        </p:txBody>
      </p:sp>
      <p:graphicFrame>
        <p:nvGraphicFramePr>
          <p:cNvPr id="3" name="Object 8"/>
          <p:cNvGraphicFramePr>
            <a:graphicFrameLocks noChangeAspect="1"/>
          </p:cNvGraphicFramePr>
          <p:nvPr/>
        </p:nvGraphicFramePr>
        <p:xfrm>
          <a:off x="684213" y="5805488"/>
          <a:ext cx="1187450" cy="885825"/>
        </p:xfrm>
        <a:graphic>
          <a:graphicData uri="http://schemas.openxmlformats.org/presentationml/2006/ole">
            <p:oleObj spid="_x0000_s6146" name="Photo Editor Photo" r:id="rId17"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304"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 id="2147485262" r:id="rId12"/>
    <p:sldLayoutId id="2147485263" r:id="rId13"/>
    <p:sldLayoutId id="2147485264" r:id="rId14"/>
  </p:sldLayoutIdLst>
  <p:hf sldNum="0" hd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charset="0"/>
        </a:defRPr>
      </a:lvl2pPr>
      <a:lvl3pPr algn="l" rtl="0" eaLnBrk="0" fontAlgn="base" hangingPunct="0">
        <a:spcBef>
          <a:spcPct val="0"/>
        </a:spcBef>
        <a:spcAft>
          <a:spcPct val="0"/>
        </a:spcAft>
        <a:defRPr sz="2400" b="1">
          <a:solidFill>
            <a:schemeClr val="tx2"/>
          </a:solidFill>
          <a:latin typeface="Calibri" charset="0"/>
          <a:ea typeface="Arial" charset="0"/>
          <a:cs typeface="Calibri" charset="0"/>
        </a:defRPr>
      </a:lvl3pPr>
      <a:lvl4pPr algn="l" rtl="0" eaLnBrk="0" fontAlgn="base" hangingPunct="0">
        <a:spcBef>
          <a:spcPct val="0"/>
        </a:spcBef>
        <a:spcAft>
          <a:spcPct val="0"/>
        </a:spcAft>
        <a:defRPr sz="2400" b="1">
          <a:solidFill>
            <a:schemeClr val="tx2"/>
          </a:solidFill>
          <a:latin typeface="Calibri" charset="0"/>
          <a:ea typeface="Arial" charset="0"/>
          <a:cs typeface="Calibri" charset="0"/>
        </a:defRPr>
      </a:lvl4pPr>
      <a:lvl5pPr algn="l" rtl="0" eaLnBrk="0" fontAlgn="base" hangingPunct="0">
        <a:spcBef>
          <a:spcPct val="0"/>
        </a:spcBef>
        <a:spcAft>
          <a:spcPct val="0"/>
        </a:spcAft>
        <a:defRPr sz="2400" b="1">
          <a:solidFill>
            <a:schemeClr val="tx2"/>
          </a:solidFill>
          <a:latin typeface="Calibri" charset="0"/>
          <a:ea typeface="Arial" charset="0"/>
          <a:cs typeface="Calibri"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0" fontAlgn="base" hangingPunct="0">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0" fontAlgn="base" hangingPunct="0">
        <a:spcBef>
          <a:spcPct val="20000"/>
        </a:spcBef>
        <a:spcAft>
          <a:spcPct val="0"/>
        </a:spcAft>
        <a:defRPr sz="14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8197"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8198"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b="0">
                <a:solidFill>
                  <a:srgbClr val="0062A8"/>
                </a:solidFill>
                <a:latin typeface="Calibri" pitchFamily="34" charset="0"/>
                <a:cs typeface="Arial" charset="0"/>
              </a:defRPr>
            </a:lvl1pPr>
          </a:lstStyle>
          <a:p>
            <a:pPr>
              <a:defRPr/>
            </a:pPr>
            <a:r>
              <a:rPr lang="fr-FR"/>
              <a:t>Réunion des chefs d’établissement – 8 et 9 novembre 2011 - Page ‹#›</a:t>
            </a:r>
          </a:p>
        </p:txBody>
      </p:sp>
      <p:graphicFrame>
        <p:nvGraphicFramePr>
          <p:cNvPr id="8194" name="Object 8"/>
          <p:cNvGraphicFramePr>
            <a:graphicFrameLocks noChangeAspect="1"/>
          </p:cNvGraphicFramePr>
          <p:nvPr/>
        </p:nvGraphicFramePr>
        <p:xfrm>
          <a:off x="684213" y="5805488"/>
          <a:ext cx="1187450" cy="885825"/>
        </p:xfrm>
        <a:graphic>
          <a:graphicData uri="http://schemas.openxmlformats.org/presentationml/2006/ole">
            <p:oleObj spid="_x0000_s8194" name="Photo Editor Photo" r:id="rId17"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305" r:id="rId1"/>
    <p:sldLayoutId id="2147485265" r:id="rId2"/>
    <p:sldLayoutId id="2147485266" r:id="rId3"/>
    <p:sldLayoutId id="2147485267" r:id="rId4"/>
    <p:sldLayoutId id="2147485268" r:id="rId5"/>
    <p:sldLayoutId id="2147485269" r:id="rId6"/>
    <p:sldLayoutId id="2147485270" r:id="rId7"/>
    <p:sldLayoutId id="2147485271" r:id="rId8"/>
    <p:sldLayoutId id="2147485272" r:id="rId9"/>
    <p:sldLayoutId id="2147485273" r:id="rId10"/>
    <p:sldLayoutId id="2147485274" r:id="rId11"/>
    <p:sldLayoutId id="2147485275" r:id="rId12"/>
    <p:sldLayoutId id="2147485276" r:id="rId13"/>
    <p:sldLayoutId id="2147485277" r:id="rId14"/>
  </p:sldLayoutIdLst>
  <p:hf sldNum="0" hd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charset="0"/>
        </a:defRPr>
      </a:lvl2pPr>
      <a:lvl3pPr algn="l" rtl="0" eaLnBrk="0" fontAlgn="base" hangingPunct="0">
        <a:spcBef>
          <a:spcPct val="0"/>
        </a:spcBef>
        <a:spcAft>
          <a:spcPct val="0"/>
        </a:spcAft>
        <a:defRPr sz="2400" b="1">
          <a:solidFill>
            <a:schemeClr val="tx2"/>
          </a:solidFill>
          <a:latin typeface="Calibri" charset="0"/>
          <a:ea typeface="Arial" charset="0"/>
          <a:cs typeface="Calibri" charset="0"/>
        </a:defRPr>
      </a:lvl3pPr>
      <a:lvl4pPr algn="l" rtl="0" eaLnBrk="0" fontAlgn="base" hangingPunct="0">
        <a:spcBef>
          <a:spcPct val="0"/>
        </a:spcBef>
        <a:spcAft>
          <a:spcPct val="0"/>
        </a:spcAft>
        <a:defRPr sz="2400" b="1">
          <a:solidFill>
            <a:schemeClr val="tx2"/>
          </a:solidFill>
          <a:latin typeface="Calibri" charset="0"/>
          <a:ea typeface="Arial" charset="0"/>
          <a:cs typeface="Calibri" charset="0"/>
        </a:defRPr>
      </a:lvl4pPr>
      <a:lvl5pPr algn="l" rtl="0" eaLnBrk="0" fontAlgn="base" hangingPunct="0">
        <a:spcBef>
          <a:spcPct val="0"/>
        </a:spcBef>
        <a:spcAft>
          <a:spcPct val="0"/>
        </a:spcAft>
        <a:defRPr sz="2400" b="1">
          <a:solidFill>
            <a:schemeClr val="tx2"/>
          </a:solidFill>
          <a:latin typeface="Calibri" charset="0"/>
          <a:ea typeface="Arial" charset="0"/>
          <a:cs typeface="Calibri"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0" fontAlgn="base" hangingPunct="0">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0" fontAlgn="base" hangingPunct="0">
        <a:spcBef>
          <a:spcPct val="20000"/>
        </a:spcBef>
        <a:spcAft>
          <a:spcPct val="0"/>
        </a:spcAft>
        <a:defRPr sz="14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10245"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10246"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5"/>
          <p:cNvSpPr>
            <a:spLocks noGrp="1" noChangeArrowheads="1"/>
          </p:cNvSpPr>
          <p:nvPr>
            <p:ph type="ftr" sz="quarter" idx="3"/>
          </p:nvPr>
        </p:nvSpPr>
        <p:spPr bwMode="gray">
          <a:xfrm>
            <a:off x="3124200" y="6519863"/>
            <a:ext cx="5480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900" b="0">
                <a:solidFill>
                  <a:srgbClr val="0062A8"/>
                </a:solidFill>
                <a:latin typeface="Calibri" pitchFamily="34" charset="0"/>
              </a:defRPr>
            </a:lvl1pPr>
          </a:lstStyle>
          <a:p>
            <a:pPr>
              <a:defRPr/>
            </a:pPr>
            <a:r>
              <a:rPr lang="fr-FR"/>
              <a:t>Réunion des chefs d’établissement – 8 et 9 novembre 2011 - Page ‹#›</a:t>
            </a:r>
          </a:p>
        </p:txBody>
      </p:sp>
      <p:graphicFrame>
        <p:nvGraphicFramePr>
          <p:cNvPr id="10242" name="Object 8"/>
          <p:cNvGraphicFramePr>
            <a:graphicFrameLocks noChangeAspect="1"/>
          </p:cNvGraphicFramePr>
          <p:nvPr/>
        </p:nvGraphicFramePr>
        <p:xfrm>
          <a:off x="684213" y="5805488"/>
          <a:ext cx="1187450" cy="885825"/>
        </p:xfrm>
        <a:graphic>
          <a:graphicData uri="http://schemas.openxmlformats.org/presentationml/2006/ole">
            <p:oleObj spid="_x0000_s10242" name="Photo Editor Photo" r:id="rId17"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 id="2147485318" r:id="rId13"/>
    <p:sldLayoutId id="2147485319" r:id="rId14"/>
  </p:sldLayoutIdLst>
  <p:hf sldNum="0" hd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charset="0"/>
        </a:defRPr>
      </a:lvl2pPr>
      <a:lvl3pPr algn="l" rtl="0" eaLnBrk="0" fontAlgn="base" hangingPunct="0">
        <a:spcBef>
          <a:spcPct val="0"/>
        </a:spcBef>
        <a:spcAft>
          <a:spcPct val="0"/>
        </a:spcAft>
        <a:defRPr sz="2400" b="1">
          <a:solidFill>
            <a:schemeClr val="tx2"/>
          </a:solidFill>
          <a:latin typeface="Calibri" charset="0"/>
          <a:ea typeface="Arial" charset="0"/>
          <a:cs typeface="Calibri" charset="0"/>
        </a:defRPr>
      </a:lvl3pPr>
      <a:lvl4pPr algn="l" rtl="0" eaLnBrk="0" fontAlgn="base" hangingPunct="0">
        <a:spcBef>
          <a:spcPct val="0"/>
        </a:spcBef>
        <a:spcAft>
          <a:spcPct val="0"/>
        </a:spcAft>
        <a:defRPr sz="2400" b="1">
          <a:solidFill>
            <a:schemeClr val="tx2"/>
          </a:solidFill>
          <a:latin typeface="Calibri" charset="0"/>
          <a:ea typeface="Arial" charset="0"/>
          <a:cs typeface="Calibri" charset="0"/>
        </a:defRPr>
      </a:lvl4pPr>
      <a:lvl5pPr algn="l" rtl="0" eaLnBrk="0" fontAlgn="base" hangingPunct="0">
        <a:spcBef>
          <a:spcPct val="0"/>
        </a:spcBef>
        <a:spcAft>
          <a:spcPct val="0"/>
        </a:spcAft>
        <a:defRPr sz="2400" b="1">
          <a:solidFill>
            <a:schemeClr val="tx2"/>
          </a:solidFill>
          <a:latin typeface="Calibri" charset="0"/>
          <a:ea typeface="Arial" charset="0"/>
          <a:cs typeface="Calibri"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0" fontAlgn="base" hangingPunct="0">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0" fontAlgn="base" hangingPunct="0">
        <a:spcBef>
          <a:spcPct val="20000"/>
        </a:spcBef>
        <a:spcAft>
          <a:spcPct val="0"/>
        </a:spcAft>
        <a:defRPr sz="14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chemeClr val="folHlink"/>
          </a:solidFill>
          <a:ln w="9525">
            <a:noFill/>
            <a:round/>
            <a:headEnd/>
            <a:tailEnd/>
          </a:ln>
        </p:spPr>
        <p:txBody>
          <a:bodyPr/>
          <a:lstStyle/>
          <a:p>
            <a:pPr>
              <a:defRPr/>
            </a:pPr>
            <a:endParaRPr lang="fr-FR"/>
          </a:p>
        </p:txBody>
      </p:sp>
      <p:sp>
        <p:nvSpPr>
          <p:cNvPr id="25605" name="Rectangle 2"/>
          <p:cNvSpPr>
            <a:spLocks noGrp="1" noChangeArrowheads="1"/>
          </p:cNvSpPr>
          <p:nvPr>
            <p:ph type="title"/>
          </p:nvPr>
        </p:nvSpPr>
        <p:spPr bwMode="gray">
          <a:xfrm>
            <a:off x="684213" y="131763"/>
            <a:ext cx="7775575" cy="13525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altLang="fr-FR" smtClean="0"/>
              <a:t>Cliquez pour modifier le style du titre</a:t>
            </a:r>
          </a:p>
        </p:txBody>
      </p:sp>
      <p:sp>
        <p:nvSpPr>
          <p:cNvPr id="25606" name="Rectangle 3"/>
          <p:cNvSpPr>
            <a:spLocks noGrp="1" noChangeArrowheads="1"/>
          </p:cNvSpPr>
          <p:nvPr>
            <p:ph type="body" idx="1"/>
          </p:nvPr>
        </p:nvSpPr>
        <p:spPr bwMode="gray">
          <a:xfrm>
            <a:off x="684213" y="1773238"/>
            <a:ext cx="77755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graphicFrame>
        <p:nvGraphicFramePr>
          <p:cNvPr id="25602" name="Object 8"/>
          <p:cNvGraphicFramePr>
            <a:graphicFrameLocks noChangeAspect="1"/>
          </p:cNvGraphicFramePr>
          <p:nvPr/>
        </p:nvGraphicFramePr>
        <p:xfrm>
          <a:off x="684213" y="5805488"/>
          <a:ext cx="1187450" cy="885825"/>
        </p:xfrm>
        <a:graphic>
          <a:graphicData uri="http://schemas.openxmlformats.org/presentationml/2006/ole">
            <p:oleObj spid="_x0000_s25602" name="Photo Editor Photo" r:id="rId18" imgW="2971429" imgH="2219635" progId="MSPhotoEd.3">
              <p:embed/>
            </p:oleObj>
          </a:graphicData>
        </a:graphic>
      </p:graphicFrame>
    </p:spTree>
  </p:cSld>
  <p:clrMap bg1="lt1" tx1="dk1" bg2="lt2" tx2="dk2" accent1="accent1" accent2="accent2" accent3="accent3" accent4="accent4" accent5="accent5" accent6="accent6" hlink="hlink" folHlink="folHlink"/>
  <p:sldLayoutIdLst>
    <p:sldLayoutId id="2147485278" r:id="rId1"/>
    <p:sldLayoutId id="2147485279" r:id="rId2"/>
    <p:sldLayoutId id="2147485280" r:id="rId3"/>
    <p:sldLayoutId id="2147485281" r:id="rId4"/>
    <p:sldLayoutId id="2147485282" r:id="rId5"/>
    <p:sldLayoutId id="2147485283" r:id="rId6"/>
    <p:sldLayoutId id="2147485284" r:id="rId7"/>
    <p:sldLayoutId id="2147485285" r:id="rId8"/>
    <p:sldLayoutId id="2147485286" r:id="rId9"/>
    <p:sldLayoutId id="2147485287" r:id="rId10"/>
    <p:sldLayoutId id="2147485288" r:id="rId11"/>
    <p:sldLayoutId id="2147485289" r:id="rId12"/>
    <p:sldLayoutId id="2147485290" r:id="rId13"/>
    <p:sldLayoutId id="2147485291" r:id="rId14"/>
    <p:sldLayoutId id="2147485292" r:id="rId15"/>
  </p:sldLayoutIdLst>
  <p:hf sldNum="0" hd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charset="0"/>
        </a:defRPr>
      </a:lvl2pPr>
      <a:lvl3pPr algn="l" rtl="0" eaLnBrk="0" fontAlgn="base" hangingPunct="0">
        <a:spcBef>
          <a:spcPct val="0"/>
        </a:spcBef>
        <a:spcAft>
          <a:spcPct val="0"/>
        </a:spcAft>
        <a:defRPr sz="2400" b="1">
          <a:solidFill>
            <a:schemeClr val="tx2"/>
          </a:solidFill>
          <a:latin typeface="Calibri" charset="0"/>
          <a:ea typeface="Arial" charset="0"/>
          <a:cs typeface="Calibri" charset="0"/>
        </a:defRPr>
      </a:lvl3pPr>
      <a:lvl4pPr algn="l" rtl="0" eaLnBrk="0" fontAlgn="base" hangingPunct="0">
        <a:spcBef>
          <a:spcPct val="0"/>
        </a:spcBef>
        <a:spcAft>
          <a:spcPct val="0"/>
        </a:spcAft>
        <a:defRPr sz="2400" b="1">
          <a:solidFill>
            <a:schemeClr val="tx2"/>
          </a:solidFill>
          <a:latin typeface="Calibri" charset="0"/>
          <a:ea typeface="Arial" charset="0"/>
          <a:cs typeface="Calibri" charset="0"/>
        </a:defRPr>
      </a:lvl4pPr>
      <a:lvl5pPr algn="l" rtl="0" eaLnBrk="0" fontAlgn="base" hangingPunct="0">
        <a:spcBef>
          <a:spcPct val="0"/>
        </a:spcBef>
        <a:spcAft>
          <a:spcPct val="0"/>
        </a:spcAft>
        <a:defRPr sz="2400" b="1">
          <a:solidFill>
            <a:schemeClr val="tx2"/>
          </a:solidFill>
          <a:latin typeface="Calibri" charset="0"/>
          <a:ea typeface="Arial" charset="0"/>
          <a:cs typeface="Calibri"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pitchFamily="2" charset="2"/>
        <a:buChar char="n"/>
        <a:defRPr sz="1700">
          <a:solidFill>
            <a:schemeClr val="accent1"/>
          </a:solidFill>
          <a:latin typeface="Calibri"/>
          <a:ea typeface="+mn-ea"/>
          <a:cs typeface="Calibri"/>
        </a:defRPr>
      </a:lvl1pPr>
      <a:lvl2pPr marL="423863" indent="-171450" algn="l" rtl="0" eaLnBrk="0" fontAlgn="base" hangingPunct="0">
        <a:spcBef>
          <a:spcPct val="20000"/>
        </a:spcBef>
        <a:spcAft>
          <a:spcPct val="0"/>
        </a:spcAft>
        <a:buFont typeface="Wingdings" pitchFamily="2" charset="2"/>
        <a:buChar char=""/>
        <a:defRPr sz="1400">
          <a:solidFill>
            <a:schemeClr val="tx1"/>
          </a:solidFill>
          <a:latin typeface="Calibri"/>
          <a:ea typeface="+mn-ea"/>
          <a:cs typeface="Calibri"/>
        </a:defRPr>
      </a:lvl2pPr>
      <a:lvl3pPr marL="425450" indent="3175" algn="l" rtl="0" eaLnBrk="0" fontAlgn="base" hangingPunct="0">
        <a:spcBef>
          <a:spcPct val="20000"/>
        </a:spcBef>
        <a:spcAft>
          <a:spcPct val="0"/>
        </a:spcAft>
        <a:defRPr sz="14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29.v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250825" y="0"/>
            <a:ext cx="8532813" cy="3429000"/>
          </a:xfrm>
        </p:spPr>
        <p:txBody>
          <a:bodyPr/>
          <a:lstStyle/>
          <a:p>
            <a:pPr algn="ctr" eaLnBrk="1" hangingPunct="1"/>
            <a:r>
              <a:rPr lang="fr-FR" altLang="fr-FR" sz="3600" smtClean="0">
                <a:solidFill>
                  <a:schemeClr val="tx1"/>
                </a:solidFill>
                <a:latin typeface="Arial Black" pitchFamily="34" charset="0"/>
                <a:cs typeface="Calibri" pitchFamily="34" charset="0"/>
              </a:rPr>
              <a:t>La santé et sécurité au travail </a:t>
            </a:r>
            <a:r>
              <a:rPr lang="fr-FR" altLang="fr-FR" sz="3600" smtClean="0">
                <a:solidFill>
                  <a:schemeClr val="tx1"/>
                </a:solidFill>
                <a:latin typeface="Calibri" pitchFamily="34" charset="0"/>
                <a:cs typeface="Calibri" pitchFamily="34" charset="0"/>
              </a:rPr>
              <a:t/>
            </a:r>
            <a:br>
              <a:rPr lang="fr-FR" altLang="fr-FR" sz="3600" smtClean="0">
                <a:solidFill>
                  <a:schemeClr val="tx1"/>
                </a:solidFill>
                <a:latin typeface="Calibri" pitchFamily="34" charset="0"/>
                <a:cs typeface="Calibri" pitchFamily="34" charset="0"/>
              </a:rPr>
            </a:br>
            <a:endParaRPr lang="fr-FR" altLang="fr-FR" sz="3600" smtClean="0">
              <a:latin typeface="Calibri" pitchFamily="34" charset="0"/>
              <a:cs typeface="Calibri" pitchFamily="34" charset="0"/>
            </a:endParaRPr>
          </a:p>
        </p:txBody>
      </p:sp>
      <p:pic>
        <p:nvPicPr>
          <p:cNvPr id="73731" name="Picture 7"/>
          <p:cNvPicPr>
            <a:picLocks noChangeAspect="1" noChangeArrowheads="1"/>
          </p:cNvPicPr>
          <p:nvPr/>
        </p:nvPicPr>
        <p:blipFill>
          <a:blip r:embed="rId3" cstate="screen"/>
          <a:srcRect/>
          <a:stretch>
            <a:fillRect/>
          </a:stretch>
        </p:blipFill>
        <p:spPr bwMode="auto">
          <a:xfrm>
            <a:off x="2484438" y="3933825"/>
            <a:ext cx="4970462" cy="1897063"/>
          </a:xfrm>
          <a:prstGeom prst="rect">
            <a:avLst/>
          </a:prstGeom>
          <a:noFill/>
          <a:ln w="9525">
            <a:noFill/>
            <a:miter lim="800000"/>
            <a:headEnd/>
            <a:tailEnd/>
          </a:ln>
        </p:spPr>
      </p:pic>
      <p:sp>
        <p:nvSpPr>
          <p:cNvPr id="73732" name="Text Box 8"/>
          <p:cNvSpPr txBox="1">
            <a:spLocks noChangeArrowheads="1"/>
          </p:cNvSpPr>
          <p:nvPr/>
        </p:nvSpPr>
        <p:spPr bwMode="auto">
          <a:xfrm>
            <a:off x="2051050" y="5734050"/>
            <a:ext cx="6697663" cy="708025"/>
          </a:xfrm>
          <a:prstGeom prst="rect">
            <a:avLst/>
          </a:prstGeom>
          <a:solidFill>
            <a:schemeClr val="accent2"/>
          </a:solidFill>
          <a:ln w="9525">
            <a:noFill/>
            <a:miter lim="800000"/>
            <a:headEnd/>
            <a:tailEnd/>
          </a:ln>
        </p:spPr>
        <p:txBody>
          <a:bodyPr>
            <a:spAutoFit/>
          </a:bodyPr>
          <a:lstStyle/>
          <a:p>
            <a:pPr algn="ctr" eaLnBrk="1" hangingPunct="1">
              <a:spcBef>
                <a:spcPct val="50000"/>
              </a:spcBef>
            </a:pPr>
            <a:r>
              <a:rPr lang="fr-FR" altLang="fr-FR" sz="1600" b="1">
                <a:solidFill>
                  <a:schemeClr val="bg1"/>
                </a:solidFill>
              </a:rPr>
              <a:t>Séminaire académique de la filière génie électrique </a:t>
            </a:r>
          </a:p>
          <a:p>
            <a:pPr algn="ctr" eaLnBrk="1" hangingPunct="1">
              <a:spcBef>
                <a:spcPct val="50000"/>
              </a:spcBef>
            </a:pPr>
            <a:r>
              <a:rPr lang="fr-FR" altLang="fr-FR" sz="1600" b="1">
                <a:solidFill>
                  <a:schemeClr val="bg1"/>
                </a:solidFill>
              </a:rPr>
              <a:t>19 février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152400" y="1752600"/>
            <a:ext cx="8915400" cy="4648200"/>
            <a:chOff x="144" y="1104"/>
            <a:chExt cx="5616" cy="2928"/>
          </a:xfrm>
        </p:grpSpPr>
        <p:sp>
          <p:nvSpPr>
            <p:cNvPr id="82948" name="Rectangle 3"/>
            <p:cNvSpPr>
              <a:spLocks noChangeArrowheads="1"/>
            </p:cNvSpPr>
            <p:nvPr/>
          </p:nvSpPr>
          <p:spPr bwMode="auto">
            <a:xfrm>
              <a:off x="2688" y="1104"/>
              <a:ext cx="576" cy="431"/>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70000"/>
                </a:lnSpc>
              </a:pPr>
              <a:r>
                <a:rPr lang="fr-FR" altLang="fr-FR" sz="1600" b="1">
                  <a:solidFill>
                    <a:schemeClr val="tx2"/>
                  </a:solidFill>
                </a:rPr>
                <a:t>Priorité d’action</a:t>
              </a:r>
            </a:p>
          </p:txBody>
        </p:sp>
        <p:sp>
          <p:nvSpPr>
            <p:cNvPr id="82949" name="Rectangle 4"/>
            <p:cNvSpPr>
              <a:spLocks noChangeArrowheads="1"/>
            </p:cNvSpPr>
            <p:nvPr/>
          </p:nvSpPr>
          <p:spPr bwMode="auto">
            <a:xfrm>
              <a:off x="3264" y="1536"/>
              <a:ext cx="1248" cy="480"/>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80000"/>
                </a:lnSpc>
              </a:pPr>
              <a:r>
                <a:rPr lang="fr-FR" altLang="fr-FR" sz="1600" b="1">
                  <a:solidFill>
                    <a:schemeClr val="tx2"/>
                  </a:solidFill>
                </a:rPr>
                <a:t>Mesures de prévention</a:t>
              </a:r>
            </a:p>
            <a:p>
              <a:pPr algn="ctr">
                <a:lnSpc>
                  <a:spcPct val="80000"/>
                </a:lnSpc>
              </a:pPr>
              <a:r>
                <a:rPr lang="fr-FR" altLang="fr-FR" sz="1600" b="1">
                  <a:solidFill>
                    <a:schemeClr val="tx2"/>
                  </a:solidFill>
                </a:rPr>
                <a:t>retenues</a:t>
              </a:r>
            </a:p>
          </p:txBody>
        </p:sp>
        <p:sp>
          <p:nvSpPr>
            <p:cNvPr id="82950" name="Rectangle 5"/>
            <p:cNvSpPr>
              <a:spLocks noChangeArrowheads="1"/>
            </p:cNvSpPr>
            <p:nvPr/>
          </p:nvSpPr>
          <p:spPr bwMode="auto">
            <a:xfrm>
              <a:off x="4512" y="1536"/>
              <a:ext cx="1248" cy="480"/>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80000"/>
                </a:lnSpc>
              </a:pPr>
              <a:r>
                <a:rPr lang="fr-FR" altLang="fr-FR" sz="1600" b="1">
                  <a:solidFill>
                    <a:schemeClr val="tx2"/>
                  </a:solidFill>
                </a:rPr>
                <a:t>Suivi assuré</a:t>
              </a:r>
            </a:p>
            <a:p>
              <a:pPr algn="ctr">
                <a:lnSpc>
                  <a:spcPct val="80000"/>
                </a:lnSpc>
              </a:pPr>
              <a:r>
                <a:rPr lang="fr-FR" altLang="fr-FR" sz="1600" b="1">
                  <a:solidFill>
                    <a:schemeClr val="tx2"/>
                  </a:solidFill>
                </a:rPr>
                <a:t>(Par, le,</a:t>
              </a:r>
            </a:p>
            <a:p>
              <a:pPr algn="ctr">
                <a:lnSpc>
                  <a:spcPct val="80000"/>
                </a:lnSpc>
              </a:pPr>
              <a:r>
                <a:rPr lang="fr-FR" altLang="fr-FR" sz="1600" b="1">
                  <a:solidFill>
                    <a:schemeClr val="tx2"/>
                  </a:solidFill>
                </a:rPr>
                <a:t>comment, ……….)</a:t>
              </a:r>
            </a:p>
          </p:txBody>
        </p:sp>
        <p:sp>
          <p:nvSpPr>
            <p:cNvPr id="82951" name="Rectangle 6"/>
            <p:cNvSpPr>
              <a:spLocks noChangeArrowheads="1"/>
            </p:cNvSpPr>
            <p:nvPr/>
          </p:nvSpPr>
          <p:spPr bwMode="auto">
            <a:xfrm>
              <a:off x="3264" y="1104"/>
              <a:ext cx="2496" cy="431"/>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70000"/>
                </a:lnSpc>
              </a:pPr>
              <a:r>
                <a:rPr lang="fr-FR" altLang="fr-FR" sz="1600" b="1">
                  <a:solidFill>
                    <a:schemeClr val="tx2"/>
                  </a:solidFill>
                </a:rPr>
                <a:t>Mise en œuvre des solutions</a:t>
              </a:r>
            </a:p>
          </p:txBody>
        </p:sp>
        <p:sp>
          <p:nvSpPr>
            <p:cNvPr id="82952" name="Rectangle 7"/>
            <p:cNvSpPr>
              <a:spLocks noChangeArrowheads="1"/>
            </p:cNvSpPr>
            <p:nvPr/>
          </p:nvSpPr>
          <p:spPr bwMode="auto">
            <a:xfrm>
              <a:off x="2688" y="1536"/>
              <a:ext cx="311" cy="480"/>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70000"/>
                </a:lnSpc>
              </a:pPr>
              <a:r>
                <a:rPr lang="fr-FR" altLang="fr-FR" b="1">
                  <a:solidFill>
                    <a:schemeClr val="tx2"/>
                  </a:solidFill>
                </a:rPr>
                <a:t>1</a:t>
              </a:r>
            </a:p>
          </p:txBody>
        </p:sp>
        <p:sp>
          <p:nvSpPr>
            <p:cNvPr id="82953" name="Rectangle 8"/>
            <p:cNvSpPr>
              <a:spLocks noChangeArrowheads="1"/>
            </p:cNvSpPr>
            <p:nvPr/>
          </p:nvSpPr>
          <p:spPr bwMode="auto">
            <a:xfrm>
              <a:off x="2976" y="1536"/>
              <a:ext cx="288" cy="480"/>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70000"/>
                </a:lnSpc>
              </a:pPr>
              <a:r>
                <a:rPr lang="fr-FR" altLang="fr-FR" b="1">
                  <a:solidFill>
                    <a:schemeClr val="tx2"/>
                  </a:solidFill>
                </a:rPr>
                <a:t>2</a:t>
              </a:r>
            </a:p>
          </p:txBody>
        </p:sp>
        <p:sp>
          <p:nvSpPr>
            <p:cNvPr id="82954" name="Rectangle 9"/>
            <p:cNvSpPr>
              <a:spLocks noChangeArrowheads="1"/>
            </p:cNvSpPr>
            <p:nvPr/>
          </p:nvSpPr>
          <p:spPr bwMode="auto">
            <a:xfrm>
              <a:off x="2688" y="2016"/>
              <a:ext cx="311"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55" name="Rectangle 10"/>
            <p:cNvSpPr>
              <a:spLocks noChangeArrowheads="1"/>
            </p:cNvSpPr>
            <p:nvPr/>
          </p:nvSpPr>
          <p:spPr bwMode="auto">
            <a:xfrm>
              <a:off x="2688" y="2688"/>
              <a:ext cx="311"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56" name="Rectangle 11"/>
            <p:cNvSpPr>
              <a:spLocks noChangeArrowheads="1"/>
            </p:cNvSpPr>
            <p:nvPr/>
          </p:nvSpPr>
          <p:spPr bwMode="auto">
            <a:xfrm>
              <a:off x="2688" y="3360"/>
              <a:ext cx="311"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57" name="Rectangle 12"/>
            <p:cNvSpPr>
              <a:spLocks noChangeArrowheads="1"/>
            </p:cNvSpPr>
            <p:nvPr/>
          </p:nvSpPr>
          <p:spPr bwMode="auto">
            <a:xfrm>
              <a:off x="2976" y="2016"/>
              <a:ext cx="28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58" name="Rectangle 13"/>
            <p:cNvSpPr>
              <a:spLocks noChangeArrowheads="1"/>
            </p:cNvSpPr>
            <p:nvPr/>
          </p:nvSpPr>
          <p:spPr bwMode="auto">
            <a:xfrm>
              <a:off x="2976" y="2688"/>
              <a:ext cx="28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59" name="Rectangle 14"/>
            <p:cNvSpPr>
              <a:spLocks noChangeArrowheads="1"/>
            </p:cNvSpPr>
            <p:nvPr/>
          </p:nvSpPr>
          <p:spPr bwMode="auto">
            <a:xfrm>
              <a:off x="2976" y="3360"/>
              <a:ext cx="28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60" name="Rectangle 15"/>
            <p:cNvSpPr>
              <a:spLocks noChangeArrowheads="1"/>
            </p:cNvSpPr>
            <p:nvPr/>
          </p:nvSpPr>
          <p:spPr bwMode="auto">
            <a:xfrm>
              <a:off x="3264" y="2016"/>
              <a:ext cx="124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61" name="Rectangle 16"/>
            <p:cNvSpPr>
              <a:spLocks noChangeArrowheads="1"/>
            </p:cNvSpPr>
            <p:nvPr/>
          </p:nvSpPr>
          <p:spPr bwMode="auto">
            <a:xfrm>
              <a:off x="3264" y="2688"/>
              <a:ext cx="124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62" name="Rectangle 17"/>
            <p:cNvSpPr>
              <a:spLocks noChangeArrowheads="1"/>
            </p:cNvSpPr>
            <p:nvPr/>
          </p:nvSpPr>
          <p:spPr bwMode="auto">
            <a:xfrm>
              <a:off x="3264" y="3360"/>
              <a:ext cx="124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63" name="Rectangle 18"/>
            <p:cNvSpPr>
              <a:spLocks noChangeArrowheads="1"/>
            </p:cNvSpPr>
            <p:nvPr/>
          </p:nvSpPr>
          <p:spPr bwMode="auto">
            <a:xfrm>
              <a:off x="4512" y="2016"/>
              <a:ext cx="124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64" name="Rectangle 19"/>
            <p:cNvSpPr>
              <a:spLocks noChangeArrowheads="1"/>
            </p:cNvSpPr>
            <p:nvPr/>
          </p:nvSpPr>
          <p:spPr bwMode="auto">
            <a:xfrm>
              <a:off x="4512" y="2688"/>
              <a:ext cx="124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65" name="Rectangle 20"/>
            <p:cNvSpPr>
              <a:spLocks noChangeArrowheads="1"/>
            </p:cNvSpPr>
            <p:nvPr/>
          </p:nvSpPr>
          <p:spPr bwMode="auto">
            <a:xfrm>
              <a:off x="4512" y="3360"/>
              <a:ext cx="1248"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66" name="Rectangle 21"/>
            <p:cNvSpPr>
              <a:spLocks noChangeArrowheads="1"/>
            </p:cNvSpPr>
            <p:nvPr/>
          </p:nvSpPr>
          <p:spPr bwMode="auto">
            <a:xfrm>
              <a:off x="144" y="1536"/>
              <a:ext cx="240" cy="480"/>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80000"/>
                </a:lnSpc>
              </a:pPr>
              <a:r>
                <a:rPr lang="fr-FR" altLang="fr-FR" sz="1600" b="1">
                  <a:solidFill>
                    <a:schemeClr val="tx2"/>
                  </a:solidFill>
                </a:rPr>
                <a:t>N°</a:t>
              </a:r>
            </a:p>
          </p:txBody>
        </p:sp>
        <p:sp>
          <p:nvSpPr>
            <p:cNvPr id="82967" name="Rectangle 22"/>
            <p:cNvSpPr>
              <a:spLocks noChangeArrowheads="1"/>
            </p:cNvSpPr>
            <p:nvPr/>
          </p:nvSpPr>
          <p:spPr bwMode="auto">
            <a:xfrm>
              <a:off x="384" y="1536"/>
              <a:ext cx="1200" cy="480"/>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80000"/>
                </a:lnSpc>
              </a:pPr>
              <a:r>
                <a:rPr lang="fr-FR" altLang="fr-FR" sz="1600" b="1">
                  <a:solidFill>
                    <a:schemeClr val="tx2"/>
                  </a:solidFill>
                </a:rPr>
                <a:t>Poste de travail,</a:t>
              </a:r>
            </a:p>
            <a:p>
              <a:pPr algn="ctr">
                <a:lnSpc>
                  <a:spcPct val="80000"/>
                </a:lnSpc>
              </a:pPr>
              <a:r>
                <a:rPr lang="fr-FR" altLang="fr-FR" sz="1600" b="1">
                  <a:solidFill>
                    <a:schemeClr val="tx2"/>
                  </a:solidFill>
                </a:rPr>
                <a:t>Lieu,…</a:t>
              </a:r>
            </a:p>
          </p:txBody>
        </p:sp>
        <p:sp>
          <p:nvSpPr>
            <p:cNvPr id="82968" name="Rectangle 23"/>
            <p:cNvSpPr>
              <a:spLocks noChangeArrowheads="1"/>
            </p:cNvSpPr>
            <p:nvPr/>
          </p:nvSpPr>
          <p:spPr bwMode="auto">
            <a:xfrm>
              <a:off x="1584" y="1536"/>
              <a:ext cx="1104" cy="480"/>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80000"/>
                </a:lnSpc>
              </a:pPr>
              <a:r>
                <a:rPr lang="fr-FR" altLang="fr-FR" sz="1600" b="1">
                  <a:solidFill>
                    <a:schemeClr val="tx2"/>
                  </a:solidFill>
                </a:rPr>
                <a:t>Description de</a:t>
              </a:r>
            </a:p>
            <a:p>
              <a:pPr algn="ctr">
                <a:lnSpc>
                  <a:spcPct val="80000"/>
                </a:lnSpc>
              </a:pPr>
              <a:r>
                <a:rPr lang="fr-FR" altLang="fr-FR" sz="1600" b="1">
                  <a:solidFill>
                    <a:schemeClr val="tx2"/>
                  </a:solidFill>
                </a:rPr>
                <a:t>la situation dangereuse</a:t>
              </a:r>
            </a:p>
          </p:txBody>
        </p:sp>
        <p:sp>
          <p:nvSpPr>
            <p:cNvPr id="82969" name="Rectangle 24"/>
            <p:cNvSpPr>
              <a:spLocks noChangeArrowheads="1"/>
            </p:cNvSpPr>
            <p:nvPr/>
          </p:nvSpPr>
          <p:spPr bwMode="auto">
            <a:xfrm>
              <a:off x="144" y="1104"/>
              <a:ext cx="2544" cy="431"/>
            </a:xfrm>
            <a:prstGeom prst="rect">
              <a:avLst/>
            </a:prstGeom>
            <a:solidFill>
              <a:srgbClr val="FFFF99"/>
            </a:solidFill>
            <a:ln w="38100">
              <a:solidFill>
                <a:schemeClr val="tx1"/>
              </a:solidFill>
              <a:miter lim="800000"/>
              <a:headEnd/>
              <a:tailEnd/>
            </a:ln>
          </p:spPr>
          <p:txBody>
            <a:bodyPr lIns="0" tIns="72000" rIns="0" bIns="36000" anchor="ctr" anchorCtr="1"/>
            <a:lstStyle/>
            <a:p>
              <a:pPr algn="ctr">
                <a:lnSpc>
                  <a:spcPct val="70000"/>
                </a:lnSpc>
              </a:pPr>
              <a:r>
                <a:rPr lang="fr-FR" altLang="fr-FR" sz="1600" b="1">
                  <a:solidFill>
                    <a:schemeClr val="tx2"/>
                  </a:solidFill>
                </a:rPr>
                <a:t>Identification des risques</a:t>
              </a:r>
            </a:p>
          </p:txBody>
        </p:sp>
        <p:sp>
          <p:nvSpPr>
            <p:cNvPr id="82970" name="Rectangle 25"/>
            <p:cNvSpPr>
              <a:spLocks noChangeArrowheads="1"/>
            </p:cNvSpPr>
            <p:nvPr/>
          </p:nvSpPr>
          <p:spPr bwMode="auto">
            <a:xfrm>
              <a:off x="144" y="2016"/>
              <a:ext cx="240"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1" name="Rectangle 26"/>
            <p:cNvSpPr>
              <a:spLocks noChangeArrowheads="1"/>
            </p:cNvSpPr>
            <p:nvPr/>
          </p:nvSpPr>
          <p:spPr bwMode="auto">
            <a:xfrm>
              <a:off x="144" y="2688"/>
              <a:ext cx="240"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2" name="Rectangle 27"/>
            <p:cNvSpPr>
              <a:spLocks noChangeArrowheads="1"/>
            </p:cNvSpPr>
            <p:nvPr/>
          </p:nvSpPr>
          <p:spPr bwMode="auto">
            <a:xfrm>
              <a:off x="144" y="3360"/>
              <a:ext cx="240"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3" name="Rectangle 28"/>
            <p:cNvSpPr>
              <a:spLocks noChangeArrowheads="1"/>
            </p:cNvSpPr>
            <p:nvPr/>
          </p:nvSpPr>
          <p:spPr bwMode="auto">
            <a:xfrm>
              <a:off x="384" y="2016"/>
              <a:ext cx="1200"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4" name="Rectangle 29"/>
            <p:cNvSpPr>
              <a:spLocks noChangeArrowheads="1"/>
            </p:cNvSpPr>
            <p:nvPr/>
          </p:nvSpPr>
          <p:spPr bwMode="auto">
            <a:xfrm>
              <a:off x="384" y="2688"/>
              <a:ext cx="1200"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5" name="Rectangle 30"/>
            <p:cNvSpPr>
              <a:spLocks noChangeArrowheads="1"/>
            </p:cNvSpPr>
            <p:nvPr/>
          </p:nvSpPr>
          <p:spPr bwMode="auto">
            <a:xfrm>
              <a:off x="384" y="3360"/>
              <a:ext cx="1200"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6" name="Rectangle 31"/>
            <p:cNvSpPr>
              <a:spLocks noChangeArrowheads="1"/>
            </p:cNvSpPr>
            <p:nvPr/>
          </p:nvSpPr>
          <p:spPr bwMode="auto">
            <a:xfrm>
              <a:off x="1584" y="2016"/>
              <a:ext cx="1104"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7" name="Rectangle 32"/>
            <p:cNvSpPr>
              <a:spLocks noChangeArrowheads="1"/>
            </p:cNvSpPr>
            <p:nvPr/>
          </p:nvSpPr>
          <p:spPr bwMode="auto">
            <a:xfrm>
              <a:off x="1584" y="2688"/>
              <a:ext cx="1104"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sp>
          <p:nvSpPr>
            <p:cNvPr id="82978" name="Rectangle 33"/>
            <p:cNvSpPr>
              <a:spLocks noChangeArrowheads="1"/>
            </p:cNvSpPr>
            <p:nvPr/>
          </p:nvSpPr>
          <p:spPr bwMode="auto">
            <a:xfrm>
              <a:off x="1584" y="3360"/>
              <a:ext cx="1104" cy="672"/>
            </a:xfrm>
            <a:prstGeom prst="rect">
              <a:avLst/>
            </a:prstGeom>
            <a:solidFill>
              <a:schemeClr val="bg1"/>
            </a:solidFill>
            <a:ln w="38100">
              <a:solidFill>
                <a:schemeClr val="tx1"/>
              </a:solidFill>
              <a:miter lim="800000"/>
              <a:headEnd/>
              <a:tailEnd/>
            </a:ln>
          </p:spPr>
          <p:txBody>
            <a:bodyPr lIns="0" tIns="72000" rIns="0" bIns="36000" anchor="ctr" anchorCtr="1"/>
            <a:lstStyle/>
            <a:p>
              <a:pPr algn="ctr">
                <a:lnSpc>
                  <a:spcPct val="70000"/>
                </a:lnSpc>
              </a:pPr>
              <a:endParaRPr lang="fr-FR" altLang="fr-FR" sz="1300" b="1">
                <a:solidFill>
                  <a:schemeClr val="tx2"/>
                </a:solidFill>
              </a:endParaRPr>
            </a:p>
          </p:txBody>
        </p:sp>
      </p:grpSp>
      <p:sp>
        <p:nvSpPr>
          <p:cNvPr id="82947" name="Rectangle 36"/>
          <p:cNvSpPr>
            <a:spLocks noChangeArrowheads="1"/>
          </p:cNvSpPr>
          <p:nvPr/>
        </p:nvSpPr>
        <p:spPr bwMode="auto">
          <a:xfrm>
            <a:off x="468313" y="476250"/>
            <a:ext cx="8280400" cy="523875"/>
          </a:xfrm>
          <a:prstGeom prst="rect">
            <a:avLst/>
          </a:prstGeom>
          <a:noFill/>
          <a:ln w="9525">
            <a:noFill/>
            <a:miter lim="800000"/>
            <a:headEnd/>
            <a:tailEnd/>
          </a:ln>
        </p:spPr>
        <p:txBody>
          <a:bodyPr>
            <a:spAutoFit/>
          </a:bodyPr>
          <a:lstStyle/>
          <a:p>
            <a:pPr eaLnBrk="1" hangingPunct="1"/>
            <a:r>
              <a:rPr lang="fr-FR" altLang="fr-FR" sz="2800" b="1">
                <a:solidFill>
                  <a:schemeClr val="tx2"/>
                </a:solidFill>
                <a:latin typeface="Arial Black" pitchFamily="34" charset="0"/>
              </a:rPr>
              <a:t>Programme annuel de prévention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fr-FR" altLang="fr-FR" sz="2800" smtClean="0">
                <a:latin typeface="Arial Black" pitchFamily="34" charset="0"/>
                <a:cs typeface="Calibri" pitchFamily="34" charset="0"/>
              </a:rPr>
              <a:t>Qu’est-ce qu’un document unique ?</a:t>
            </a:r>
          </a:p>
        </p:txBody>
      </p:sp>
      <p:sp>
        <p:nvSpPr>
          <p:cNvPr id="29700" name="Text Box 4"/>
          <p:cNvSpPr>
            <a:spLocks noChangeArrowheads="1"/>
          </p:cNvSpPr>
          <p:nvPr>
            <p:ph type="body" sz="half" idx="1"/>
          </p:nvPr>
        </p:nvSpPr>
        <p:spPr bwMode="auto">
          <a:xfrm>
            <a:off x="827088" y="1773238"/>
            <a:ext cx="4176712" cy="2592387"/>
          </a:xfrm>
          <a:solidFill>
            <a:schemeClr val="folHlink"/>
          </a:solidFill>
        </p:spPr>
        <p:txBody>
          <a:bodyPr/>
          <a:lstStyle/>
          <a:p>
            <a:pPr algn="ctr">
              <a:buFont typeface="Wingdings" pitchFamily="2" charset="2"/>
              <a:buNone/>
            </a:pPr>
            <a:r>
              <a:rPr lang="fr-FR" altLang="fr-FR" sz="2400" smtClean="0">
                <a:solidFill>
                  <a:schemeClr val="tx2"/>
                </a:solidFill>
                <a:latin typeface="Arial" charset="0"/>
                <a:cs typeface="Calibri" pitchFamily="34" charset="0"/>
              </a:rPr>
              <a:t>Le document unique est un moyen de développer, avec tous les acteurs : </a:t>
            </a:r>
          </a:p>
          <a:p>
            <a:pPr algn="ctr">
              <a:buFont typeface="Wingdings" pitchFamily="2" charset="2"/>
              <a:buNone/>
            </a:pPr>
            <a:r>
              <a:rPr lang="fr-FR" altLang="fr-FR" sz="2400" b="1" smtClean="0">
                <a:solidFill>
                  <a:schemeClr val="tx2"/>
                </a:solidFill>
                <a:latin typeface="Arial" charset="0"/>
                <a:cs typeface="Calibri" pitchFamily="34" charset="0"/>
              </a:rPr>
              <a:t>une culture de la prévention et de la sécurité</a:t>
            </a:r>
            <a:r>
              <a:rPr lang="fr-FR" altLang="fr-FR" sz="2400" smtClean="0">
                <a:solidFill>
                  <a:schemeClr val="tx2"/>
                </a:solidFill>
                <a:latin typeface="Arial" charset="0"/>
                <a:cs typeface="Calibri" pitchFamily="34" charset="0"/>
              </a:rPr>
              <a:t>.</a:t>
            </a:r>
          </a:p>
        </p:txBody>
      </p:sp>
      <p:graphicFrame>
        <p:nvGraphicFramePr>
          <p:cNvPr id="29698" name="Object 18"/>
          <p:cNvGraphicFramePr>
            <a:graphicFrameLocks noChangeAspect="1"/>
          </p:cNvGraphicFramePr>
          <p:nvPr/>
        </p:nvGraphicFramePr>
        <p:xfrm>
          <a:off x="5795963" y="1628775"/>
          <a:ext cx="2466975" cy="2952750"/>
        </p:xfrm>
        <a:graphic>
          <a:graphicData uri="http://schemas.openxmlformats.org/presentationml/2006/ole">
            <p:oleObj spid="_x0000_s29698" name="Image bitmap" r:id="rId3" imgW="2467319" imgH="2952381" progId="Paint.Picture">
              <p:embed/>
            </p:oleObj>
          </a:graphicData>
        </a:graphic>
      </p:graphicFrame>
      <p:sp>
        <p:nvSpPr>
          <p:cNvPr id="86035" name="Rectangle 19"/>
          <p:cNvSpPr>
            <a:spLocks noChangeArrowheads="1"/>
          </p:cNvSpPr>
          <p:nvPr/>
        </p:nvSpPr>
        <p:spPr bwMode="auto">
          <a:xfrm>
            <a:off x="250825" y="4652963"/>
            <a:ext cx="8208963" cy="1187450"/>
          </a:xfrm>
          <a:prstGeom prst="rect">
            <a:avLst/>
          </a:prstGeom>
          <a:noFill/>
          <a:ln w="28575">
            <a:noFill/>
            <a:miter lim="800000"/>
            <a:headEnd/>
            <a:tailEnd/>
          </a:ln>
        </p:spPr>
        <p:txBody>
          <a:bodyPr anchor="ctr">
            <a:spAutoFit/>
          </a:bodyPr>
          <a:lstStyle/>
          <a:p>
            <a:pPr algn="just"/>
            <a:r>
              <a:rPr lang="fr-FR" altLang="fr-FR" sz="2400" b="1">
                <a:solidFill>
                  <a:srgbClr val="3C3C3C"/>
                </a:solidFill>
              </a:rPr>
              <a:t>Cette évaluation est l’affaire de TOUS et l’élaboration du document est réalisée par un groupe de travail sous la responsabilité du Chef d’établissement.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iterate type="wd">
                                    <p:tmPct val="100000"/>
                                  </p:iterate>
                                  <p:childTnLst>
                                    <p:set>
                                      <p:cBhvr>
                                        <p:cTn id="6" dur="1" fill="hold">
                                          <p:stCondLst>
                                            <p:cond delay="0"/>
                                          </p:stCondLst>
                                        </p:cTn>
                                        <p:tgtEl>
                                          <p:spTgt spid="86035"/>
                                        </p:tgtEl>
                                        <p:attrNameLst>
                                          <p:attrName>style.visibility</p:attrName>
                                        </p:attrNameLst>
                                      </p:cBhvr>
                                      <p:to>
                                        <p:strVal val="visible"/>
                                      </p:to>
                                    </p:set>
                                    <p:animEffect transition="in" filter="wipe(left)">
                                      <p:cBhvr>
                                        <p:cTn id="7" dur="300"/>
                                        <p:tgtEl>
                                          <p:spTgt spid="86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250825" y="0"/>
            <a:ext cx="8532813" cy="3429000"/>
          </a:xfrm>
        </p:spPr>
        <p:txBody>
          <a:bodyPr/>
          <a:lstStyle/>
          <a:p>
            <a:pPr algn="ctr" eaLnBrk="1" hangingPunct="1"/>
            <a:r>
              <a:rPr lang="fr-FR" altLang="fr-FR" sz="3600" smtClean="0">
                <a:solidFill>
                  <a:schemeClr val="tx1"/>
                </a:solidFill>
                <a:latin typeface="Arial Black" pitchFamily="34" charset="0"/>
                <a:cs typeface="Calibri" pitchFamily="34" charset="0"/>
              </a:rPr>
              <a:t>La prévention du risque électrique </a:t>
            </a:r>
            <a:r>
              <a:rPr lang="fr-FR" altLang="fr-FR" sz="3600" smtClean="0">
                <a:solidFill>
                  <a:schemeClr val="tx1"/>
                </a:solidFill>
                <a:latin typeface="Calibri" pitchFamily="34" charset="0"/>
                <a:cs typeface="Calibri" pitchFamily="34" charset="0"/>
              </a:rPr>
              <a:t/>
            </a:r>
            <a:br>
              <a:rPr lang="fr-FR" altLang="fr-FR" sz="3600" smtClean="0">
                <a:solidFill>
                  <a:schemeClr val="tx1"/>
                </a:solidFill>
                <a:latin typeface="Calibri" pitchFamily="34" charset="0"/>
                <a:cs typeface="Calibri" pitchFamily="34" charset="0"/>
              </a:rPr>
            </a:br>
            <a:endParaRPr lang="fr-FR" altLang="fr-FR" sz="3600" smtClean="0">
              <a:latin typeface="Calibri" pitchFamily="34" charset="0"/>
              <a:cs typeface="Calibri" pitchFamily="34" charset="0"/>
            </a:endParaRPr>
          </a:p>
        </p:txBody>
      </p:sp>
      <p:pic>
        <p:nvPicPr>
          <p:cNvPr id="83971" name="Picture 2"/>
          <p:cNvPicPr>
            <a:picLocks noChangeAspect="1" noChangeArrowheads="1"/>
          </p:cNvPicPr>
          <p:nvPr/>
        </p:nvPicPr>
        <p:blipFill>
          <a:blip r:embed="rId3" cstate="screen"/>
          <a:srcRect/>
          <a:stretch>
            <a:fillRect/>
          </a:stretch>
        </p:blipFill>
        <p:spPr bwMode="auto">
          <a:xfrm>
            <a:off x="4932363" y="4365625"/>
            <a:ext cx="3346450" cy="218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oneTexte 1"/>
          <p:cNvSpPr txBox="1">
            <a:spLocks noChangeArrowheads="1"/>
          </p:cNvSpPr>
          <p:nvPr/>
        </p:nvSpPr>
        <p:spPr bwMode="auto">
          <a:xfrm>
            <a:off x="407988" y="339725"/>
            <a:ext cx="8256587" cy="830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fr-FR" altLang="fr-FR" dirty="0" smtClean="0">
                <a:solidFill>
                  <a:srgbClr val="000000"/>
                </a:solidFill>
                <a:latin typeface="Arial Black" pitchFamily="34" charset="0"/>
                <a:cs typeface="+mn-cs"/>
              </a:rPr>
              <a:t>Principales obligations de l’employeur pour l’utilisation d’installations électriques</a:t>
            </a:r>
          </a:p>
        </p:txBody>
      </p:sp>
      <p:sp>
        <p:nvSpPr>
          <p:cNvPr id="3" name="ZoneTexte 2"/>
          <p:cNvSpPr txBox="1"/>
          <p:nvPr/>
        </p:nvSpPr>
        <p:spPr>
          <a:xfrm>
            <a:off x="815975" y="1190625"/>
            <a:ext cx="7848600" cy="3046413"/>
          </a:xfrm>
          <a:prstGeom prst="rect">
            <a:avLst/>
          </a:prstGeom>
          <a:noFill/>
          <a:ln>
            <a:solidFill>
              <a:schemeClr val="accent6"/>
            </a:solidFill>
          </a:ln>
        </p:spPr>
        <p:txBody>
          <a:bodyPr>
            <a:spAutoFit/>
          </a:bodyPr>
          <a:lstStyle/>
          <a:p>
            <a:pPr marL="342900" indent="-342900" algn="just" eaLnBrk="1" hangingPunct="1">
              <a:buFont typeface="Wingdings" panose="05000000000000000000" pitchFamily="2" charset="2"/>
              <a:buChar char="Ø"/>
              <a:defRPr/>
            </a:pPr>
            <a:r>
              <a:rPr lang="fr-FR" sz="2400" b="1" dirty="0">
                <a:solidFill>
                  <a:srgbClr val="000000"/>
                </a:solidFill>
                <a:latin typeface="Arial" panose="020B0604020202020204" pitchFamily="34" charset="0"/>
                <a:cs typeface="Arial" panose="020B0604020202020204" pitchFamily="34" charset="0"/>
              </a:rPr>
              <a:t>Maintenir les installations électriques en conformité </a:t>
            </a:r>
            <a:r>
              <a:rPr lang="fr-FR" sz="2400" dirty="0">
                <a:solidFill>
                  <a:srgbClr val="000000"/>
                </a:solidFill>
                <a:latin typeface="Arial" panose="020B0604020202020204" pitchFamily="34" charset="0"/>
                <a:cs typeface="Arial" panose="020B0604020202020204" pitchFamily="34" charset="0"/>
              </a:rPr>
              <a:t>avec les règles de conception qui leur sont applicables à la date de leur mise en service</a:t>
            </a:r>
          </a:p>
          <a:p>
            <a:pPr algn="just" eaLnBrk="1" hangingPunct="1">
              <a:defRPr/>
            </a:pPr>
            <a:endParaRPr lang="fr-FR" sz="2400" dirty="0">
              <a:solidFill>
                <a:srgbClr val="000000"/>
              </a:solidFill>
              <a:latin typeface="Arial" panose="020B0604020202020204" pitchFamily="34" charset="0"/>
              <a:cs typeface="Arial" panose="020B0604020202020204" pitchFamily="34" charset="0"/>
            </a:endParaRPr>
          </a:p>
          <a:p>
            <a:pPr marL="342900" indent="-342900" algn="just" eaLnBrk="1" hangingPunct="1">
              <a:buFont typeface="Wingdings" panose="05000000000000000000" pitchFamily="2" charset="2"/>
              <a:buChar char="Ø"/>
              <a:defRPr/>
            </a:pPr>
            <a:r>
              <a:rPr lang="fr-FR" sz="2400" b="1" dirty="0">
                <a:solidFill>
                  <a:srgbClr val="000000"/>
                </a:solidFill>
                <a:latin typeface="Arial" panose="020B0604020202020204" pitchFamily="34" charset="0"/>
                <a:cs typeface="Arial" panose="020B0604020202020204" pitchFamily="34" charset="0"/>
              </a:rPr>
              <a:t>Assurer la surveillance et la maintenance </a:t>
            </a:r>
            <a:r>
              <a:rPr lang="fr-FR" sz="2400" dirty="0">
                <a:solidFill>
                  <a:srgbClr val="000000"/>
                </a:solidFill>
                <a:latin typeface="Arial" panose="020B0604020202020204" pitchFamily="34" charset="0"/>
                <a:cs typeface="Arial" panose="020B0604020202020204" pitchFamily="34" charset="0"/>
              </a:rPr>
              <a:t>des installations et des matériels électriques</a:t>
            </a:r>
          </a:p>
          <a:p>
            <a:pPr algn="just" eaLnBrk="1" hangingPunct="1">
              <a:defRPr/>
            </a:pPr>
            <a:endParaRPr lang="fr-FR" sz="2400" dirty="0">
              <a:solidFill>
                <a:srgbClr val="000000"/>
              </a:solidFill>
              <a:latin typeface="Arial" panose="020B0604020202020204" pitchFamily="34" charset="0"/>
              <a:cs typeface="Arial" panose="020B0604020202020204" pitchFamily="34" charset="0"/>
            </a:endParaRPr>
          </a:p>
          <a:p>
            <a:pPr marL="342900" indent="-342900" algn="just" eaLnBrk="1" hangingPunct="1">
              <a:buFont typeface="Wingdings" panose="05000000000000000000" pitchFamily="2" charset="2"/>
              <a:buChar char="Ø"/>
              <a:defRPr/>
            </a:pPr>
            <a:r>
              <a:rPr lang="fr-FR" sz="2400" b="1" dirty="0">
                <a:solidFill>
                  <a:srgbClr val="000000"/>
                </a:solidFill>
                <a:latin typeface="Arial" panose="020B0604020202020204" pitchFamily="34" charset="0"/>
                <a:cs typeface="Arial" panose="020B0604020202020204" pitchFamily="34" charset="0"/>
              </a:rPr>
              <a:t>Vérifier ou faire vérifier </a:t>
            </a:r>
            <a:r>
              <a:rPr lang="fr-FR" sz="2400" dirty="0">
                <a:solidFill>
                  <a:srgbClr val="000000"/>
                </a:solidFill>
                <a:latin typeface="Arial" panose="020B0604020202020204" pitchFamily="34" charset="0"/>
                <a:cs typeface="Arial" panose="020B0604020202020204" pitchFamily="34" charset="0"/>
              </a:rPr>
              <a:t>les installations électriques</a:t>
            </a:r>
          </a:p>
        </p:txBody>
      </p:sp>
      <p:sp>
        <p:nvSpPr>
          <p:cNvPr id="5" name="ZoneTexte 4"/>
          <p:cNvSpPr txBox="1"/>
          <p:nvPr/>
        </p:nvSpPr>
        <p:spPr>
          <a:xfrm>
            <a:off x="941388" y="4508500"/>
            <a:ext cx="7597775" cy="1939925"/>
          </a:xfrm>
          <a:prstGeom prst="rect">
            <a:avLst/>
          </a:prstGeom>
          <a:solidFill>
            <a:schemeClr val="accent6">
              <a:lumMod val="20000"/>
              <a:lumOff val="80000"/>
            </a:schemeClr>
          </a:solidFill>
        </p:spPr>
        <p:txBody>
          <a:bodyPr>
            <a:spAutoFit/>
          </a:bodyPr>
          <a:lstStyle/>
          <a:p>
            <a:pPr algn="just" eaLnBrk="1" hangingPunct="1">
              <a:defRPr/>
            </a:pPr>
            <a:r>
              <a:rPr lang="fr-FR" sz="2400" b="1" dirty="0">
                <a:solidFill>
                  <a:srgbClr val="000000"/>
                </a:solidFill>
                <a:latin typeface="Arial" panose="020B0604020202020204" pitchFamily="34" charset="0"/>
                <a:cs typeface="Arial" panose="020B0604020202020204" pitchFamily="34" charset="0"/>
              </a:rPr>
              <a:t>Les outils pour assurer ces obligations </a:t>
            </a:r>
            <a:r>
              <a:rPr lang="fr-FR" sz="2400" dirty="0">
                <a:solidFill>
                  <a:srgbClr val="000000"/>
                </a:solidFill>
                <a:latin typeface="Arial" panose="020B0604020202020204" pitchFamily="34" charset="0"/>
                <a:cs typeface="Arial" panose="020B0604020202020204" pitchFamily="34" charset="0"/>
              </a:rPr>
              <a:t>:</a:t>
            </a:r>
          </a:p>
          <a:p>
            <a:pPr marL="342900" indent="-342900" algn="just" eaLnBrk="1" hangingPunct="1">
              <a:buFontTx/>
              <a:buChar char="-"/>
              <a:defRPr/>
            </a:pPr>
            <a:r>
              <a:rPr lang="fr-FR" sz="2400" dirty="0">
                <a:solidFill>
                  <a:srgbClr val="000000"/>
                </a:solidFill>
                <a:latin typeface="Arial" panose="020B0604020202020204" pitchFamily="34" charset="0"/>
                <a:cs typeface="Arial" panose="020B0604020202020204" pitchFamily="34" charset="0"/>
              </a:rPr>
              <a:t>Registre de sécurité incendie (vérification annuelle des installations et suivi de la sécurité)</a:t>
            </a:r>
          </a:p>
          <a:p>
            <a:pPr marL="342900" indent="-342900" algn="just" eaLnBrk="1" hangingPunct="1">
              <a:buFontTx/>
              <a:buChar char="-"/>
              <a:defRPr/>
            </a:pPr>
            <a:r>
              <a:rPr lang="fr-FR" sz="2400" dirty="0">
                <a:solidFill>
                  <a:srgbClr val="000000"/>
                </a:solidFill>
                <a:latin typeface="Arial" panose="020B0604020202020204" pitchFamily="34" charset="0"/>
                <a:cs typeface="Arial" panose="020B0604020202020204" pitchFamily="34" charset="0"/>
              </a:rPr>
              <a:t>Registre santé et sécurité au travail (signalement  d’incident et d’accident). </a:t>
            </a:r>
          </a:p>
        </p:txBody>
      </p:sp>
      <p:sp>
        <p:nvSpPr>
          <p:cNvPr id="6" name="Flèche courbée vers la droite 5"/>
          <p:cNvSpPr/>
          <p:nvPr/>
        </p:nvSpPr>
        <p:spPr>
          <a:xfrm>
            <a:off x="0" y="2863850"/>
            <a:ext cx="815975" cy="2005013"/>
          </a:xfrm>
          <a:prstGeom prst="curvedRight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24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p:txBody>
          <a:bodyPr/>
          <a:lstStyle/>
          <a:p>
            <a:pPr algn="ctr"/>
            <a:r>
              <a:rPr lang="fr-FR" altLang="fr-FR" b="0" smtClean="0">
                <a:latin typeface="Arial Black" pitchFamily="34" charset="0"/>
                <a:cs typeface="Calibri" pitchFamily="34" charset="0"/>
              </a:rPr>
              <a:t>Habilitation pour les travaux sur ou à proximité des installations électriques</a:t>
            </a:r>
            <a:endParaRPr lang="fr-FR" altLang="fr-FR" smtClean="0">
              <a:latin typeface="Arial Black" pitchFamily="34" charset="0"/>
              <a:cs typeface="Calibri" pitchFamily="34" charset="0"/>
            </a:endParaRPr>
          </a:p>
        </p:txBody>
      </p:sp>
      <p:sp>
        <p:nvSpPr>
          <p:cNvPr id="5" name="ZoneTexte 4"/>
          <p:cNvSpPr txBox="1"/>
          <p:nvPr/>
        </p:nvSpPr>
        <p:spPr>
          <a:xfrm>
            <a:off x="684213" y="2276475"/>
            <a:ext cx="7775575" cy="2124075"/>
          </a:xfrm>
          <a:prstGeom prst="rect">
            <a:avLst/>
          </a:prstGeom>
          <a:noFill/>
        </p:spPr>
        <p:txBody>
          <a:bodyPr>
            <a:spAutoFit/>
          </a:bodyPr>
          <a:lstStyle/>
          <a:p>
            <a:pPr algn="just">
              <a:defRPr/>
            </a:pPr>
            <a:r>
              <a:rPr lang="fr-FR" sz="2400" b="1" dirty="0">
                <a:latin typeface="Arial"/>
              </a:rPr>
              <a:t>L’habilitation est obligatoire</a:t>
            </a:r>
            <a:r>
              <a:rPr lang="fr-FR" sz="2400" dirty="0">
                <a:latin typeface="Arial"/>
              </a:rPr>
              <a:t>. </a:t>
            </a:r>
          </a:p>
          <a:p>
            <a:pPr algn="just">
              <a:defRPr/>
            </a:pPr>
            <a:r>
              <a:rPr lang="fr-FR" dirty="0">
                <a:latin typeface="Arial"/>
              </a:rPr>
              <a:t>L’employeur la délivre après s’être assuré que les travailleurs sont reconnus aptes par le </a:t>
            </a:r>
            <a:r>
              <a:rPr lang="fr-FR" b="1" dirty="0">
                <a:latin typeface="Arial"/>
              </a:rPr>
              <a:t>médecin de prévention </a:t>
            </a:r>
            <a:r>
              <a:rPr lang="fr-FR" dirty="0">
                <a:latin typeface="Arial"/>
              </a:rPr>
              <a:t>et qu’ils ont reçu une </a:t>
            </a:r>
            <a:r>
              <a:rPr lang="fr-FR" b="1" dirty="0">
                <a:latin typeface="Arial"/>
              </a:rPr>
              <a:t>formation </a:t>
            </a:r>
            <a:r>
              <a:rPr lang="fr-FR" dirty="0">
                <a:latin typeface="Arial"/>
              </a:rPr>
              <a:t>théorique et pratique sur les risques électriques et les mesures de sécurité propres à ces travaux (</a:t>
            </a:r>
            <a:r>
              <a:rPr lang="fr-FR" dirty="0">
                <a:solidFill>
                  <a:schemeClr val="accent6"/>
                </a:solidFill>
                <a:latin typeface="Arial"/>
              </a:rPr>
              <a:t>articles R. 4544-9 et R. 4544-10 du Code du travail</a:t>
            </a:r>
            <a:r>
              <a:rPr lang="fr-FR" dirty="0">
                <a:latin typeface="Arial"/>
              </a:rPr>
              <a:t>).</a:t>
            </a:r>
          </a:p>
          <a:p>
            <a:pPr algn="just">
              <a:defRPr/>
            </a:pPr>
            <a:endParaRPr lang="fr-FR" dirty="0">
              <a:latin typeface="Arial"/>
            </a:endParaRPr>
          </a:p>
        </p:txBody>
      </p:sp>
      <p:sp>
        <p:nvSpPr>
          <p:cNvPr id="86020" name="ZoneTexte 5"/>
          <p:cNvSpPr txBox="1">
            <a:spLocks noChangeArrowheads="1"/>
          </p:cNvSpPr>
          <p:nvPr/>
        </p:nvSpPr>
        <p:spPr bwMode="auto">
          <a:xfrm>
            <a:off x="2411413" y="4400550"/>
            <a:ext cx="6048375" cy="1200150"/>
          </a:xfrm>
          <a:prstGeom prst="rect">
            <a:avLst/>
          </a:prstGeom>
          <a:solidFill>
            <a:srgbClr val="FFFF00"/>
          </a:solidFill>
          <a:ln w="9525">
            <a:noFill/>
            <a:miter lim="800000"/>
            <a:headEnd/>
            <a:tailEnd/>
          </a:ln>
        </p:spPr>
        <p:txBody>
          <a:bodyPr>
            <a:spAutoFit/>
          </a:bodyPr>
          <a:lstStyle/>
          <a:p>
            <a:r>
              <a:rPr lang="fr-FR" altLang="fr-FR" b="1"/>
              <a:t>CONSTAT </a:t>
            </a:r>
            <a:r>
              <a:rPr lang="fr-FR" altLang="fr-FR"/>
              <a:t>:</a:t>
            </a:r>
          </a:p>
          <a:p>
            <a:r>
              <a:rPr lang="fr-FR" altLang="fr-FR"/>
              <a:t>Aujourd’hui dans l’académie, les professeurs de génie électrique sont « habilitables » : formation théorique et pratique.</a:t>
            </a:r>
          </a:p>
        </p:txBody>
      </p:sp>
      <p:sp>
        <p:nvSpPr>
          <p:cNvPr id="86021" name="ZoneTexte 6"/>
          <p:cNvSpPr txBox="1">
            <a:spLocks noChangeArrowheads="1"/>
          </p:cNvSpPr>
          <p:nvPr/>
        </p:nvSpPr>
        <p:spPr bwMode="auto">
          <a:xfrm>
            <a:off x="3348038" y="5949950"/>
            <a:ext cx="5111750" cy="368300"/>
          </a:xfrm>
          <a:prstGeom prst="rect">
            <a:avLst/>
          </a:prstGeom>
          <a:noFill/>
          <a:ln w="9525">
            <a:noFill/>
            <a:miter lim="800000"/>
            <a:headEnd/>
            <a:tailEnd/>
          </a:ln>
        </p:spPr>
        <p:txBody>
          <a:bodyPr>
            <a:spAutoFit/>
          </a:bodyPr>
          <a:lstStyle/>
          <a:p>
            <a:r>
              <a:rPr lang="fr-FR" altLang="fr-FR"/>
              <a:t>Pour aller au bout de la démarche…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oneTexte 2"/>
          <p:cNvSpPr txBox="1">
            <a:spLocks noChangeArrowheads="1"/>
          </p:cNvSpPr>
          <p:nvPr/>
        </p:nvSpPr>
        <p:spPr bwMode="auto">
          <a:xfrm>
            <a:off x="1619250" y="1196975"/>
            <a:ext cx="5329238" cy="369888"/>
          </a:xfrm>
          <a:prstGeom prst="rect">
            <a:avLst/>
          </a:prstGeom>
          <a:noFill/>
          <a:ln w="9525">
            <a:noFill/>
            <a:miter lim="800000"/>
            <a:headEnd/>
            <a:tailEnd/>
          </a:ln>
        </p:spPr>
        <p:txBody>
          <a:bodyPr>
            <a:spAutoFit/>
          </a:bodyPr>
          <a:lstStyle/>
          <a:p>
            <a:endParaRPr lang="fr-FR" altLang="fr-FR"/>
          </a:p>
        </p:txBody>
      </p:sp>
      <p:pic>
        <p:nvPicPr>
          <p:cNvPr id="87043" name="Picture 3"/>
          <p:cNvPicPr>
            <a:picLocks noChangeAspect="1" noChangeArrowheads="1"/>
          </p:cNvPicPr>
          <p:nvPr/>
        </p:nvPicPr>
        <p:blipFill>
          <a:blip r:embed="rId2" cstate="screen"/>
          <a:srcRect/>
          <a:stretch>
            <a:fillRect/>
          </a:stretch>
        </p:blipFill>
        <p:spPr bwMode="auto">
          <a:xfrm>
            <a:off x="2124075" y="249238"/>
            <a:ext cx="5865813" cy="6608762"/>
          </a:xfrm>
          <a:prstGeom prst="rect">
            <a:avLst/>
          </a:prstGeom>
          <a:noFill/>
          <a:ln w="9525">
            <a:noFill/>
            <a:miter lim="800000"/>
            <a:headEnd/>
            <a:tailEnd/>
          </a:ln>
        </p:spPr>
      </p:pic>
      <p:pic>
        <p:nvPicPr>
          <p:cNvPr id="87044" name="Picture 5" descr="http://sitelec.org/cours/abati/images/hab1.gif"/>
          <p:cNvPicPr>
            <a:picLocks noChangeAspect="1" noChangeArrowheads="1"/>
          </p:cNvPicPr>
          <p:nvPr/>
        </p:nvPicPr>
        <p:blipFill>
          <a:blip r:embed="rId3" cstate="screen"/>
          <a:srcRect/>
          <a:stretch>
            <a:fillRect/>
          </a:stretch>
        </p:blipFill>
        <p:spPr bwMode="auto">
          <a:xfrm>
            <a:off x="176213" y="2636838"/>
            <a:ext cx="16097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oneTexte 1"/>
          <p:cNvSpPr txBox="1">
            <a:spLocks noChangeArrowheads="1"/>
          </p:cNvSpPr>
          <p:nvPr/>
        </p:nvSpPr>
        <p:spPr bwMode="auto">
          <a:xfrm>
            <a:off x="395288" y="1844675"/>
            <a:ext cx="8280400" cy="3970338"/>
          </a:xfrm>
          <a:prstGeom prst="rect">
            <a:avLst/>
          </a:prstGeom>
          <a:noFill/>
          <a:ln w="9525">
            <a:noFill/>
            <a:miter lim="800000"/>
            <a:headEnd/>
            <a:tailEnd/>
          </a:ln>
        </p:spPr>
        <p:txBody>
          <a:bodyPr>
            <a:spAutoFit/>
          </a:bodyPr>
          <a:lstStyle/>
          <a:p>
            <a:pPr algn="just" eaLnBrk="1" hangingPunct="1"/>
            <a:r>
              <a:rPr lang="fr-FR" altLang="fr-FR" dirty="0"/>
              <a:t>	Liés aux conditions générales de travail, les risques professionnels font peser sur les salariés la menace d’une altération de leur santé qui peut se traduire par une maladie ou un accident. </a:t>
            </a:r>
          </a:p>
          <a:p>
            <a:pPr algn="just" eaLnBrk="1" hangingPunct="1"/>
            <a:endParaRPr lang="fr-FR" altLang="fr-FR" dirty="0"/>
          </a:p>
          <a:p>
            <a:pPr algn="just" eaLnBrk="1" hangingPunct="1"/>
            <a:r>
              <a:rPr lang="fr-FR" altLang="fr-FR" dirty="0"/>
              <a:t>	Il appartient à l’employeur de supprimer ou de réduire ces risques afin d’assurer la sécurité des salariés et de protéger leur santé physique et mentale. Pour ce faire, il doit prendre les mesures appropriées et les mettre en œuvre conformément aux principes généraux de prévention énumérés par le Code du travail. </a:t>
            </a:r>
          </a:p>
          <a:p>
            <a:pPr algn="just" eaLnBrk="1" hangingPunct="1"/>
            <a:endParaRPr lang="fr-FR" altLang="fr-FR" dirty="0"/>
          </a:p>
          <a:p>
            <a:pPr algn="just" eaLnBrk="1" hangingPunct="1"/>
            <a:r>
              <a:rPr lang="fr-FR" altLang="fr-FR" dirty="0"/>
              <a:t>	Compte tenu de la nature de l’activité exercée, il doit ainsi évaluer les risques professionnels, consigner les résultats dans un document unique et mettre en œuvre des actions de prévention. Il est également tenu à une obligation générale d’information et de formation à la sécurité.</a:t>
            </a:r>
          </a:p>
        </p:txBody>
      </p:sp>
      <p:sp>
        <p:nvSpPr>
          <p:cNvPr id="74755" name="Rectangle 2"/>
          <p:cNvSpPr txBox="1">
            <a:spLocks noChangeArrowheads="1"/>
          </p:cNvSpPr>
          <p:nvPr/>
        </p:nvSpPr>
        <p:spPr bwMode="auto">
          <a:xfrm>
            <a:off x="179388" y="692150"/>
            <a:ext cx="8162925" cy="576263"/>
          </a:xfrm>
          <a:prstGeom prst="rect">
            <a:avLst/>
          </a:prstGeom>
          <a:noFill/>
          <a:ln w="9525">
            <a:noFill/>
            <a:miter lim="800000"/>
            <a:headEnd/>
            <a:tailEnd/>
          </a:ln>
        </p:spPr>
        <p:txBody>
          <a:bodyPr/>
          <a:lstStyle/>
          <a:p>
            <a:pPr defTabSz="449263">
              <a:lnSpc>
                <a:spcPct val="81000"/>
              </a:lnSpc>
              <a:buClr>
                <a:srgbClr val="000000"/>
              </a:buClr>
              <a:buFont typeface="Times New Roman" pitchFamily="18" charset="0"/>
              <a:buNone/>
            </a:pPr>
            <a:r>
              <a:rPr lang="fr-FR" altLang="fr-FR" sz="2800" b="1">
                <a:latin typeface="Arial Black" pitchFamily="34" charset="0"/>
              </a:rPr>
              <a:t>La prévention des risques professionnels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fr-FR" altLang="fr-FR" sz="2800" smtClean="0">
                <a:latin typeface="Arial Black" pitchFamily="34" charset="0"/>
                <a:cs typeface="Calibri" pitchFamily="34" charset="0"/>
              </a:rPr>
              <a:t>Prévention : rôle de chacun</a:t>
            </a:r>
          </a:p>
        </p:txBody>
      </p:sp>
      <p:sp>
        <p:nvSpPr>
          <p:cNvPr id="75779" name="Rectangle 3"/>
          <p:cNvSpPr>
            <a:spLocks noGrp="1" noChangeArrowheads="1"/>
          </p:cNvSpPr>
          <p:nvPr>
            <p:ph type="body" sz="half" idx="1"/>
          </p:nvPr>
        </p:nvSpPr>
        <p:spPr>
          <a:xfrm>
            <a:off x="250825" y="1628775"/>
            <a:ext cx="5473700" cy="4392613"/>
          </a:xfrm>
        </p:spPr>
        <p:txBody>
          <a:bodyPr/>
          <a:lstStyle/>
          <a:p>
            <a:pPr marL="342900" indent="-342900">
              <a:lnSpc>
                <a:spcPct val="90000"/>
              </a:lnSpc>
            </a:pPr>
            <a:endParaRPr lang="fr-FR" altLang="fr-FR" sz="1300" smtClean="0">
              <a:latin typeface="Calibri" pitchFamily="34" charset="0"/>
              <a:cs typeface="Calibri" pitchFamily="34" charset="0"/>
            </a:endParaRPr>
          </a:p>
          <a:p>
            <a:pPr marL="342900" indent="-342900" algn="just">
              <a:lnSpc>
                <a:spcPct val="90000"/>
              </a:lnSpc>
              <a:buFont typeface="Wingdings" pitchFamily="2" charset="2"/>
              <a:buNone/>
            </a:pPr>
            <a:r>
              <a:rPr lang="fr-FR" altLang="fr-FR" sz="1800" smtClean="0">
                <a:latin typeface="Calibri" pitchFamily="34" charset="0"/>
                <a:cs typeface="Calibri" pitchFamily="34" charset="0"/>
              </a:rPr>
              <a:t>	</a:t>
            </a:r>
            <a:r>
              <a:rPr lang="fr-FR" altLang="fr-FR" sz="2000" b="1" smtClean="0">
                <a:solidFill>
                  <a:schemeClr val="bg2"/>
                </a:solidFill>
                <a:latin typeface="Arial" charset="0"/>
                <a:cs typeface="Calibri" pitchFamily="34" charset="0"/>
              </a:rPr>
              <a:t>Responsabilité individuelle de chacun en matière de sécurité</a:t>
            </a:r>
            <a:r>
              <a:rPr lang="fr-FR" altLang="fr-FR" sz="2000" smtClean="0">
                <a:solidFill>
                  <a:schemeClr val="bg2"/>
                </a:solidFill>
                <a:latin typeface="Arial" charset="0"/>
                <a:cs typeface="Calibri" pitchFamily="34" charset="0"/>
              </a:rPr>
              <a:t> : « il incombe à chaque travailleur de prendre soin, en fonction de sa formation et selon ses possibilités, de sa santé et de sa sécurité ainsi que de celles des autres personnes concernées par ses actes ou ses omissions au travail ». Art. L. 4122-1 du code du travail</a:t>
            </a:r>
          </a:p>
          <a:p>
            <a:pPr marL="342900" indent="-342900" algn="just">
              <a:lnSpc>
                <a:spcPct val="90000"/>
              </a:lnSpc>
              <a:buFont typeface="Wingdings" pitchFamily="2" charset="2"/>
              <a:buNone/>
            </a:pPr>
            <a:r>
              <a:rPr lang="fr-FR" altLang="fr-FR" sz="2000" smtClean="0">
                <a:solidFill>
                  <a:schemeClr val="bg2"/>
                </a:solidFill>
                <a:latin typeface="Arial" charset="0"/>
                <a:cs typeface="Calibri" pitchFamily="34" charset="0"/>
              </a:rPr>
              <a:t>	</a:t>
            </a:r>
            <a:r>
              <a:rPr lang="fr-FR" altLang="fr-FR" sz="2000" b="1" smtClean="0">
                <a:solidFill>
                  <a:schemeClr val="bg2"/>
                </a:solidFill>
                <a:latin typeface="Arial" charset="0"/>
                <a:cs typeface="Calibri" pitchFamily="34" charset="0"/>
              </a:rPr>
              <a:t>Il faut veiller au respect des règles de sécurité par les usagers</a:t>
            </a:r>
            <a:r>
              <a:rPr lang="fr-FR" altLang="fr-FR" sz="2000" smtClean="0">
                <a:solidFill>
                  <a:schemeClr val="bg2"/>
                </a:solidFill>
                <a:latin typeface="Arial" charset="0"/>
                <a:cs typeface="Calibri" pitchFamily="34" charset="0"/>
              </a:rPr>
              <a:t> (élèves, intervenants ponctuels comme livreur, maintenance, etc.).</a:t>
            </a:r>
          </a:p>
        </p:txBody>
      </p:sp>
      <p:pic>
        <p:nvPicPr>
          <p:cNvPr id="75780" name="Picture 6"/>
          <p:cNvPicPr>
            <a:picLocks noChangeAspect="1" noChangeArrowheads="1"/>
          </p:cNvPicPr>
          <p:nvPr>
            <p:ph sz="quarter" idx="3"/>
          </p:nvPr>
        </p:nvPicPr>
        <p:blipFill>
          <a:blip r:embed="rId2" cstate="screen"/>
          <a:srcRect/>
          <a:stretch>
            <a:fillRect/>
          </a:stretch>
        </p:blipFill>
        <p:spPr bwMode="auto">
          <a:xfrm>
            <a:off x="5910263" y="2057400"/>
            <a:ext cx="2849562" cy="36750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fr-FR" altLang="fr-FR" sz="2800" smtClean="0">
                <a:solidFill>
                  <a:schemeClr val="tx1"/>
                </a:solidFill>
                <a:latin typeface="Arial Black" pitchFamily="34" charset="0"/>
                <a:cs typeface="Calibri" pitchFamily="34" charset="0"/>
              </a:rPr>
              <a:t>Les outils de la prévention et de la sécurité </a:t>
            </a:r>
          </a:p>
        </p:txBody>
      </p:sp>
      <p:sp>
        <p:nvSpPr>
          <p:cNvPr id="63491" name="Rectangle 3"/>
          <p:cNvSpPr>
            <a:spLocks noGrp="1" noChangeArrowheads="1"/>
          </p:cNvSpPr>
          <p:nvPr>
            <p:ph type="body" sz="half" idx="1"/>
          </p:nvPr>
        </p:nvSpPr>
        <p:spPr>
          <a:xfrm>
            <a:off x="317500" y="3789363"/>
            <a:ext cx="8280400" cy="2159000"/>
          </a:xfrm>
        </p:spPr>
        <p:txBody>
          <a:bodyPr/>
          <a:lstStyle/>
          <a:p>
            <a:pPr marL="342900" indent="-342900" algn="just">
              <a:buClr>
                <a:schemeClr val="accent1"/>
              </a:buClr>
              <a:defRPr/>
            </a:pPr>
            <a:r>
              <a:rPr lang="fr-FR" altLang="fr-FR" sz="1800" b="1" dirty="0" smtClean="0">
                <a:solidFill>
                  <a:srgbClr val="002060"/>
                </a:solidFill>
                <a:latin typeface="+mj-lt"/>
                <a:cs typeface="Calibri" pitchFamily="34" charset="0"/>
              </a:rPr>
              <a:t>Le registre de sécurité incendie</a:t>
            </a:r>
          </a:p>
          <a:p>
            <a:pPr marL="342900" indent="-342900" algn="just">
              <a:buClr>
                <a:schemeClr val="accent1"/>
              </a:buClr>
              <a:defRPr/>
            </a:pPr>
            <a:r>
              <a:rPr lang="fr-FR" altLang="fr-FR" sz="1800" b="1" dirty="0" smtClean="0">
                <a:solidFill>
                  <a:srgbClr val="002060"/>
                </a:solidFill>
                <a:latin typeface="+mj-lt"/>
                <a:cs typeface="Calibri" pitchFamily="34" charset="0"/>
              </a:rPr>
              <a:t>Circulaires rectorales</a:t>
            </a:r>
          </a:p>
          <a:p>
            <a:pPr marL="342900" indent="-342900" algn="just">
              <a:buClr>
                <a:schemeClr val="accent1"/>
              </a:buClr>
              <a:defRPr/>
            </a:pPr>
            <a:r>
              <a:rPr lang="fr-FR" altLang="fr-FR" sz="1800" b="1" dirty="0" smtClean="0">
                <a:solidFill>
                  <a:srgbClr val="002060"/>
                </a:solidFill>
                <a:latin typeface="+mj-lt"/>
                <a:cs typeface="Calibri" pitchFamily="34" charset="0"/>
              </a:rPr>
              <a:t>Ressources SST sur le site académique et sur le site national </a:t>
            </a:r>
          </a:p>
          <a:p>
            <a:pPr marL="342900" indent="-342900" algn="just">
              <a:buClr>
                <a:schemeClr val="accent1"/>
              </a:buClr>
              <a:defRPr/>
            </a:pPr>
            <a:r>
              <a:rPr lang="fr-FR" altLang="fr-FR" sz="1800" b="1" dirty="0" smtClean="0">
                <a:solidFill>
                  <a:srgbClr val="002060"/>
                </a:solidFill>
                <a:latin typeface="+mj-lt"/>
                <a:cs typeface="Calibri" pitchFamily="34" charset="0"/>
              </a:rPr>
              <a:t>Documentations INRS : fiches, médiathèque, brochures thématiques</a:t>
            </a:r>
          </a:p>
        </p:txBody>
      </p:sp>
      <p:sp>
        <p:nvSpPr>
          <p:cNvPr id="25604" name="Rectangle 3"/>
          <p:cNvSpPr txBox="1">
            <a:spLocks noChangeArrowheads="1"/>
          </p:cNvSpPr>
          <p:nvPr/>
        </p:nvSpPr>
        <p:spPr bwMode="gray">
          <a:xfrm>
            <a:off x="323850" y="1700213"/>
            <a:ext cx="8351838" cy="1873250"/>
          </a:xfrm>
          <a:prstGeom prst="rect">
            <a:avLst/>
          </a:prstGeom>
          <a:solidFill>
            <a:schemeClr val="accent3"/>
          </a:solidFill>
          <a:ln>
            <a:noFill/>
          </a:ln>
        </p:spPr>
        <p:txBody>
          <a:bodyPr lIns="0" tIns="0" rIns="0" bIns="0"/>
          <a:lstStyle>
            <a:lvl1pPr marL="342900" indent="-342900" eaLnBrk="0" hangingPunct="0">
              <a:spcBef>
                <a:spcPct val="60000"/>
              </a:spcBef>
              <a:spcAft>
                <a:spcPct val="40000"/>
              </a:spcAft>
              <a:buClr>
                <a:schemeClr val="hlink"/>
              </a:buClr>
              <a:buFont typeface="Wingdings" pitchFamily="2" charset="2"/>
              <a:buChar char="n"/>
              <a:defRPr sz="1700">
                <a:solidFill>
                  <a:schemeClr val="accent1"/>
                </a:solidFill>
                <a:latin typeface="Calibri" pitchFamily="34" charset="0"/>
                <a:ea typeface="Arial" charset="0"/>
                <a:cs typeface="Calibri" pitchFamily="34" charset="0"/>
              </a:defRPr>
            </a:lvl1pPr>
            <a:lvl2pPr marL="423863" indent="-171450" eaLnBrk="0" hangingPunct="0">
              <a:spcBef>
                <a:spcPct val="20000"/>
              </a:spcBef>
              <a:buFont typeface="Wingdings" pitchFamily="2" charset="2"/>
              <a:buChar char=""/>
              <a:defRPr sz="1400">
                <a:solidFill>
                  <a:schemeClr val="tx1"/>
                </a:solidFill>
                <a:latin typeface="Calibri" pitchFamily="34" charset="0"/>
                <a:ea typeface="Arial" charset="0"/>
                <a:cs typeface="Calibri" pitchFamily="34" charset="0"/>
              </a:defRPr>
            </a:lvl2pPr>
            <a:lvl3pPr marL="425450" indent="3175" eaLnBrk="0" hangingPunct="0">
              <a:spcBef>
                <a:spcPct val="20000"/>
              </a:spcBef>
              <a:defRPr sz="1400">
                <a:solidFill>
                  <a:schemeClr val="tx1"/>
                </a:solidFill>
                <a:latin typeface="Calibri" pitchFamily="34" charset="0"/>
                <a:ea typeface="Arial" charset="0"/>
                <a:cs typeface="Calibri" pitchFamily="34" charset="0"/>
              </a:defRPr>
            </a:lvl3pPr>
            <a:lvl4pPr marL="617538" indent="-187325" eaLnBrk="0" hangingPunct="0">
              <a:spcBef>
                <a:spcPct val="20000"/>
              </a:spcBef>
              <a:buClr>
                <a:schemeClr val="accent1"/>
              </a:buClr>
              <a:buFont typeface="Arial" charset="0"/>
              <a:buChar char="–"/>
              <a:defRPr sz="1100">
                <a:solidFill>
                  <a:schemeClr val="tx1"/>
                </a:solidFill>
                <a:latin typeface="Calibri" pitchFamily="34" charset="0"/>
                <a:ea typeface="Arial" charset="0"/>
                <a:cs typeface="Calibri" pitchFamily="34" charset="0"/>
              </a:defRPr>
            </a:lvl4pPr>
            <a:lvl5pPr marL="619125" indent="1209675" eaLnBrk="0" hangingPunct="0">
              <a:spcBef>
                <a:spcPct val="20000"/>
              </a:spcBef>
              <a:defRPr sz="1100">
                <a:solidFill>
                  <a:schemeClr val="tx1"/>
                </a:solidFill>
                <a:latin typeface="Calibri" pitchFamily="34" charset="0"/>
                <a:ea typeface="Arial" charset="0"/>
                <a:cs typeface="Calibri" pitchFamily="34" charset="0"/>
              </a:defRPr>
            </a:lvl5pPr>
            <a:lvl6pPr marL="1076325" indent="1209675"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6pPr>
            <a:lvl7pPr marL="1533525" indent="1209675"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7pPr>
            <a:lvl8pPr marL="1990725" indent="1209675"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8pPr>
            <a:lvl9pPr marL="2447925" indent="1209675" eaLnBrk="0" fontAlgn="base" hangingPunct="0">
              <a:spcBef>
                <a:spcPct val="20000"/>
              </a:spcBef>
              <a:spcAft>
                <a:spcPct val="0"/>
              </a:spcAft>
              <a:defRPr sz="1100">
                <a:solidFill>
                  <a:schemeClr val="tx1"/>
                </a:solidFill>
                <a:latin typeface="Calibri" pitchFamily="34" charset="0"/>
                <a:ea typeface="Arial" charset="0"/>
                <a:cs typeface="Calibri" pitchFamily="34" charset="0"/>
              </a:defRPr>
            </a:lvl9pPr>
          </a:lstStyle>
          <a:p>
            <a:pPr algn="just">
              <a:lnSpc>
                <a:spcPct val="80000"/>
              </a:lnSpc>
              <a:buClr>
                <a:schemeClr val="accent1"/>
              </a:buClr>
              <a:defRPr/>
            </a:pPr>
            <a:r>
              <a:rPr lang="fr-FR" altLang="fr-FR" sz="2000" b="1" dirty="0" smtClean="0">
                <a:solidFill>
                  <a:srgbClr val="002060"/>
                </a:solidFill>
                <a:latin typeface="Arial" charset="0"/>
                <a:cs typeface="Arial" charset="0"/>
              </a:rPr>
              <a:t>Document unique d’évaluation des risques professionnels </a:t>
            </a:r>
            <a:r>
              <a:rPr lang="fr-FR" altLang="fr-FR" sz="1600" b="1" dirty="0" smtClean="0">
                <a:latin typeface="Arial" charset="0"/>
                <a:cs typeface="Arial" charset="0"/>
              </a:rPr>
              <a:t>(article R 4121-1 du code du travail)</a:t>
            </a:r>
          </a:p>
          <a:p>
            <a:pPr algn="just">
              <a:lnSpc>
                <a:spcPct val="80000"/>
              </a:lnSpc>
              <a:buClr>
                <a:schemeClr val="accent1"/>
              </a:buClr>
              <a:defRPr/>
            </a:pPr>
            <a:r>
              <a:rPr lang="fr-FR" altLang="fr-FR" sz="2000" b="1" dirty="0" smtClean="0">
                <a:solidFill>
                  <a:srgbClr val="002060"/>
                </a:solidFill>
                <a:latin typeface="Arial" charset="0"/>
                <a:cs typeface="Arial" charset="0"/>
              </a:rPr>
              <a:t>Le registre santé et sécurité au travail </a:t>
            </a:r>
            <a:r>
              <a:rPr lang="fr-FR" altLang="fr-FR" sz="1600" b="1" dirty="0" smtClean="0">
                <a:latin typeface="Arial" charset="0"/>
                <a:cs typeface="Arial" charset="0"/>
              </a:rPr>
              <a:t>(article 3.2 du décret 82-453 </a:t>
            </a:r>
            <a:r>
              <a:rPr lang="fr-FR" sz="1600" b="1" dirty="0" smtClean="0"/>
              <a:t>relatif à l'hygiène et à la sécurité du travail ainsi qu'à la prévention médicale dans la fonction publique)</a:t>
            </a:r>
          </a:p>
          <a:p>
            <a:pPr algn="just">
              <a:lnSpc>
                <a:spcPct val="80000"/>
              </a:lnSpc>
              <a:buClr>
                <a:schemeClr val="accent1"/>
              </a:buClr>
              <a:defRPr/>
            </a:pPr>
            <a:r>
              <a:rPr lang="fr-FR" altLang="fr-FR" sz="2000" b="1" dirty="0" smtClean="0">
                <a:solidFill>
                  <a:srgbClr val="002060"/>
                </a:solidFill>
                <a:latin typeface="Arial" charset="0"/>
                <a:cs typeface="Arial" charset="0"/>
              </a:rPr>
              <a:t>Le registre de signalement d’un danger grave et imminent </a:t>
            </a:r>
            <a:r>
              <a:rPr lang="fr-FR" altLang="fr-FR" sz="1600" b="1" dirty="0" smtClean="0">
                <a:solidFill>
                  <a:schemeClr val="accent6"/>
                </a:solidFill>
                <a:latin typeface="Arial" charset="0"/>
                <a:cs typeface="Arial" charset="0"/>
              </a:rPr>
              <a:t>(article 5.8 du décret 82-453)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3575050" y="2246313"/>
            <a:ext cx="2528888" cy="2422525"/>
            <a:chOff x="1968" y="1152"/>
            <a:chExt cx="2737" cy="2247"/>
          </a:xfrm>
        </p:grpSpPr>
        <p:sp>
          <p:nvSpPr>
            <p:cNvPr id="77852" name="WordArt 3"/>
            <p:cNvSpPr>
              <a:spLocks noChangeArrowheads="1" noChangeShapeType="1" noTextEdit="1"/>
            </p:cNvSpPr>
            <p:nvPr/>
          </p:nvSpPr>
          <p:spPr bwMode="auto">
            <a:xfrm rot="546548">
              <a:off x="2848" y="2503"/>
              <a:ext cx="529" cy="549"/>
            </a:xfrm>
            <a:prstGeom prst="rect">
              <a:avLst/>
            </a:prstGeom>
          </p:spPr>
          <p:txBody>
            <a:bodyPr wrap="none" fromWordArt="1">
              <a:prstTxWarp prst="textDeflate">
                <a:avLst>
                  <a:gd name="adj" fmla="val 16917"/>
                </a:avLst>
              </a:prstTxWarp>
            </a:bodyPr>
            <a:lstStyle/>
            <a:p>
              <a:pPr algn="ctr"/>
              <a:r>
                <a:rPr lang="fr-FR" sz="3600" kern="10">
                  <a:ln w="9525">
                    <a:solidFill>
                      <a:srgbClr val="000000"/>
                    </a:solidFill>
                    <a:round/>
                    <a:headEnd/>
                    <a:tailEnd/>
                  </a:ln>
                  <a:solidFill>
                    <a:srgbClr val="EAEAEA"/>
                  </a:solidFill>
                  <a:latin typeface="Impact"/>
                </a:rPr>
                <a:t>EPLE</a:t>
              </a:r>
            </a:p>
          </p:txBody>
        </p:sp>
        <p:sp>
          <p:nvSpPr>
            <p:cNvPr id="77853" name="Freeform 4"/>
            <p:cNvSpPr>
              <a:spLocks/>
            </p:cNvSpPr>
            <p:nvPr/>
          </p:nvSpPr>
          <p:spPr bwMode="auto">
            <a:xfrm>
              <a:off x="1968" y="1202"/>
              <a:ext cx="2737" cy="960"/>
            </a:xfrm>
            <a:custGeom>
              <a:avLst/>
              <a:gdLst>
                <a:gd name="T0" fmla="*/ 0 w 2547"/>
                <a:gd name="T1" fmla="*/ 9880 h 839"/>
                <a:gd name="T2" fmla="*/ 13101 w 2547"/>
                <a:gd name="T3" fmla="*/ 31839 h 839"/>
                <a:gd name="T4" fmla="*/ 17762 w 2547"/>
                <a:gd name="T5" fmla="*/ 21990 h 839"/>
                <a:gd name="T6" fmla="*/ 4681 w 2547"/>
                <a:gd name="T7" fmla="*/ 0 h 839"/>
                <a:gd name="T8" fmla="*/ 0 w 2547"/>
                <a:gd name="T9" fmla="*/ 9880 h 839"/>
                <a:gd name="T10" fmla="*/ 0 60000 65536"/>
                <a:gd name="T11" fmla="*/ 0 60000 65536"/>
                <a:gd name="T12" fmla="*/ 0 60000 65536"/>
                <a:gd name="T13" fmla="*/ 0 60000 65536"/>
                <a:gd name="T14" fmla="*/ 0 60000 65536"/>
                <a:gd name="T15" fmla="*/ 0 w 2547"/>
                <a:gd name="T16" fmla="*/ 0 h 839"/>
                <a:gd name="T17" fmla="*/ 2547 w 2547"/>
                <a:gd name="T18" fmla="*/ 839 h 839"/>
              </a:gdLst>
              <a:ahLst/>
              <a:cxnLst>
                <a:cxn ang="T10">
                  <a:pos x="T0" y="T1"/>
                </a:cxn>
                <a:cxn ang="T11">
                  <a:pos x="T2" y="T3"/>
                </a:cxn>
                <a:cxn ang="T12">
                  <a:pos x="T4" y="T5"/>
                </a:cxn>
                <a:cxn ang="T13">
                  <a:pos x="T6" y="T7"/>
                </a:cxn>
                <a:cxn ang="T14">
                  <a:pos x="T8" y="T9"/>
                </a:cxn>
              </a:cxnLst>
              <a:rect l="T15" t="T16" r="T17" b="T18"/>
              <a:pathLst>
                <a:path w="2547" h="839">
                  <a:moveTo>
                    <a:pt x="0" y="261"/>
                  </a:moveTo>
                  <a:lnTo>
                    <a:pt x="1876" y="839"/>
                  </a:lnTo>
                  <a:lnTo>
                    <a:pt x="2547" y="579"/>
                  </a:lnTo>
                  <a:lnTo>
                    <a:pt x="670" y="0"/>
                  </a:lnTo>
                  <a:lnTo>
                    <a:pt x="0" y="261"/>
                  </a:lnTo>
                  <a:close/>
                </a:path>
              </a:pathLst>
            </a:custGeom>
            <a:solidFill>
              <a:srgbClr val="333333"/>
            </a:solidFill>
            <a:ln w="9525">
              <a:noFill/>
              <a:round/>
              <a:headEnd/>
              <a:tailEnd/>
            </a:ln>
          </p:spPr>
          <p:txBody>
            <a:bodyPr/>
            <a:lstStyle/>
            <a:p>
              <a:endParaRPr lang="fr-FR"/>
            </a:p>
          </p:txBody>
        </p:sp>
        <p:sp>
          <p:nvSpPr>
            <p:cNvPr id="77854" name="Freeform 5"/>
            <p:cNvSpPr>
              <a:spLocks/>
            </p:cNvSpPr>
            <p:nvPr/>
          </p:nvSpPr>
          <p:spPr bwMode="auto">
            <a:xfrm>
              <a:off x="1973" y="1315"/>
              <a:ext cx="2015" cy="2077"/>
            </a:xfrm>
            <a:custGeom>
              <a:avLst/>
              <a:gdLst>
                <a:gd name="T0" fmla="*/ 7975 w 1876"/>
                <a:gd name="T1" fmla="*/ 19390 h 1815"/>
                <a:gd name="T2" fmla="*/ 7975 w 1876"/>
                <a:gd name="T3" fmla="*/ 5229 h 1815"/>
                <a:gd name="T4" fmla="*/ 4946 w 1876"/>
                <a:gd name="T5" fmla="*/ 0 h 1815"/>
                <a:gd name="T6" fmla="*/ 4946 w 1876"/>
                <a:gd name="T7" fmla="*/ 14283 h 1815"/>
                <a:gd name="T8" fmla="*/ 0 w 1876"/>
                <a:gd name="T9" fmla="*/ 5824 h 1815"/>
                <a:gd name="T10" fmla="*/ 0 w 1876"/>
                <a:gd name="T11" fmla="*/ 47107 h 1815"/>
                <a:gd name="T12" fmla="*/ 12915 w 1876"/>
                <a:gd name="T13" fmla="*/ 69174 h 1815"/>
                <a:gd name="T14" fmla="*/ 12915 w 1876"/>
                <a:gd name="T15" fmla="*/ 27857 h 1815"/>
                <a:gd name="T16" fmla="*/ 7975 w 1876"/>
                <a:gd name="T17" fmla="*/ 19390 h 18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6"/>
                <a:gd name="T28" fmla="*/ 0 h 1815"/>
                <a:gd name="T29" fmla="*/ 1876 w 1876"/>
                <a:gd name="T30" fmla="*/ 1815 h 18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6" h="1815">
                  <a:moveTo>
                    <a:pt x="1158" y="509"/>
                  </a:moveTo>
                  <a:lnTo>
                    <a:pt x="1158" y="136"/>
                  </a:lnTo>
                  <a:lnTo>
                    <a:pt x="718" y="0"/>
                  </a:lnTo>
                  <a:lnTo>
                    <a:pt x="718" y="375"/>
                  </a:lnTo>
                  <a:lnTo>
                    <a:pt x="0" y="153"/>
                  </a:lnTo>
                  <a:lnTo>
                    <a:pt x="0" y="1236"/>
                  </a:lnTo>
                  <a:lnTo>
                    <a:pt x="1876" y="1815"/>
                  </a:lnTo>
                  <a:lnTo>
                    <a:pt x="1876" y="731"/>
                  </a:lnTo>
                  <a:lnTo>
                    <a:pt x="1158" y="509"/>
                  </a:lnTo>
                  <a:close/>
                </a:path>
              </a:pathLst>
            </a:custGeom>
            <a:solidFill>
              <a:srgbClr val="FFFF99"/>
            </a:solidFill>
            <a:ln w="9525">
              <a:solidFill>
                <a:srgbClr val="000000"/>
              </a:solidFill>
              <a:round/>
              <a:headEnd/>
              <a:tailEnd/>
            </a:ln>
          </p:spPr>
          <p:txBody>
            <a:bodyPr/>
            <a:lstStyle/>
            <a:p>
              <a:endParaRPr lang="fr-FR"/>
            </a:p>
          </p:txBody>
        </p:sp>
        <p:sp>
          <p:nvSpPr>
            <p:cNvPr id="77855" name="Freeform 6"/>
            <p:cNvSpPr>
              <a:spLocks/>
            </p:cNvSpPr>
            <p:nvPr/>
          </p:nvSpPr>
          <p:spPr bwMode="auto">
            <a:xfrm>
              <a:off x="3980" y="1861"/>
              <a:ext cx="721" cy="1538"/>
            </a:xfrm>
            <a:custGeom>
              <a:avLst/>
              <a:gdLst>
                <a:gd name="T0" fmla="*/ 0 w 671"/>
                <a:gd name="T1" fmla="*/ 9887 h 1344"/>
                <a:gd name="T2" fmla="*/ 0 w 671"/>
                <a:gd name="T3" fmla="*/ 51241 h 1344"/>
                <a:gd name="T4" fmla="*/ 4680 w 671"/>
                <a:gd name="T5" fmla="*/ 41288 h 1344"/>
                <a:gd name="T6" fmla="*/ 4680 w 671"/>
                <a:gd name="T7" fmla="*/ 0 h 1344"/>
                <a:gd name="T8" fmla="*/ 0 w 671"/>
                <a:gd name="T9" fmla="*/ 9887 h 1344"/>
                <a:gd name="T10" fmla="*/ 0 60000 65536"/>
                <a:gd name="T11" fmla="*/ 0 60000 65536"/>
                <a:gd name="T12" fmla="*/ 0 60000 65536"/>
                <a:gd name="T13" fmla="*/ 0 60000 65536"/>
                <a:gd name="T14" fmla="*/ 0 60000 65536"/>
                <a:gd name="T15" fmla="*/ 0 w 671"/>
                <a:gd name="T16" fmla="*/ 0 h 1344"/>
                <a:gd name="T17" fmla="*/ 671 w 671"/>
                <a:gd name="T18" fmla="*/ 1344 h 1344"/>
              </a:gdLst>
              <a:ahLst/>
              <a:cxnLst>
                <a:cxn ang="T10">
                  <a:pos x="T0" y="T1"/>
                </a:cxn>
                <a:cxn ang="T11">
                  <a:pos x="T2" y="T3"/>
                </a:cxn>
                <a:cxn ang="T12">
                  <a:pos x="T4" y="T5"/>
                </a:cxn>
                <a:cxn ang="T13">
                  <a:pos x="T6" y="T7"/>
                </a:cxn>
                <a:cxn ang="T14">
                  <a:pos x="T8" y="T9"/>
                </a:cxn>
              </a:cxnLst>
              <a:rect l="T15" t="T16" r="T17" b="T18"/>
              <a:pathLst>
                <a:path w="671" h="1344">
                  <a:moveTo>
                    <a:pt x="0" y="260"/>
                  </a:moveTo>
                  <a:lnTo>
                    <a:pt x="0" y="1344"/>
                  </a:lnTo>
                  <a:lnTo>
                    <a:pt x="671" y="1084"/>
                  </a:lnTo>
                  <a:lnTo>
                    <a:pt x="671" y="0"/>
                  </a:lnTo>
                  <a:lnTo>
                    <a:pt x="0" y="260"/>
                  </a:lnTo>
                  <a:close/>
                </a:path>
              </a:pathLst>
            </a:custGeom>
            <a:solidFill>
              <a:srgbClr val="969696"/>
            </a:solidFill>
            <a:ln w="9525">
              <a:solidFill>
                <a:srgbClr val="000000"/>
              </a:solidFill>
              <a:round/>
              <a:headEnd/>
              <a:tailEnd/>
            </a:ln>
          </p:spPr>
          <p:txBody>
            <a:bodyPr/>
            <a:lstStyle/>
            <a:p>
              <a:endParaRPr lang="fr-FR"/>
            </a:p>
          </p:txBody>
        </p:sp>
        <p:sp>
          <p:nvSpPr>
            <p:cNvPr id="77856" name="Freeform 7"/>
            <p:cNvSpPr>
              <a:spLocks/>
            </p:cNvSpPr>
            <p:nvPr/>
          </p:nvSpPr>
          <p:spPr bwMode="auto">
            <a:xfrm>
              <a:off x="3212" y="1307"/>
              <a:ext cx="421" cy="601"/>
            </a:xfrm>
            <a:custGeom>
              <a:avLst/>
              <a:gdLst>
                <a:gd name="T0" fmla="*/ 0 w 391"/>
                <a:gd name="T1" fmla="*/ 5849 h 525"/>
                <a:gd name="T2" fmla="*/ 0 w 391"/>
                <a:gd name="T3" fmla="*/ 20227 h 525"/>
                <a:gd name="T4" fmla="*/ 2871 w 391"/>
                <a:gd name="T5" fmla="*/ 14366 h 525"/>
                <a:gd name="T6" fmla="*/ 2871 w 391"/>
                <a:gd name="T7" fmla="*/ 0 h 525"/>
                <a:gd name="T8" fmla="*/ 0 w 391"/>
                <a:gd name="T9" fmla="*/ 5849 h 525"/>
                <a:gd name="T10" fmla="*/ 0 60000 65536"/>
                <a:gd name="T11" fmla="*/ 0 60000 65536"/>
                <a:gd name="T12" fmla="*/ 0 60000 65536"/>
                <a:gd name="T13" fmla="*/ 0 60000 65536"/>
                <a:gd name="T14" fmla="*/ 0 60000 65536"/>
                <a:gd name="T15" fmla="*/ 0 w 391"/>
                <a:gd name="T16" fmla="*/ 0 h 525"/>
                <a:gd name="T17" fmla="*/ 391 w 391"/>
                <a:gd name="T18" fmla="*/ 525 h 525"/>
              </a:gdLst>
              <a:ahLst/>
              <a:cxnLst>
                <a:cxn ang="T10">
                  <a:pos x="T0" y="T1"/>
                </a:cxn>
                <a:cxn ang="T11">
                  <a:pos x="T2" y="T3"/>
                </a:cxn>
                <a:cxn ang="T12">
                  <a:pos x="T4" y="T5"/>
                </a:cxn>
                <a:cxn ang="T13">
                  <a:pos x="T6" y="T7"/>
                </a:cxn>
                <a:cxn ang="T14">
                  <a:pos x="T8" y="T9"/>
                </a:cxn>
              </a:cxnLst>
              <a:rect l="T15" t="T16" r="T17" b="T18"/>
              <a:pathLst>
                <a:path w="391" h="525">
                  <a:moveTo>
                    <a:pt x="0" y="152"/>
                  </a:moveTo>
                  <a:lnTo>
                    <a:pt x="0" y="525"/>
                  </a:lnTo>
                  <a:lnTo>
                    <a:pt x="391" y="373"/>
                  </a:lnTo>
                  <a:lnTo>
                    <a:pt x="391" y="0"/>
                  </a:lnTo>
                  <a:lnTo>
                    <a:pt x="0" y="152"/>
                  </a:lnTo>
                  <a:close/>
                </a:path>
              </a:pathLst>
            </a:custGeom>
            <a:solidFill>
              <a:srgbClr val="969696"/>
            </a:solidFill>
            <a:ln w="9525">
              <a:solidFill>
                <a:srgbClr val="000000"/>
              </a:solidFill>
              <a:round/>
              <a:headEnd/>
              <a:tailEnd/>
            </a:ln>
          </p:spPr>
          <p:txBody>
            <a:bodyPr/>
            <a:lstStyle/>
            <a:p>
              <a:endParaRPr lang="fr-FR"/>
            </a:p>
          </p:txBody>
        </p:sp>
        <p:sp>
          <p:nvSpPr>
            <p:cNvPr id="77857" name="Freeform 8"/>
            <p:cNvSpPr>
              <a:spLocks/>
            </p:cNvSpPr>
            <p:nvPr/>
          </p:nvSpPr>
          <p:spPr bwMode="auto">
            <a:xfrm>
              <a:off x="2740" y="1152"/>
              <a:ext cx="893" cy="329"/>
            </a:xfrm>
            <a:custGeom>
              <a:avLst/>
              <a:gdLst>
                <a:gd name="T0" fmla="*/ 0 w 831"/>
                <a:gd name="T1" fmla="*/ 6009 h 287"/>
                <a:gd name="T2" fmla="*/ 3074 w 831"/>
                <a:gd name="T3" fmla="*/ 11430 h 287"/>
                <a:gd name="T4" fmla="*/ 5807 w 831"/>
                <a:gd name="T5" fmla="*/ 5414 h 287"/>
                <a:gd name="T6" fmla="*/ 2730 w 831"/>
                <a:gd name="T7" fmla="*/ 0 h 287"/>
                <a:gd name="T8" fmla="*/ 0 w 831"/>
                <a:gd name="T9" fmla="*/ 6009 h 287"/>
                <a:gd name="T10" fmla="*/ 0 60000 65536"/>
                <a:gd name="T11" fmla="*/ 0 60000 65536"/>
                <a:gd name="T12" fmla="*/ 0 60000 65536"/>
                <a:gd name="T13" fmla="*/ 0 60000 65536"/>
                <a:gd name="T14" fmla="*/ 0 60000 65536"/>
                <a:gd name="T15" fmla="*/ 0 w 831"/>
                <a:gd name="T16" fmla="*/ 0 h 287"/>
                <a:gd name="T17" fmla="*/ 831 w 831"/>
                <a:gd name="T18" fmla="*/ 287 h 287"/>
              </a:gdLst>
              <a:ahLst/>
              <a:cxnLst>
                <a:cxn ang="T10">
                  <a:pos x="T0" y="T1"/>
                </a:cxn>
                <a:cxn ang="T11">
                  <a:pos x="T2" y="T3"/>
                </a:cxn>
                <a:cxn ang="T12">
                  <a:pos x="T4" y="T5"/>
                </a:cxn>
                <a:cxn ang="T13">
                  <a:pos x="T6" y="T7"/>
                </a:cxn>
                <a:cxn ang="T14">
                  <a:pos x="T8" y="T9"/>
                </a:cxn>
              </a:cxnLst>
              <a:rect l="T15" t="T16" r="T17" b="T18"/>
              <a:pathLst>
                <a:path w="831" h="287">
                  <a:moveTo>
                    <a:pt x="0" y="151"/>
                  </a:moveTo>
                  <a:lnTo>
                    <a:pt x="440" y="287"/>
                  </a:lnTo>
                  <a:lnTo>
                    <a:pt x="831" y="135"/>
                  </a:lnTo>
                  <a:lnTo>
                    <a:pt x="392" y="0"/>
                  </a:lnTo>
                  <a:lnTo>
                    <a:pt x="0" y="151"/>
                  </a:lnTo>
                  <a:close/>
                </a:path>
              </a:pathLst>
            </a:custGeom>
            <a:solidFill>
              <a:srgbClr val="333333"/>
            </a:solidFill>
            <a:ln w="9525">
              <a:noFill/>
              <a:round/>
              <a:headEnd/>
              <a:tailEnd/>
            </a:ln>
          </p:spPr>
          <p:txBody>
            <a:bodyPr/>
            <a:lstStyle/>
            <a:p>
              <a:endParaRPr lang="fr-FR"/>
            </a:p>
          </p:txBody>
        </p:sp>
        <p:sp>
          <p:nvSpPr>
            <p:cNvPr id="77858" name="Freeform 9"/>
            <p:cNvSpPr>
              <a:spLocks/>
            </p:cNvSpPr>
            <p:nvPr/>
          </p:nvSpPr>
          <p:spPr bwMode="auto">
            <a:xfrm>
              <a:off x="2858" y="1469"/>
              <a:ext cx="236" cy="356"/>
            </a:xfrm>
            <a:custGeom>
              <a:avLst/>
              <a:gdLst>
                <a:gd name="T0" fmla="*/ 731 w 220"/>
                <a:gd name="T1" fmla="*/ 11782 h 311"/>
                <a:gd name="T2" fmla="*/ 884 w 220"/>
                <a:gd name="T3" fmla="*/ 11963 h 311"/>
                <a:gd name="T4" fmla="*/ 1023 w 220"/>
                <a:gd name="T5" fmla="*/ 11890 h 311"/>
                <a:gd name="T6" fmla="*/ 1139 w 220"/>
                <a:gd name="T7" fmla="*/ 11572 h 311"/>
                <a:gd name="T8" fmla="*/ 1255 w 220"/>
                <a:gd name="T9" fmla="*/ 10959 h 311"/>
                <a:gd name="T10" fmla="*/ 1344 w 220"/>
                <a:gd name="T11" fmla="*/ 10356 h 311"/>
                <a:gd name="T12" fmla="*/ 1406 w 220"/>
                <a:gd name="T13" fmla="*/ 9476 h 311"/>
                <a:gd name="T14" fmla="*/ 1444 w 220"/>
                <a:gd name="T15" fmla="*/ 8460 h 311"/>
                <a:gd name="T16" fmla="*/ 1464 w 220"/>
                <a:gd name="T17" fmla="*/ 7286 h 311"/>
                <a:gd name="T18" fmla="*/ 1444 w 220"/>
                <a:gd name="T19" fmla="*/ 6087 h 311"/>
                <a:gd name="T20" fmla="*/ 1406 w 220"/>
                <a:gd name="T21" fmla="*/ 4934 h 311"/>
                <a:gd name="T22" fmla="*/ 1344 w 220"/>
                <a:gd name="T23" fmla="*/ 3776 h 311"/>
                <a:gd name="T24" fmla="*/ 1255 w 220"/>
                <a:gd name="T25" fmla="*/ 2788 h 311"/>
                <a:gd name="T26" fmla="*/ 1139 w 220"/>
                <a:gd name="T27" fmla="*/ 1886 h 311"/>
                <a:gd name="T28" fmla="*/ 1023 w 220"/>
                <a:gd name="T29" fmla="*/ 1176 h 311"/>
                <a:gd name="T30" fmla="*/ 884 w 220"/>
                <a:gd name="T31" fmla="*/ 531 h 311"/>
                <a:gd name="T32" fmla="*/ 731 w 220"/>
                <a:gd name="T33" fmla="*/ 165 h 311"/>
                <a:gd name="T34" fmla="*/ 584 w 220"/>
                <a:gd name="T35" fmla="*/ 0 h 311"/>
                <a:gd name="T36" fmla="*/ 455 w 220"/>
                <a:gd name="T37" fmla="*/ 3 h 311"/>
                <a:gd name="T38" fmla="*/ 329 w 220"/>
                <a:gd name="T39" fmla="*/ 425 h 311"/>
                <a:gd name="T40" fmla="*/ 210 w 220"/>
                <a:gd name="T41" fmla="*/ 912 h 311"/>
                <a:gd name="T42" fmla="*/ 117 w 220"/>
                <a:gd name="T43" fmla="*/ 1638 h 311"/>
                <a:gd name="T44" fmla="*/ 62 w 220"/>
                <a:gd name="T45" fmla="*/ 2535 h 311"/>
                <a:gd name="T46" fmla="*/ 2 w 220"/>
                <a:gd name="T47" fmla="*/ 3523 h 311"/>
                <a:gd name="T48" fmla="*/ 0 w 220"/>
                <a:gd name="T49" fmla="*/ 4680 h 311"/>
                <a:gd name="T50" fmla="*/ 2 w 220"/>
                <a:gd name="T51" fmla="*/ 5836 h 311"/>
                <a:gd name="T52" fmla="*/ 62 w 220"/>
                <a:gd name="T53" fmla="*/ 7019 h 311"/>
                <a:gd name="T54" fmla="*/ 117 w 220"/>
                <a:gd name="T55" fmla="*/ 8167 h 311"/>
                <a:gd name="T56" fmla="*/ 210 w 220"/>
                <a:gd name="T57" fmla="*/ 9198 h 311"/>
                <a:gd name="T58" fmla="*/ 329 w 220"/>
                <a:gd name="T59" fmla="*/ 10080 h 311"/>
                <a:gd name="T60" fmla="*/ 455 w 220"/>
                <a:gd name="T61" fmla="*/ 10847 h 311"/>
                <a:gd name="T62" fmla="*/ 584 w 220"/>
                <a:gd name="T63" fmla="*/ 11427 h 311"/>
                <a:gd name="T64" fmla="*/ 731 w 220"/>
                <a:gd name="T65" fmla="*/ 11782 h 3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
                <a:gd name="T100" fmla="*/ 0 h 311"/>
                <a:gd name="T101" fmla="*/ 220 w 220"/>
                <a:gd name="T102" fmla="*/ 311 h 3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 h="311">
                  <a:moveTo>
                    <a:pt x="110" y="307"/>
                  </a:moveTo>
                  <a:lnTo>
                    <a:pt x="132" y="311"/>
                  </a:lnTo>
                  <a:lnTo>
                    <a:pt x="153" y="309"/>
                  </a:lnTo>
                  <a:lnTo>
                    <a:pt x="172" y="301"/>
                  </a:lnTo>
                  <a:lnTo>
                    <a:pt x="188" y="286"/>
                  </a:lnTo>
                  <a:lnTo>
                    <a:pt x="201" y="269"/>
                  </a:lnTo>
                  <a:lnTo>
                    <a:pt x="212" y="246"/>
                  </a:lnTo>
                  <a:lnTo>
                    <a:pt x="217" y="219"/>
                  </a:lnTo>
                  <a:lnTo>
                    <a:pt x="220" y="190"/>
                  </a:lnTo>
                  <a:lnTo>
                    <a:pt x="217" y="159"/>
                  </a:lnTo>
                  <a:lnTo>
                    <a:pt x="212" y="128"/>
                  </a:lnTo>
                  <a:lnTo>
                    <a:pt x="201" y="99"/>
                  </a:lnTo>
                  <a:lnTo>
                    <a:pt x="188" y="72"/>
                  </a:lnTo>
                  <a:lnTo>
                    <a:pt x="172" y="50"/>
                  </a:lnTo>
                  <a:lnTo>
                    <a:pt x="153" y="30"/>
                  </a:lnTo>
                  <a:lnTo>
                    <a:pt x="132" y="14"/>
                  </a:lnTo>
                  <a:lnTo>
                    <a:pt x="110" y="4"/>
                  </a:lnTo>
                  <a:lnTo>
                    <a:pt x="88" y="0"/>
                  </a:lnTo>
                  <a:lnTo>
                    <a:pt x="68" y="3"/>
                  </a:lnTo>
                  <a:lnTo>
                    <a:pt x="49" y="11"/>
                  </a:lnTo>
                  <a:lnTo>
                    <a:pt x="32" y="24"/>
                  </a:lnTo>
                  <a:lnTo>
                    <a:pt x="18" y="43"/>
                  </a:lnTo>
                  <a:lnTo>
                    <a:pt x="9" y="66"/>
                  </a:lnTo>
                  <a:lnTo>
                    <a:pt x="2" y="92"/>
                  </a:lnTo>
                  <a:lnTo>
                    <a:pt x="0" y="122"/>
                  </a:lnTo>
                  <a:lnTo>
                    <a:pt x="2" y="152"/>
                  </a:lnTo>
                  <a:lnTo>
                    <a:pt x="9" y="183"/>
                  </a:lnTo>
                  <a:lnTo>
                    <a:pt x="18" y="213"/>
                  </a:lnTo>
                  <a:lnTo>
                    <a:pt x="32" y="239"/>
                  </a:lnTo>
                  <a:lnTo>
                    <a:pt x="49" y="262"/>
                  </a:lnTo>
                  <a:lnTo>
                    <a:pt x="68" y="282"/>
                  </a:lnTo>
                  <a:lnTo>
                    <a:pt x="88" y="298"/>
                  </a:lnTo>
                  <a:lnTo>
                    <a:pt x="110" y="307"/>
                  </a:lnTo>
                  <a:close/>
                </a:path>
              </a:pathLst>
            </a:custGeom>
            <a:solidFill>
              <a:srgbClr val="FFFFFF"/>
            </a:solidFill>
            <a:ln w="9525">
              <a:solidFill>
                <a:srgbClr val="000000"/>
              </a:solidFill>
              <a:round/>
              <a:headEnd/>
              <a:tailEnd/>
            </a:ln>
          </p:spPr>
          <p:txBody>
            <a:bodyPr/>
            <a:lstStyle/>
            <a:p>
              <a:endParaRPr lang="fr-FR"/>
            </a:p>
          </p:txBody>
        </p:sp>
        <p:sp>
          <p:nvSpPr>
            <p:cNvPr id="77859" name="Freeform 10"/>
            <p:cNvSpPr>
              <a:spLocks/>
            </p:cNvSpPr>
            <p:nvPr/>
          </p:nvSpPr>
          <p:spPr bwMode="auto">
            <a:xfrm>
              <a:off x="2037" y="1634"/>
              <a:ext cx="168" cy="300"/>
            </a:xfrm>
            <a:custGeom>
              <a:avLst/>
              <a:gdLst>
                <a:gd name="T0" fmla="*/ 1150 w 156"/>
                <a:gd name="T1" fmla="*/ 10153 h 262"/>
                <a:gd name="T2" fmla="*/ 1150 w 156"/>
                <a:gd name="T3" fmla="*/ 1888 h 262"/>
                <a:gd name="T4" fmla="*/ 0 w 156"/>
                <a:gd name="T5" fmla="*/ 0 h 262"/>
                <a:gd name="T6" fmla="*/ 0 w 156"/>
                <a:gd name="T7" fmla="*/ 8310 h 262"/>
                <a:gd name="T8" fmla="*/ 1150 w 156"/>
                <a:gd name="T9" fmla="*/ 10153 h 262"/>
                <a:gd name="T10" fmla="*/ 0 60000 65536"/>
                <a:gd name="T11" fmla="*/ 0 60000 65536"/>
                <a:gd name="T12" fmla="*/ 0 60000 65536"/>
                <a:gd name="T13" fmla="*/ 0 60000 65536"/>
                <a:gd name="T14" fmla="*/ 0 60000 65536"/>
                <a:gd name="T15" fmla="*/ 0 w 156"/>
                <a:gd name="T16" fmla="*/ 0 h 262"/>
                <a:gd name="T17" fmla="*/ 156 w 156"/>
                <a:gd name="T18" fmla="*/ 262 h 262"/>
              </a:gdLst>
              <a:ahLst/>
              <a:cxnLst>
                <a:cxn ang="T10">
                  <a:pos x="T0" y="T1"/>
                </a:cxn>
                <a:cxn ang="T11">
                  <a:pos x="T2" y="T3"/>
                </a:cxn>
                <a:cxn ang="T12">
                  <a:pos x="T4" y="T5"/>
                </a:cxn>
                <a:cxn ang="T13">
                  <a:pos x="T6" y="T7"/>
                </a:cxn>
                <a:cxn ang="T14">
                  <a:pos x="T8" y="T9"/>
                </a:cxn>
              </a:cxnLst>
              <a:rect l="T15" t="T16" r="T17" b="T18"/>
              <a:pathLst>
                <a:path w="156" h="262">
                  <a:moveTo>
                    <a:pt x="156" y="262"/>
                  </a:moveTo>
                  <a:lnTo>
                    <a:pt x="156" y="49"/>
                  </a:lnTo>
                  <a:lnTo>
                    <a:pt x="0" y="0"/>
                  </a:lnTo>
                  <a:lnTo>
                    <a:pt x="0" y="214"/>
                  </a:lnTo>
                  <a:lnTo>
                    <a:pt x="156" y="262"/>
                  </a:lnTo>
                  <a:close/>
                </a:path>
              </a:pathLst>
            </a:custGeom>
            <a:solidFill>
              <a:srgbClr val="EAEAEA"/>
            </a:solidFill>
            <a:ln w="9525">
              <a:solidFill>
                <a:srgbClr val="000000"/>
              </a:solidFill>
              <a:round/>
              <a:headEnd/>
              <a:tailEnd/>
            </a:ln>
          </p:spPr>
          <p:txBody>
            <a:bodyPr/>
            <a:lstStyle/>
            <a:p>
              <a:endParaRPr lang="fr-FR"/>
            </a:p>
          </p:txBody>
        </p:sp>
        <p:sp>
          <p:nvSpPr>
            <p:cNvPr id="77860" name="Freeform 11"/>
            <p:cNvSpPr>
              <a:spLocks/>
            </p:cNvSpPr>
            <p:nvPr/>
          </p:nvSpPr>
          <p:spPr bwMode="auto">
            <a:xfrm>
              <a:off x="2282" y="1716"/>
              <a:ext cx="168" cy="299"/>
            </a:xfrm>
            <a:custGeom>
              <a:avLst/>
              <a:gdLst>
                <a:gd name="T0" fmla="*/ 1150 w 156"/>
                <a:gd name="T1" fmla="*/ 9266 h 262"/>
                <a:gd name="T2" fmla="*/ 1150 w 156"/>
                <a:gd name="T3" fmla="*/ 1704 h 262"/>
                <a:gd name="T4" fmla="*/ 0 w 156"/>
                <a:gd name="T5" fmla="*/ 0 h 262"/>
                <a:gd name="T6" fmla="*/ 0 w 156"/>
                <a:gd name="T7" fmla="*/ 7563 h 262"/>
                <a:gd name="T8" fmla="*/ 1150 w 156"/>
                <a:gd name="T9" fmla="*/ 9266 h 262"/>
                <a:gd name="T10" fmla="*/ 0 60000 65536"/>
                <a:gd name="T11" fmla="*/ 0 60000 65536"/>
                <a:gd name="T12" fmla="*/ 0 60000 65536"/>
                <a:gd name="T13" fmla="*/ 0 60000 65536"/>
                <a:gd name="T14" fmla="*/ 0 60000 65536"/>
                <a:gd name="T15" fmla="*/ 0 w 156"/>
                <a:gd name="T16" fmla="*/ 0 h 262"/>
                <a:gd name="T17" fmla="*/ 156 w 156"/>
                <a:gd name="T18" fmla="*/ 262 h 262"/>
              </a:gdLst>
              <a:ahLst/>
              <a:cxnLst>
                <a:cxn ang="T10">
                  <a:pos x="T0" y="T1"/>
                </a:cxn>
                <a:cxn ang="T11">
                  <a:pos x="T2" y="T3"/>
                </a:cxn>
                <a:cxn ang="T12">
                  <a:pos x="T4" y="T5"/>
                </a:cxn>
                <a:cxn ang="T13">
                  <a:pos x="T6" y="T7"/>
                </a:cxn>
                <a:cxn ang="T14">
                  <a:pos x="T8" y="T9"/>
                </a:cxn>
              </a:cxnLst>
              <a:rect l="T15" t="T16" r="T17" b="T18"/>
              <a:pathLst>
                <a:path w="156" h="262">
                  <a:moveTo>
                    <a:pt x="156" y="262"/>
                  </a:moveTo>
                  <a:lnTo>
                    <a:pt x="156" y="48"/>
                  </a:lnTo>
                  <a:lnTo>
                    <a:pt x="0" y="0"/>
                  </a:lnTo>
                  <a:lnTo>
                    <a:pt x="0" y="214"/>
                  </a:lnTo>
                  <a:lnTo>
                    <a:pt x="156" y="262"/>
                  </a:lnTo>
                  <a:close/>
                </a:path>
              </a:pathLst>
            </a:custGeom>
            <a:solidFill>
              <a:srgbClr val="EAEAEA"/>
            </a:solidFill>
            <a:ln w="9525">
              <a:solidFill>
                <a:srgbClr val="000000"/>
              </a:solidFill>
              <a:round/>
              <a:headEnd/>
              <a:tailEnd/>
            </a:ln>
          </p:spPr>
          <p:txBody>
            <a:bodyPr/>
            <a:lstStyle/>
            <a:p>
              <a:endParaRPr lang="fr-FR"/>
            </a:p>
          </p:txBody>
        </p:sp>
        <p:sp>
          <p:nvSpPr>
            <p:cNvPr id="77861" name="Freeform 12"/>
            <p:cNvSpPr>
              <a:spLocks/>
            </p:cNvSpPr>
            <p:nvPr/>
          </p:nvSpPr>
          <p:spPr bwMode="auto">
            <a:xfrm>
              <a:off x="2527" y="1796"/>
              <a:ext cx="168" cy="298"/>
            </a:xfrm>
            <a:custGeom>
              <a:avLst/>
              <a:gdLst>
                <a:gd name="T0" fmla="*/ 1150 w 156"/>
                <a:gd name="T1" fmla="*/ 9358 h 261"/>
                <a:gd name="T2" fmla="*/ 1150 w 156"/>
                <a:gd name="T3" fmla="*/ 1730 h 261"/>
                <a:gd name="T4" fmla="*/ 0 w 156"/>
                <a:gd name="T5" fmla="*/ 0 h 261"/>
                <a:gd name="T6" fmla="*/ 0 w 156"/>
                <a:gd name="T7" fmla="*/ 7613 h 261"/>
                <a:gd name="T8" fmla="*/ 1150 w 156"/>
                <a:gd name="T9" fmla="*/ 9358 h 261"/>
                <a:gd name="T10" fmla="*/ 0 60000 65536"/>
                <a:gd name="T11" fmla="*/ 0 60000 65536"/>
                <a:gd name="T12" fmla="*/ 0 60000 65536"/>
                <a:gd name="T13" fmla="*/ 0 60000 65536"/>
                <a:gd name="T14" fmla="*/ 0 60000 65536"/>
                <a:gd name="T15" fmla="*/ 0 w 156"/>
                <a:gd name="T16" fmla="*/ 0 h 261"/>
                <a:gd name="T17" fmla="*/ 156 w 156"/>
                <a:gd name="T18" fmla="*/ 261 h 261"/>
              </a:gdLst>
              <a:ahLst/>
              <a:cxnLst>
                <a:cxn ang="T10">
                  <a:pos x="T0" y="T1"/>
                </a:cxn>
                <a:cxn ang="T11">
                  <a:pos x="T2" y="T3"/>
                </a:cxn>
                <a:cxn ang="T12">
                  <a:pos x="T4" y="T5"/>
                </a:cxn>
                <a:cxn ang="T13">
                  <a:pos x="T6" y="T7"/>
                </a:cxn>
                <a:cxn ang="T14">
                  <a:pos x="T8" y="T9"/>
                </a:cxn>
              </a:cxnLst>
              <a:rect l="T15" t="T16" r="T17" b="T18"/>
              <a:pathLst>
                <a:path w="156" h="261">
                  <a:moveTo>
                    <a:pt x="156" y="261"/>
                  </a:moveTo>
                  <a:lnTo>
                    <a:pt x="156" y="48"/>
                  </a:lnTo>
                  <a:lnTo>
                    <a:pt x="0" y="0"/>
                  </a:lnTo>
                  <a:lnTo>
                    <a:pt x="0" y="213"/>
                  </a:lnTo>
                  <a:lnTo>
                    <a:pt x="156" y="261"/>
                  </a:lnTo>
                  <a:close/>
                </a:path>
              </a:pathLst>
            </a:custGeom>
            <a:solidFill>
              <a:srgbClr val="EAEAEA"/>
            </a:solidFill>
            <a:ln w="9525">
              <a:solidFill>
                <a:srgbClr val="000000"/>
              </a:solidFill>
              <a:round/>
              <a:headEnd/>
              <a:tailEnd/>
            </a:ln>
          </p:spPr>
          <p:txBody>
            <a:bodyPr/>
            <a:lstStyle/>
            <a:p>
              <a:endParaRPr lang="fr-FR"/>
            </a:p>
          </p:txBody>
        </p:sp>
        <p:sp>
          <p:nvSpPr>
            <p:cNvPr id="77862" name="Freeform 13"/>
            <p:cNvSpPr>
              <a:spLocks/>
            </p:cNvSpPr>
            <p:nvPr/>
          </p:nvSpPr>
          <p:spPr bwMode="auto">
            <a:xfrm>
              <a:off x="2037" y="2021"/>
              <a:ext cx="168" cy="299"/>
            </a:xfrm>
            <a:custGeom>
              <a:avLst/>
              <a:gdLst>
                <a:gd name="T0" fmla="*/ 1150 w 156"/>
                <a:gd name="T1" fmla="*/ 10265 h 261"/>
                <a:gd name="T2" fmla="*/ 1150 w 156"/>
                <a:gd name="T3" fmla="*/ 1890 h 261"/>
                <a:gd name="T4" fmla="*/ 0 w 156"/>
                <a:gd name="T5" fmla="*/ 0 h 261"/>
                <a:gd name="T6" fmla="*/ 0 w 156"/>
                <a:gd name="T7" fmla="*/ 8389 h 261"/>
                <a:gd name="T8" fmla="*/ 1150 w 156"/>
                <a:gd name="T9" fmla="*/ 10265 h 261"/>
                <a:gd name="T10" fmla="*/ 0 60000 65536"/>
                <a:gd name="T11" fmla="*/ 0 60000 65536"/>
                <a:gd name="T12" fmla="*/ 0 60000 65536"/>
                <a:gd name="T13" fmla="*/ 0 60000 65536"/>
                <a:gd name="T14" fmla="*/ 0 60000 65536"/>
                <a:gd name="T15" fmla="*/ 0 w 156"/>
                <a:gd name="T16" fmla="*/ 0 h 261"/>
                <a:gd name="T17" fmla="*/ 156 w 156"/>
                <a:gd name="T18" fmla="*/ 261 h 261"/>
              </a:gdLst>
              <a:ahLst/>
              <a:cxnLst>
                <a:cxn ang="T10">
                  <a:pos x="T0" y="T1"/>
                </a:cxn>
                <a:cxn ang="T11">
                  <a:pos x="T2" y="T3"/>
                </a:cxn>
                <a:cxn ang="T12">
                  <a:pos x="T4" y="T5"/>
                </a:cxn>
                <a:cxn ang="T13">
                  <a:pos x="T6" y="T7"/>
                </a:cxn>
                <a:cxn ang="T14">
                  <a:pos x="T8" y="T9"/>
                </a:cxn>
              </a:cxnLst>
              <a:rect l="T15" t="T16" r="T17" b="T18"/>
              <a:pathLst>
                <a:path w="156" h="261">
                  <a:moveTo>
                    <a:pt x="156" y="261"/>
                  </a:moveTo>
                  <a:lnTo>
                    <a:pt x="156" y="48"/>
                  </a:lnTo>
                  <a:lnTo>
                    <a:pt x="0" y="0"/>
                  </a:lnTo>
                  <a:lnTo>
                    <a:pt x="0" y="213"/>
                  </a:lnTo>
                  <a:lnTo>
                    <a:pt x="156" y="261"/>
                  </a:lnTo>
                  <a:close/>
                </a:path>
              </a:pathLst>
            </a:custGeom>
            <a:solidFill>
              <a:srgbClr val="EAEAEA"/>
            </a:solidFill>
            <a:ln w="9525">
              <a:solidFill>
                <a:srgbClr val="000000"/>
              </a:solidFill>
              <a:round/>
              <a:headEnd/>
              <a:tailEnd/>
            </a:ln>
          </p:spPr>
          <p:txBody>
            <a:bodyPr/>
            <a:lstStyle/>
            <a:p>
              <a:endParaRPr lang="fr-FR"/>
            </a:p>
          </p:txBody>
        </p:sp>
        <p:sp>
          <p:nvSpPr>
            <p:cNvPr id="77863" name="Freeform 14"/>
            <p:cNvSpPr>
              <a:spLocks/>
            </p:cNvSpPr>
            <p:nvPr/>
          </p:nvSpPr>
          <p:spPr bwMode="auto">
            <a:xfrm>
              <a:off x="2282" y="2102"/>
              <a:ext cx="168" cy="298"/>
            </a:xfrm>
            <a:custGeom>
              <a:avLst/>
              <a:gdLst>
                <a:gd name="T0" fmla="*/ 1150 w 156"/>
                <a:gd name="T1" fmla="*/ 10362 h 260"/>
                <a:gd name="T2" fmla="*/ 1150 w 156"/>
                <a:gd name="T3" fmla="*/ 1898 h 260"/>
                <a:gd name="T4" fmla="*/ 0 w 156"/>
                <a:gd name="T5" fmla="*/ 0 h 260"/>
                <a:gd name="T6" fmla="*/ 0 w 156"/>
                <a:gd name="T7" fmla="*/ 8479 h 260"/>
                <a:gd name="T8" fmla="*/ 1150 w 156"/>
                <a:gd name="T9" fmla="*/ 10362 h 260"/>
                <a:gd name="T10" fmla="*/ 0 60000 65536"/>
                <a:gd name="T11" fmla="*/ 0 60000 65536"/>
                <a:gd name="T12" fmla="*/ 0 60000 65536"/>
                <a:gd name="T13" fmla="*/ 0 60000 65536"/>
                <a:gd name="T14" fmla="*/ 0 60000 65536"/>
                <a:gd name="T15" fmla="*/ 0 w 156"/>
                <a:gd name="T16" fmla="*/ 0 h 260"/>
                <a:gd name="T17" fmla="*/ 156 w 156"/>
                <a:gd name="T18" fmla="*/ 260 h 260"/>
              </a:gdLst>
              <a:ahLst/>
              <a:cxnLst>
                <a:cxn ang="T10">
                  <a:pos x="T0" y="T1"/>
                </a:cxn>
                <a:cxn ang="T11">
                  <a:pos x="T2" y="T3"/>
                </a:cxn>
                <a:cxn ang="T12">
                  <a:pos x="T4" y="T5"/>
                </a:cxn>
                <a:cxn ang="T13">
                  <a:pos x="T6" y="T7"/>
                </a:cxn>
                <a:cxn ang="T14">
                  <a:pos x="T8" y="T9"/>
                </a:cxn>
              </a:cxnLst>
              <a:rect l="T15" t="T16" r="T17" b="T18"/>
              <a:pathLst>
                <a:path w="156" h="260">
                  <a:moveTo>
                    <a:pt x="156" y="260"/>
                  </a:moveTo>
                  <a:lnTo>
                    <a:pt x="156" y="48"/>
                  </a:lnTo>
                  <a:lnTo>
                    <a:pt x="0" y="0"/>
                  </a:lnTo>
                  <a:lnTo>
                    <a:pt x="0" y="212"/>
                  </a:lnTo>
                  <a:lnTo>
                    <a:pt x="156" y="260"/>
                  </a:lnTo>
                  <a:close/>
                </a:path>
              </a:pathLst>
            </a:custGeom>
            <a:solidFill>
              <a:srgbClr val="EAEAEA"/>
            </a:solidFill>
            <a:ln w="9525">
              <a:solidFill>
                <a:srgbClr val="000000"/>
              </a:solidFill>
              <a:round/>
              <a:headEnd/>
              <a:tailEnd/>
            </a:ln>
          </p:spPr>
          <p:txBody>
            <a:bodyPr/>
            <a:lstStyle/>
            <a:p>
              <a:endParaRPr lang="fr-FR"/>
            </a:p>
          </p:txBody>
        </p:sp>
        <p:sp>
          <p:nvSpPr>
            <p:cNvPr id="77864" name="Freeform 15"/>
            <p:cNvSpPr>
              <a:spLocks/>
            </p:cNvSpPr>
            <p:nvPr/>
          </p:nvSpPr>
          <p:spPr bwMode="auto">
            <a:xfrm>
              <a:off x="2527" y="2182"/>
              <a:ext cx="168" cy="298"/>
            </a:xfrm>
            <a:custGeom>
              <a:avLst/>
              <a:gdLst>
                <a:gd name="T0" fmla="*/ 1150 w 156"/>
                <a:gd name="T1" fmla="*/ 10362 h 260"/>
                <a:gd name="T2" fmla="*/ 1150 w 156"/>
                <a:gd name="T3" fmla="*/ 1898 h 260"/>
                <a:gd name="T4" fmla="*/ 0 w 156"/>
                <a:gd name="T5" fmla="*/ 0 h 260"/>
                <a:gd name="T6" fmla="*/ 0 w 156"/>
                <a:gd name="T7" fmla="*/ 8479 h 260"/>
                <a:gd name="T8" fmla="*/ 1150 w 156"/>
                <a:gd name="T9" fmla="*/ 10362 h 260"/>
                <a:gd name="T10" fmla="*/ 0 60000 65536"/>
                <a:gd name="T11" fmla="*/ 0 60000 65536"/>
                <a:gd name="T12" fmla="*/ 0 60000 65536"/>
                <a:gd name="T13" fmla="*/ 0 60000 65536"/>
                <a:gd name="T14" fmla="*/ 0 60000 65536"/>
                <a:gd name="T15" fmla="*/ 0 w 156"/>
                <a:gd name="T16" fmla="*/ 0 h 260"/>
                <a:gd name="T17" fmla="*/ 156 w 156"/>
                <a:gd name="T18" fmla="*/ 260 h 260"/>
              </a:gdLst>
              <a:ahLst/>
              <a:cxnLst>
                <a:cxn ang="T10">
                  <a:pos x="T0" y="T1"/>
                </a:cxn>
                <a:cxn ang="T11">
                  <a:pos x="T2" y="T3"/>
                </a:cxn>
                <a:cxn ang="T12">
                  <a:pos x="T4" y="T5"/>
                </a:cxn>
                <a:cxn ang="T13">
                  <a:pos x="T6" y="T7"/>
                </a:cxn>
                <a:cxn ang="T14">
                  <a:pos x="T8" y="T9"/>
                </a:cxn>
              </a:cxnLst>
              <a:rect l="T15" t="T16" r="T17" b="T18"/>
              <a:pathLst>
                <a:path w="156" h="260">
                  <a:moveTo>
                    <a:pt x="156" y="260"/>
                  </a:moveTo>
                  <a:lnTo>
                    <a:pt x="156" y="48"/>
                  </a:lnTo>
                  <a:lnTo>
                    <a:pt x="0" y="0"/>
                  </a:lnTo>
                  <a:lnTo>
                    <a:pt x="0" y="212"/>
                  </a:lnTo>
                  <a:lnTo>
                    <a:pt x="156" y="260"/>
                  </a:lnTo>
                  <a:close/>
                </a:path>
              </a:pathLst>
            </a:custGeom>
            <a:solidFill>
              <a:srgbClr val="EAEAEA"/>
            </a:solidFill>
            <a:ln w="9525">
              <a:solidFill>
                <a:srgbClr val="000000"/>
              </a:solidFill>
              <a:round/>
              <a:headEnd/>
              <a:tailEnd/>
            </a:ln>
          </p:spPr>
          <p:txBody>
            <a:bodyPr/>
            <a:lstStyle/>
            <a:p>
              <a:endParaRPr lang="fr-FR"/>
            </a:p>
          </p:txBody>
        </p:sp>
        <p:sp>
          <p:nvSpPr>
            <p:cNvPr id="77865" name="Freeform 16"/>
            <p:cNvSpPr>
              <a:spLocks/>
            </p:cNvSpPr>
            <p:nvPr/>
          </p:nvSpPr>
          <p:spPr bwMode="auto">
            <a:xfrm>
              <a:off x="2786" y="1906"/>
              <a:ext cx="133" cy="239"/>
            </a:xfrm>
            <a:custGeom>
              <a:avLst/>
              <a:gdLst>
                <a:gd name="T0" fmla="*/ 827 w 124"/>
                <a:gd name="T1" fmla="*/ 7816 h 209"/>
                <a:gd name="T2" fmla="*/ 827 w 124"/>
                <a:gd name="T3" fmla="*/ 1404 h 209"/>
                <a:gd name="T4" fmla="*/ 0 w 124"/>
                <a:gd name="T5" fmla="*/ 0 h 209"/>
                <a:gd name="T6" fmla="*/ 0 w 124"/>
                <a:gd name="T7" fmla="*/ 6362 h 209"/>
                <a:gd name="T8" fmla="*/ 827 w 124"/>
                <a:gd name="T9" fmla="*/ 7816 h 209"/>
                <a:gd name="T10" fmla="*/ 0 60000 65536"/>
                <a:gd name="T11" fmla="*/ 0 60000 65536"/>
                <a:gd name="T12" fmla="*/ 0 60000 65536"/>
                <a:gd name="T13" fmla="*/ 0 60000 65536"/>
                <a:gd name="T14" fmla="*/ 0 60000 65536"/>
                <a:gd name="T15" fmla="*/ 0 w 124"/>
                <a:gd name="T16" fmla="*/ 0 h 209"/>
                <a:gd name="T17" fmla="*/ 124 w 124"/>
                <a:gd name="T18" fmla="*/ 209 h 209"/>
              </a:gdLst>
              <a:ahLst/>
              <a:cxnLst>
                <a:cxn ang="T10">
                  <a:pos x="T0" y="T1"/>
                </a:cxn>
                <a:cxn ang="T11">
                  <a:pos x="T2" y="T3"/>
                </a:cxn>
                <a:cxn ang="T12">
                  <a:pos x="T4" y="T5"/>
                </a:cxn>
                <a:cxn ang="T13">
                  <a:pos x="T6" y="T7"/>
                </a:cxn>
                <a:cxn ang="T14">
                  <a:pos x="T8" y="T9"/>
                </a:cxn>
              </a:cxnLst>
              <a:rect l="T15" t="T16" r="T17" b="T18"/>
              <a:pathLst>
                <a:path w="124" h="209">
                  <a:moveTo>
                    <a:pt x="124" y="209"/>
                  </a:moveTo>
                  <a:lnTo>
                    <a:pt x="124" y="38"/>
                  </a:lnTo>
                  <a:lnTo>
                    <a:pt x="0" y="0"/>
                  </a:lnTo>
                  <a:lnTo>
                    <a:pt x="0" y="170"/>
                  </a:lnTo>
                  <a:lnTo>
                    <a:pt x="124" y="209"/>
                  </a:lnTo>
                  <a:close/>
                </a:path>
              </a:pathLst>
            </a:custGeom>
            <a:solidFill>
              <a:srgbClr val="EAEAEA"/>
            </a:solidFill>
            <a:ln w="9525">
              <a:solidFill>
                <a:srgbClr val="000000"/>
              </a:solidFill>
              <a:round/>
              <a:headEnd/>
              <a:tailEnd/>
            </a:ln>
          </p:spPr>
          <p:txBody>
            <a:bodyPr/>
            <a:lstStyle/>
            <a:p>
              <a:endParaRPr lang="fr-FR"/>
            </a:p>
          </p:txBody>
        </p:sp>
        <p:sp>
          <p:nvSpPr>
            <p:cNvPr id="77866" name="Freeform 17"/>
            <p:cNvSpPr>
              <a:spLocks/>
            </p:cNvSpPr>
            <p:nvPr/>
          </p:nvSpPr>
          <p:spPr bwMode="auto">
            <a:xfrm>
              <a:off x="3031" y="1986"/>
              <a:ext cx="133" cy="240"/>
            </a:xfrm>
            <a:custGeom>
              <a:avLst/>
              <a:gdLst>
                <a:gd name="T0" fmla="*/ 827 w 124"/>
                <a:gd name="T1" fmla="*/ 7715 h 210"/>
                <a:gd name="T2" fmla="*/ 827 w 124"/>
                <a:gd name="T3" fmla="*/ 1378 h 210"/>
                <a:gd name="T4" fmla="*/ 0 w 124"/>
                <a:gd name="T5" fmla="*/ 0 h 210"/>
                <a:gd name="T6" fmla="*/ 0 w 124"/>
                <a:gd name="T7" fmla="*/ 6281 h 210"/>
                <a:gd name="T8" fmla="*/ 827 w 124"/>
                <a:gd name="T9" fmla="*/ 7715 h 210"/>
                <a:gd name="T10" fmla="*/ 0 60000 65536"/>
                <a:gd name="T11" fmla="*/ 0 60000 65536"/>
                <a:gd name="T12" fmla="*/ 0 60000 65536"/>
                <a:gd name="T13" fmla="*/ 0 60000 65536"/>
                <a:gd name="T14" fmla="*/ 0 60000 65536"/>
                <a:gd name="T15" fmla="*/ 0 w 124"/>
                <a:gd name="T16" fmla="*/ 0 h 210"/>
                <a:gd name="T17" fmla="*/ 124 w 124"/>
                <a:gd name="T18" fmla="*/ 210 h 210"/>
              </a:gdLst>
              <a:ahLst/>
              <a:cxnLst>
                <a:cxn ang="T10">
                  <a:pos x="T0" y="T1"/>
                </a:cxn>
                <a:cxn ang="T11">
                  <a:pos x="T2" y="T3"/>
                </a:cxn>
                <a:cxn ang="T12">
                  <a:pos x="T4" y="T5"/>
                </a:cxn>
                <a:cxn ang="T13">
                  <a:pos x="T6" y="T7"/>
                </a:cxn>
                <a:cxn ang="T14">
                  <a:pos x="T8" y="T9"/>
                </a:cxn>
              </a:cxnLst>
              <a:rect l="T15" t="T16" r="T17" b="T18"/>
              <a:pathLst>
                <a:path w="124" h="210">
                  <a:moveTo>
                    <a:pt x="124" y="210"/>
                  </a:moveTo>
                  <a:lnTo>
                    <a:pt x="124" y="38"/>
                  </a:lnTo>
                  <a:lnTo>
                    <a:pt x="0" y="0"/>
                  </a:lnTo>
                  <a:lnTo>
                    <a:pt x="0" y="171"/>
                  </a:lnTo>
                  <a:lnTo>
                    <a:pt x="124" y="210"/>
                  </a:lnTo>
                  <a:close/>
                </a:path>
              </a:pathLst>
            </a:custGeom>
            <a:solidFill>
              <a:srgbClr val="EAEAEA"/>
            </a:solidFill>
            <a:ln w="9525">
              <a:solidFill>
                <a:srgbClr val="000000"/>
              </a:solidFill>
              <a:round/>
              <a:headEnd/>
              <a:tailEnd/>
            </a:ln>
          </p:spPr>
          <p:txBody>
            <a:bodyPr/>
            <a:lstStyle/>
            <a:p>
              <a:endParaRPr lang="fr-FR"/>
            </a:p>
          </p:txBody>
        </p:sp>
        <p:sp>
          <p:nvSpPr>
            <p:cNvPr id="77867" name="Freeform 18"/>
            <p:cNvSpPr>
              <a:spLocks/>
            </p:cNvSpPr>
            <p:nvPr/>
          </p:nvSpPr>
          <p:spPr bwMode="auto">
            <a:xfrm>
              <a:off x="2786" y="2291"/>
              <a:ext cx="133" cy="238"/>
            </a:xfrm>
            <a:custGeom>
              <a:avLst/>
              <a:gdLst>
                <a:gd name="T0" fmla="*/ 827 w 124"/>
                <a:gd name="T1" fmla="*/ 7901 h 208"/>
                <a:gd name="T2" fmla="*/ 827 w 124"/>
                <a:gd name="T3" fmla="*/ 1402 h 208"/>
                <a:gd name="T4" fmla="*/ 0 w 124"/>
                <a:gd name="T5" fmla="*/ 0 h 208"/>
                <a:gd name="T6" fmla="*/ 0 w 124"/>
                <a:gd name="T7" fmla="*/ 6431 h 208"/>
                <a:gd name="T8" fmla="*/ 827 w 124"/>
                <a:gd name="T9" fmla="*/ 7901 h 208"/>
                <a:gd name="T10" fmla="*/ 0 60000 65536"/>
                <a:gd name="T11" fmla="*/ 0 60000 65536"/>
                <a:gd name="T12" fmla="*/ 0 60000 65536"/>
                <a:gd name="T13" fmla="*/ 0 60000 65536"/>
                <a:gd name="T14" fmla="*/ 0 60000 65536"/>
                <a:gd name="T15" fmla="*/ 0 w 124"/>
                <a:gd name="T16" fmla="*/ 0 h 208"/>
                <a:gd name="T17" fmla="*/ 124 w 124"/>
                <a:gd name="T18" fmla="*/ 208 h 208"/>
              </a:gdLst>
              <a:ahLst/>
              <a:cxnLst>
                <a:cxn ang="T10">
                  <a:pos x="T0" y="T1"/>
                </a:cxn>
                <a:cxn ang="T11">
                  <a:pos x="T2" y="T3"/>
                </a:cxn>
                <a:cxn ang="T12">
                  <a:pos x="T4" y="T5"/>
                </a:cxn>
                <a:cxn ang="T13">
                  <a:pos x="T6" y="T7"/>
                </a:cxn>
                <a:cxn ang="T14">
                  <a:pos x="T8" y="T9"/>
                </a:cxn>
              </a:cxnLst>
              <a:rect l="T15" t="T16" r="T17" b="T18"/>
              <a:pathLst>
                <a:path w="124" h="208">
                  <a:moveTo>
                    <a:pt x="124" y="208"/>
                  </a:moveTo>
                  <a:lnTo>
                    <a:pt x="124" y="37"/>
                  </a:lnTo>
                  <a:lnTo>
                    <a:pt x="0" y="0"/>
                  </a:lnTo>
                  <a:lnTo>
                    <a:pt x="0" y="169"/>
                  </a:lnTo>
                  <a:lnTo>
                    <a:pt x="124" y="208"/>
                  </a:lnTo>
                  <a:close/>
                </a:path>
              </a:pathLst>
            </a:custGeom>
            <a:solidFill>
              <a:srgbClr val="EAEAEA"/>
            </a:solidFill>
            <a:ln w="9525">
              <a:solidFill>
                <a:srgbClr val="000000"/>
              </a:solidFill>
              <a:round/>
              <a:headEnd/>
              <a:tailEnd/>
            </a:ln>
          </p:spPr>
          <p:txBody>
            <a:bodyPr/>
            <a:lstStyle/>
            <a:p>
              <a:endParaRPr lang="fr-FR"/>
            </a:p>
          </p:txBody>
        </p:sp>
        <p:sp>
          <p:nvSpPr>
            <p:cNvPr id="77868" name="Freeform 19"/>
            <p:cNvSpPr>
              <a:spLocks/>
            </p:cNvSpPr>
            <p:nvPr/>
          </p:nvSpPr>
          <p:spPr bwMode="auto">
            <a:xfrm>
              <a:off x="3031" y="2370"/>
              <a:ext cx="133" cy="241"/>
            </a:xfrm>
            <a:custGeom>
              <a:avLst/>
              <a:gdLst>
                <a:gd name="T0" fmla="*/ 827 w 124"/>
                <a:gd name="T1" fmla="*/ 8653 h 210"/>
                <a:gd name="T2" fmla="*/ 827 w 124"/>
                <a:gd name="T3" fmla="*/ 1634 h 210"/>
                <a:gd name="T4" fmla="*/ 0 w 124"/>
                <a:gd name="T5" fmla="*/ 0 h 210"/>
                <a:gd name="T6" fmla="*/ 0 w 124"/>
                <a:gd name="T7" fmla="*/ 7036 h 210"/>
                <a:gd name="T8" fmla="*/ 827 w 124"/>
                <a:gd name="T9" fmla="*/ 8653 h 210"/>
                <a:gd name="T10" fmla="*/ 0 60000 65536"/>
                <a:gd name="T11" fmla="*/ 0 60000 65536"/>
                <a:gd name="T12" fmla="*/ 0 60000 65536"/>
                <a:gd name="T13" fmla="*/ 0 60000 65536"/>
                <a:gd name="T14" fmla="*/ 0 60000 65536"/>
                <a:gd name="T15" fmla="*/ 0 w 124"/>
                <a:gd name="T16" fmla="*/ 0 h 210"/>
                <a:gd name="T17" fmla="*/ 124 w 124"/>
                <a:gd name="T18" fmla="*/ 210 h 210"/>
              </a:gdLst>
              <a:ahLst/>
              <a:cxnLst>
                <a:cxn ang="T10">
                  <a:pos x="T0" y="T1"/>
                </a:cxn>
                <a:cxn ang="T11">
                  <a:pos x="T2" y="T3"/>
                </a:cxn>
                <a:cxn ang="T12">
                  <a:pos x="T4" y="T5"/>
                </a:cxn>
                <a:cxn ang="T13">
                  <a:pos x="T6" y="T7"/>
                </a:cxn>
                <a:cxn ang="T14">
                  <a:pos x="T8" y="T9"/>
                </a:cxn>
              </a:cxnLst>
              <a:rect l="T15" t="T16" r="T17" b="T18"/>
              <a:pathLst>
                <a:path w="124" h="210">
                  <a:moveTo>
                    <a:pt x="124" y="210"/>
                  </a:moveTo>
                  <a:lnTo>
                    <a:pt x="124" y="39"/>
                  </a:lnTo>
                  <a:lnTo>
                    <a:pt x="0" y="0"/>
                  </a:lnTo>
                  <a:lnTo>
                    <a:pt x="0" y="171"/>
                  </a:lnTo>
                  <a:lnTo>
                    <a:pt x="124" y="210"/>
                  </a:lnTo>
                  <a:close/>
                </a:path>
              </a:pathLst>
            </a:custGeom>
            <a:solidFill>
              <a:srgbClr val="EAEAEA"/>
            </a:solidFill>
            <a:ln w="9525">
              <a:solidFill>
                <a:srgbClr val="000000"/>
              </a:solidFill>
              <a:round/>
              <a:headEnd/>
              <a:tailEnd/>
            </a:ln>
          </p:spPr>
          <p:txBody>
            <a:bodyPr/>
            <a:lstStyle/>
            <a:p>
              <a:endParaRPr lang="fr-FR"/>
            </a:p>
          </p:txBody>
        </p:sp>
        <p:sp>
          <p:nvSpPr>
            <p:cNvPr id="77869" name="Freeform 20"/>
            <p:cNvSpPr>
              <a:spLocks/>
            </p:cNvSpPr>
            <p:nvPr/>
          </p:nvSpPr>
          <p:spPr bwMode="auto">
            <a:xfrm>
              <a:off x="2037" y="2407"/>
              <a:ext cx="168" cy="300"/>
            </a:xfrm>
            <a:custGeom>
              <a:avLst/>
              <a:gdLst>
                <a:gd name="T0" fmla="*/ 1150 w 156"/>
                <a:gd name="T1" fmla="*/ 10153 h 262"/>
                <a:gd name="T2" fmla="*/ 1150 w 156"/>
                <a:gd name="T3" fmla="*/ 1873 h 262"/>
                <a:gd name="T4" fmla="*/ 0 w 156"/>
                <a:gd name="T5" fmla="*/ 0 h 262"/>
                <a:gd name="T6" fmla="*/ 0 w 156"/>
                <a:gd name="T7" fmla="*/ 8310 h 262"/>
                <a:gd name="T8" fmla="*/ 1150 w 156"/>
                <a:gd name="T9" fmla="*/ 10153 h 262"/>
                <a:gd name="T10" fmla="*/ 0 60000 65536"/>
                <a:gd name="T11" fmla="*/ 0 60000 65536"/>
                <a:gd name="T12" fmla="*/ 0 60000 65536"/>
                <a:gd name="T13" fmla="*/ 0 60000 65536"/>
                <a:gd name="T14" fmla="*/ 0 60000 65536"/>
                <a:gd name="T15" fmla="*/ 0 w 156"/>
                <a:gd name="T16" fmla="*/ 0 h 262"/>
                <a:gd name="T17" fmla="*/ 156 w 156"/>
                <a:gd name="T18" fmla="*/ 262 h 262"/>
              </a:gdLst>
              <a:ahLst/>
              <a:cxnLst>
                <a:cxn ang="T10">
                  <a:pos x="T0" y="T1"/>
                </a:cxn>
                <a:cxn ang="T11">
                  <a:pos x="T2" y="T3"/>
                </a:cxn>
                <a:cxn ang="T12">
                  <a:pos x="T4" y="T5"/>
                </a:cxn>
                <a:cxn ang="T13">
                  <a:pos x="T6" y="T7"/>
                </a:cxn>
                <a:cxn ang="T14">
                  <a:pos x="T8" y="T9"/>
                </a:cxn>
              </a:cxnLst>
              <a:rect l="T15" t="T16" r="T17" b="T18"/>
              <a:pathLst>
                <a:path w="156" h="262">
                  <a:moveTo>
                    <a:pt x="156" y="262"/>
                  </a:moveTo>
                  <a:lnTo>
                    <a:pt x="156" y="48"/>
                  </a:lnTo>
                  <a:lnTo>
                    <a:pt x="0" y="0"/>
                  </a:lnTo>
                  <a:lnTo>
                    <a:pt x="0" y="214"/>
                  </a:lnTo>
                  <a:lnTo>
                    <a:pt x="156" y="262"/>
                  </a:lnTo>
                  <a:close/>
                </a:path>
              </a:pathLst>
            </a:custGeom>
            <a:solidFill>
              <a:srgbClr val="EAEAEA"/>
            </a:solidFill>
            <a:ln w="9525">
              <a:solidFill>
                <a:srgbClr val="000000"/>
              </a:solidFill>
              <a:round/>
              <a:headEnd/>
              <a:tailEnd/>
            </a:ln>
          </p:spPr>
          <p:txBody>
            <a:bodyPr/>
            <a:lstStyle/>
            <a:p>
              <a:endParaRPr lang="fr-FR"/>
            </a:p>
          </p:txBody>
        </p:sp>
        <p:sp>
          <p:nvSpPr>
            <p:cNvPr id="77870" name="Freeform 21"/>
            <p:cNvSpPr>
              <a:spLocks/>
            </p:cNvSpPr>
            <p:nvPr/>
          </p:nvSpPr>
          <p:spPr bwMode="auto">
            <a:xfrm>
              <a:off x="2282" y="2488"/>
              <a:ext cx="168" cy="299"/>
            </a:xfrm>
            <a:custGeom>
              <a:avLst/>
              <a:gdLst>
                <a:gd name="T0" fmla="*/ 1150 w 156"/>
                <a:gd name="T1" fmla="*/ 10265 h 261"/>
                <a:gd name="T2" fmla="*/ 1150 w 156"/>
                <a:gd name="T3" fmla="*/ 1881 h 261"/>
                <a:gd name="T4" fmla="*/ 0 w 156"/>
                <a:gd name="T5" fmla="*/ 0 h 261"/>
                <a:gd name="T6" fmla="*/ 0 w 156"/>
                <a:gd name="T7" fmla="*/ 8389 h 261"/>
                <a:gd name="T8" fmla="*/ 1150 w 156"/>
                <a:gd name="T9" fmla="*/ 10265 h 261"/>
                <a:gd name="T10" fmla="*/ 0 60000 65536"/>
                <a:gd name="T11" fmla="*/ 0 60000 65536"/>
                <a:gd name="T12" fmla="*/ 0 60000 65536"/>
                <a:gd name="T13" fmla="*/ 0 60000 65536"/>
                <a:gd name="T14" fmla="*/ 0 60000 65536"/>
                <a:gd name="T15" fmla="*/ 0 w 156"/>
                <a:gd name="T16" fmla="*/ 0 h 261"/>
                <a:gd name="T17" fmla="*/ 156 w 156"/>
                <a:gd name="T18" fmla="*/ 261 h 261"/>
              </a:gdLst>
              <a:ahLst/>
              <a:cxnLst>
                <a:cxn ang="T10">
                  <a:pos x="T0" y="T1"/>
                </a:cxn>
                <a:cxn ang="T11">
                  <a:pos x="T2" y="T3"/>
                </a:cxn>
                <a:cxn ang="T12">
                  <a:pos x="T4" y="T5"/>
                </a:cxn>
                <a:cxn ang="T13">
                  <a:pos x="T6" y="T7"/>
                </a:cxn>
                <a:cxn ang="T14">
                  <a:pos x="T8" y="T9"/>
                </a:cxn>
              </a:cxnLst>
              <a:rect l="T15" t="T16" r="T17" b="T18"/>
              <a:pathLst>
                <a:path w="156" h="261">
                  <a:moveTo>
                    <a:pt x="156" y="261"/>
                  </a:moveTo>
                  <a:lnTo>
                    <a:pt x="156" y="47"/>
                  </a:lnTo>
                  <a:lnTo>
                    <a:pt x="0" y="0"/>
                  </a:lnTo>
                  <a:lnTo>
                    <a:pt x="0" y="213"/>
                  </a:lnTo>
                  <a:lnTo>
                    <a:pt x="156" y="261"/>
                  </a:lnTo>
                  <a:close/>
                </a:path>
              </a:pathLst>
            </a:custGeom>
            <a:solidFill>
              <a:srgbClr val="EAEAEA"/>
            </a:solidFill>
            <a:ln w="9525">
              <a:solidFill>
                <a:srgbClr val="000000"/>
              </a:solidFill>
              <a:round/>
              <a:headEnd/>
              <a:tailEnd/>
            </a:ln>
          </p:spPr>
          <p:txBody>
            <a:bodyPr/>
            <a:lstStyle/>
            <a:p>
              <a:endParaRPr lang="fr-FR"/>
            </a:p>
          </p:txBody>
        </p:sp>
        <p:sp>
          <p:nvSpPr>
            <p:cNvPr id="77871" name="Freeform 22"/>
            <p:cNvSpPr>
              <a:spLocks/>
            </p:cNvSpPr>
            <p:nvPr/>
          </p:nvSpPr>
          <p:spPr bwMode="auto">
            <a:xfrm>
              <a:off x="2527" y="2567"/>
              <a:ext cx="168" cy="300"/>
            </a:xfrm>
            <a:custGeom>
              <a:avLst/>
              <a:gdLst>
                <a:gd name="T0" fmla="*/ 1150 w 156"/>
                <a:gd name="T1" fmla="*/ 10153 h 262"/>
                <a:gd name="T2" fmla="*/ 1150 w 156"/>
                <a:gd name="T3" fmla="*/ 1873 h 262"/>
                <a:gd name="T4" fmla="*/ 0 w 156"/>
                <a:gd name="T5" fmla="*/ 0 h 262"/>
                <a:gd name="T6" fmla="*/ 0 w 156"/>
                <a:gd name="T7" fmla="*/ 8310 h 262"/>
                <a:gd name="T8" fmla="*/ 1150 w 156"/>
                <a:gd name="T9" fmla="*/ 10153 h 262"/>
                <a:gd name="T10" fmla="*/ 0 60000 65536"/>
                <a:gd name="T11" fmla="*/ 0 60000 65536"/>
                <a:gd name="T12" fmla="*/ 0 60000 65536"/>
                <a:gd name="T13" fmla="*/ 0 60000 65536"/>
                <a:gd name="T14" fmla="*/ 0 60000 65536"/>
                <a:gd name="T15" fmla="*/ 0 w 156"/>
                <a:gd name="T16" fmla="*/ 0 h 262"/>
                <a:gd name="T17" fmla="*/ 156 w 156"/>
                <a:gd name="T18" fmla="*/ 262 h 262"/>
              </a:gdLst>
              <a:ahLst/>
              <a:cxnLst>
                <a:cxn ang="T10">
                  <a:pos x="T0" y="T1"/>
                </a:cxn>
                <a:cxn ang="T11">
                  <a:pos x="T2" y="T3"/>
                </a:cxn>
                <a:cxn ang="T12">
                  <a:pos x="T4" y="T5"/>
                </a:cxn>
                <a:cxn ang="T13">
                  <a:pos x="T6" y="T7"/>
                </a:cxn>
                <a:cxn ang="T14">
                  <a:pos x="T8" y="T9"/>
                </a:cxn>
              </a:cxnLst>
              <a:rect l="T15" t="T16" r="T17" b="T18"/>
              <a:pathLst>
                <a:path w="156" h="262">
                  <a:moveTo>
                    <a:pt x="156" y="262"/>
                  </a:moveTo>
                  <a:lnTo>
                    <a:pt x="156" y="48"/>
                  </a:lnTo>
                  <a:lnTo>
                    <a:pt x="0" y="0"/>
                  </a:lnTo>
                  <a:lnTo>
                    <a:pt x="0" y="214"/>
                  </a:lnTo>
                  <a:lnTo>
                    <a:pt x="156" y="262"/>
                  </a:lnTo>
                  <a:close/>
                </a:path>
              </a:pathLst>
            </a:custGeom>
            <a:solidFill>
              <a:srgbClr val="EAEAEA"/>
            </a:solidFill>
            <a:ln w="9525">
              <a:solidFill>
                <a:srgbClr val="000000"/>
              </a:solidFill>
              <a:round/>
              <a:headEnd/>
              <a:tailEnd/>
            </a:ln>
          </p:spPr>
          <p:txBody>
            <a:bodyPr/>
            <a:lstStyle/>
            <a:p>
              <a:endParaRPr lang="fr-FR"/>
            </a:p>
          </p:txBody>
        </p:sp>
        <p:sp>
          <p:nvSpPr>
            <p:cNvPr id="77872" name="Freeform 23"/>
            <p:cNvSpPr>
              <a:spLocks/>
            </p:cNvSpPr>
            <p:nvPr/>
          </p:nvSpPr>
          <p:spPr bwMode="auto">
            <a:xfrm>
              <a:off x="3746" y="2196"/>
              <a:ext cx="168" cy="298"/>
            </a:xfrm>
            <a:custGeom>
              <a:avLst/>
              <a:gdLst>
                <a:gd name="T0" fmla="*/ 0 w 156"/>
                <a:gd name="T1" fmla="*/ 8479 h 260"/>
                <a:gd name="T2" fmla="*/ 0 w 156"/>
                <a:gd name="T3" fmla="*/ 0 h 260"/>
                <a:gd name="T4" fmla="*/ 1150 w 156"/>
                <a:gd name="T5" fmla="*/ 1898 h 260"/>
                <a:gd name="T6" fmla="*/ 1150 w 156"/>
                <a:gd name="T7" fmla="*/ 10362 h 260"/>
                <a:gd name="T8" fmla="*/ 0 w 156"/>
                <a:gd name="T9" fmla="*/ 8479 h 260"/>
                <a:gd name="T10" fmla="*/ 0 60000 65536"/>
                <a:gd name="T11" fmla="*/ 0 60000 65536"/>
                <a:gd name="T12" fmla="*/ 0 60000 65536"/>
                <a:gd name="T13" fmla="*/ 0 60000 65536"/>
                <a:gd name="T14" fmla="*/ 0 60000 65536"/>
                <a:gd name="T15" fmla="*/ 0 w 156"/>
                <a:gd name="T16" fmla="*/ 0 h 260"/>
                <a:gd name="T17" fmla="*/ 156 w 156"/>
                <a:gd name="T18" fmla="*/ 260 h 260"/>
              </a:gdLst>
              <a:ahLst/>
              <a:cxnLst>
                <a:cxn ang="T10">
                  <a:pos x="T0" y="T1"/>
                </a:cxn>
                <a:cxn ang="T11">
                  <a:pos x="T2" y="T3"/>
                </a:cxn>
                <a:cxn ang="T12">
                  <a:pos x="T4" y="T5"/>
                </a:cxn>
                <a:cxn ang="T13">
                  <a:pos x="T6" y="T7"/>
                </a:cxn>
                <a:cxn ang="T14">
                  <a:pos x="T8" y="T9"/>
                </a:cxn>
              </a:cxnLst>
              <a:rect l="T15" t="T16" r="T17" b="T18"/>
              <a:pathLst>
                <a:path w="156" h="260">
                  <a:moveTo>
                    <a:pt x="0" y="212"/>
                  </a:moveTo>
                  <a:lnTo>
                    <a:pt x="0" y="0"/>
                  </a:lnTo>
                  <a:lnTo>
                    <a:pt x="156" y="48"/>
                  </a:lnTo>
                  <a:lnTo>
                    <a:pt x="156" y="260"/>
                  </a:lnTo>
                  <a:lnTo>
                    <a:pt x="0" y="212"/>
                  </a:lnTo>
                  <a:close/>
                </a:path>
              </a:pathLst>
            </a:custGeom>
            <a:solidFill>
              <a:srgbClr val="EAEAEA"/>
            </a:solidFill>
            <a:ln w="9525">
              <a:solidFill>
                <a:srgbClr val="000000"/>
              </a:solidFill>
              <a:round/>
              <a:headEnd/>
              <a:tailEnd/>
            </a:ln>
          </p:spPr>
          <p:txBody>
            <a:bodyPr/>
            <a:lstStyle/>
            <a:p>
              <a:endParaRPr lang="fr-FR"/>
            </a:p>
          </p:txBody>
        </p:sp>
        <p:sp>
          <p:nvSpPr>
            <p:cNvPr id="77873" name="Freeform 24"/>
            <p:cNvSpPr>
              <a:spLocks/>
            </p:cNvSpPr>
            <p:nvPr/>
          </p:nvSpPr>
          <p:spPr bwMode="auto">
            <a:xfrm>
              <a:off x="3502" y="2116"/>
              <a:ext cx="167" cy="298"/>
            </a:xfrm>
            <a:custGeom>
              <a:avLst/>
              <a:gdLst>
                <a:gd name="T0" fmla="*/ 0 w 156"/>
                <a:gd name="T1" fmla="*/ 8479 h 260"/>
                <a:gd name="T2" fmla="*/ 0 w 156"/>
                <a:gd name="T3" fmla="*/ 0 h 260"/>
                <a:gd name="T4" fmla="*/ 995 w 156"/>
                <a:gd name="T5" fmla="*/ 1898 h 260"/>
                <a:gd name="T6" fmla="*/ 995 w 156"/>
                <a:gd name="T7" fmla="*/ 10362 h 260"/>
                <a:gd name="T8" fmla="*/ 0 w 156"/>
                <a:gd name="T9" fmla="*/ 8479 h 260"/>
                <a:gd name="T10" fmla="*/ 0 60000 65536"/>
                <a:gd name="T11" fmla="*/ 0 60000 65536"/>
                <a:gd name="T12" fmla="*/ 0 60000 65536"/>
                <a:gd name="T13" fmla="*/ 0 60000 65536"/>
                <a:gd name="T14" fmla="*/ 0 60000 65536"/>
                <a:gd name="T15" fmla="*/ 0 w 156"/>
                <a:gd name="T16" fmla="*/ 0 h 260"/>
                <a:gd name="T17" fmla="*/ 156 w 156"/>
                <a:gd name="T18" fmla="*/ 260 h 260"/>
              </a:gdLst>
              <a:ahLst/>
              <a:cxnLst>
                <a:cxn ang="T10">
                  <a:pos x="T0" y="T1"/>
                </a:cxn>
                <a:cxn ang="T11">
                  <a:pos x="T2" y="T3"/>
                </a:cxn>
                <a:cxn ang="T12">
                  <a:pos x="T4" y="T5"/>
                </a:cxn>
                <a:cxn ang="T13">
                  <a:pos x="T6" y="T7"/>
                </a:cxn>
                <a:cxn ang="T14">
                  <a:pos x="T8" y="T9"/>
                </a:cxn>
              </a:cxnLst>
              <a:rect l="T15" t="T16" r="T17" b="T18"/>
              <a:pathLst>
                <a:path w="156" h="260">
                  <a:moveTo>
                    <a:pt x="0" y="212"/>
                  </a:moveTo>
                  <a:lnTo>
                    <a:pt x="0" y="0"/>
                  </a:lnTo>
                  <a:lnTo>
                    <a:pt x="156" y="48"/>
                  </a:lnTo>
                  <a:lnTo>
                    <a:pt x="156" y="260"/>
                  </a:lnTo>
                  <a:lnTo>
                    <a:pt x="0" y="212"/>
                  </a:lnTo>
                  <a:close/>
                </a:path>
              </a:pathLst>
            </a:custGeom>
            <a:solidFill>
              <a:srgbClr val="EAEAEA"/>
            </a:solidFill>
            <a:ln w="9525">
              <a:solidFill>
                <a:srgbClr val="000000"/>
              </a:solidFill>
              <a:round/>
              <a:headEnd/>
              <a:tailEnd/>
            </a:ln>
          </p:spPr>
          <p:txBody>
            <a:bodyPr/>
            <a:lstStyle/>
            <a:p>
              <a:endParaRPr lang="fr-FR"/>
            </a:p>
          </p:txBody>
        </p:sp>
        <p:sp>
          <p:nvSpPr>
            <p:cNvPr id="77874" name="Freeform 25"/>
            <p:cNvSpPr>
              <a:spLocks/>
            </p:cNvSpPr>
            <p:nvPr/>
          </p:nvSpPr>
          <p:spPr bwMode="auto">
            <a:xfrm>
              <a:off x="3258" y="2035"/>
              <a:ext cx="166" cy="297"/>
            </a:xfrm>
            <a:custGeom>
              <a:avLst/>
              <a:gdLst>
                <a:gd name="T0" fmla="*/ 0 w 155"/>
                <a:gd name="T1" fmla="*/ 7841 h 260"/>
                <a:gd name="T2" fmla="*/ 0 w 155"/>
                <a:gd name="T3" fmla="*/ 0 h 260"/>
                <a:gd name="T4" fmla="*/ 998 w 155"/>
                <a:gd name="T5" fmla="*/ 1751 h 260"/>
                <a:gd name="T6" fmla="*/ 998 w 155"/>
                <a:gd name="T7" fmla="*/ 9430 h 260"/>
                <a:gd name="T8" fmla="*/ 0 w 155"/>
                <a:gd name="T9" fmla="*/ 7841 h 260"/>
                <a:gd name="T10" fmla="*/ 0 60000 65536"/>
                <a:gd name="T11" fmla="*/ 0 60000 65536"/>
                <a:gd name="T12" fmla="*/ 0 60000 65536"/>
                <a:gd name="T13" fmla="*/ 0 60000 65536"/>
                <a:gd name="T14" fmla="*/ 0 60000 65536"/>
                <a:gd name="T15" fmla="*/ 0 w 155"/>
                <a:gd name="T16" fmla="*/ 0 h 260"/>
                <a:gd name="T17" fmla="*/ 155 w 155"/>
                <a:gd name="T18" fmla="*/ 260 h 260"/>
              </a:gdLst>
              <a:ahLst/>
              <a:cxnLst>
                <a:cxn ang="T10">
                  <a:pos x="T0" y="T1"/>
                </a:cxn>
                <a:cxn ang="T11">
                  <a:pos x="T2" y="T3"/>
                </a:cxn>
                <a:cxn ang="T12">
                  <a:pos x="T4" y="T5"/>
                </a:cxn>
                <a:cxn ang="T13">
                  <a:pos x="T6" y="T7"/>
                </a:cxn>
                <a:cxn ang="T14">
                  <a:pos x="T8" y="T9"/>
                </a:cxn>
              </a:cxnLst>
              <a:rect l="T15" t="T16" r="T17" b="T18"/>
              <a:pathLst>
                <a:path w="155" h="260">
                  <a:moveTo>
                    <a:pt x="0" y="215"/>
                  </a:moveTo>
                  <a:lnTo>
                    <a:pt x="0" y="0"/>
                  </a:lnTo>
                  <a:lnTo>
                    <a:pt x="155" y="48"/>
                  </a:lnTo>
                  <a:lnTo>
                    <a:pt x="155" y="260"/>
                  </a:lnTo>
                  <a:lnTo>
                    <a:pt x="0" y="215"/>
                  </a:lnTo>
                  <a:close/>
                </a:path>
              </a:pathLst>
            </a:custGeom>
            <a:solidFill>
              <a:srgbClr val="EAEAEA"/>
            </a:solidFill>
            <a:ln w="9525">
              <a:solidFill>
                <a:srgbClr val="000000"/>
              </a:solidFill>
              <a:round/>
              <a:headEnd/>
              <a:tailEnd/>
            </a:ln>
          </p:spPr>
          <p:txBody>
            <a:bodyPr/>
            <a:lstStyle/>
            <a:p>
              <a:endParaRPr lang="fr-FR"/>
            </a:p>
          </p:txBody>
        </p:sp>
        <p:sp>
          <p:nvSpPr>
            <p:cNvPr id="77875" name="Freeform 26"/>
            <p:cNvSpPr>
              <a:spLocks/>
            </p:cNvSpPr>
            <p:nvPr/>
          </p:nvSpPr>
          <p:spPr bwMode="auto">
            <a:xfrm>
              <a:off x="3746" y="2581"/>
              <a:ext cx="168" cy="300"/>
            </a:xfrm>
            <a:custGeom>
              <a:avLst/>
              <a:gdLst>
                <a:gd name="T0" fmla="*/ 0 w 156"/>
                <a:gd name="T1" fmla="*/ 8311 h 262"/>
                <a:gd name="T2" fmla="*/ 0 w 156"/>
                <a:gd name="T3" fmla="*/ 0 h 262"/>
                <a:gd name="T4" fmla="*/ 1150 w 156"/>
                <a:gd name="T5" fmla="*/ 1873 h 262"/>
                <a:gd name="T6" fmla="*/ 1150 w 156"/>
                <a:gd name="T7" fmla="*/ 10153 h 262"/>
                <a:gd name="T8" fmla="*/ 0 w 156"/>
                <a:gd name="T9" fmla="*/ 8311 h 262"/>
                <a:gd name="T10" fmla="*/ 0 60000 65536"/>
                <a:gd name="T11" fmla="*/ 0 60000 65536"/>
                <a:gd name="T12" fmla="*/ 0 60000 65536"/>
                <a:gd name="T13" fmla="*/ 0 60000 65536"/>
                <a:gd name="T14" fmla="*/ 0 60000 65536"/>
                <a:gd name="T15" fmla="*/ 0 w 156"/>
                <a:gd name="T16" fmla="*/ 0 h 262"/>
                <a:gd name="T17" fmla="*/ 156 w 156"/>
                <a:gd name="T18" fmla="*/ 262 h 262"/>
              </a:gdLst>
              <a:ahLst/>
              <a:cxnLst>
                <a:cxn ang="T10">
                  <a:pos x="T0" y="T1"/>
                </a:cxn>
                <a:cxn ang="T11">
                  <a:pos x="T2" y="T3"/>
                </a:cxn>
                <a:cxn ang="T12">
                  <a:pos x="T4" y="T5"/>
                </a:cxn>
                <a:cxn ang="T13">
                  <a:pos x="T6" y="T7"/>
                </a:cxn>
                <a:cxn ang="T14">
                  <a:pos x="T8" y="T9"/>
                </a:cxn>
              </a:cxnLst>
              <a:rect l="T15" t="T16" r="T17" b="T18"/>
              <a:pathLst>
                <a:path w="156" h="262">
                  <a:moveTo>
                    <a:pt x="0" y="215"/>
                  </a:moveTo>
                  <a:lnTo>
                    <a:pt x="0" y="0"/>
                  </a:lnTo>
                  <a:lnTo>
                    <a:pt x="156" y="48"/>
                  </a:lnTo>
                  <a:lnTo>
                    <a:pt x="156" y="262"/>
                  </a:lnTo>
                  <a:lnTo>
                    <a:pt x="0" y="215"/>
                  </a:lnTo>
                  <a:close/>
                </a:path>
              </a:pathLst>
            </a:custGeom>
            <a:solidFill>
              <a:srgbClr val="EAEAEA"/>
            </a:solidFill>
            <a:ln w="9525">
              <a:solidFill>
                <a:srgbClr val="000000"/>
              </a:solidFill>
              <a:round/>
              <a:headEnd/>
              <a:tailEnd/>
            </a:ln>
          </p:spPr>
          <p:txBody>
            <a:bodyPr/>
            <a:lstStyle/>
            <a:p>
              <a:endParaRPr lang="fr-FR"/>
            </a:p>
          </p:txBody>
        </p:sp>
        <p:sp>
          <p:nvSpPr>
            <p:cNvPr id="77876" name="Freeform 27"/>
            <p:cNvSpPr>
              <a:spLocks/>
            </p:cNvSpPr>
            <p:nvPr/>
          </p:nvSpPr>
          <p:spPr bwMode="auto">
            <a:xfrm>
              <a:off x="3502" y="2502"/>
              <a:ext cx="167" cy="299"/>
            </a:xfrm>
            <a:custGeom>
              <a:avLst/>
              <a:gdLst>
                <a:gd name="T0" fmla="*/ 0 w 156"/>
                <a:gd name="T1" fmla="*/ 8389 h 261"/>
                <a:gd name="T2" fmla="*/ 0 w 156"/>
                <a:gd name="T3" fmla="*/ 0 h 261"/>
                <a:gd name="T4" fmla="*/ 995 w 156"/>
                <a:gd name="T5" fmla="*/ 1890 h 261"/>
                <a:gd name="T6" fmla="*/ 995 w 156"/>
                <a:gd name="T7" fmla="*/ 10265 h 261"/>
                <a:gd name="T8" fmla="*/ 0 w 156"/>
                <a:gd name="T9" fmla="*/ 8389 h 261"/>
                <a:gd name="T10" fmla="*/ 0 60000 65536"/>
                <a:gd name="T11" fmla="*/ 0 60000 65536"/>
                <a:gd name="T12" fmla="*/ 0 60000 65536"/>
                <a:gd name="T13" fmla="*/ 0 60000 65536"/>
                <a:gd name="T14" fmla="*/ 0 60000 65536"/>
                <a:gd name="T15" fmla="*/ 0 w 156"/>
                <a:gd name="T16" fmla="*/ 0 h 261"/>
                <a:gd name="T17" fmla="*/ 156 w 156"/>
                <a:gd name="T18" fmla="*/ 261 h 261"/>
              </a:gdLst>
              <a:ahLst/>
              <a:cxnLst>
                <a:cxn ang="T10">
                  <a:pos x="T0" y="T1"/>
                </a:cxn>
                <a:cxn ang="T11">
                  <a:pos x="T2" y="T3"/>
                </a:cxn>
                <a:cxn ang="T12">
                  <a:pos x="T4" y="T5"/>
                </a:cxn>
                <a:cxn ang="T13">
                  <a:pos x="T6" y="T7"/>
                </a:cxn>
                <a:cxn ang="T14">
                  <a:pos x="T8" y="T9"/>
                </a:cxn>
              </a:cxnLst>
              <a:rect l="T15" t="T16" r="T17" b="T18"/>
              <a:pathLst>
                <a:path w="156" h="261">
                  <a:moveTo>
                    <a:pt x="0" y="213"/>
                  </a:moveTo>
                  <a:lnTo>
                    <a:pt x="0" y="0"/>
                  </a:lnTo>
                  <a:lnTo>
                    <a:pt x="156" y="48"/>
                  </a:lnTo>
                  <a:lnTo>
                    <a:pt x="156" y="261"/>
                  </a:lnTo>
                  <a:lnTo>
                    <a:pt x="0" y="213"/>
                  </a:lnTo>
                  <a:close/>
                </a:path>
              </a:pathLst>
            </a:custGeom>
            <a:solidFill>
              <a:srgbClr val="EAEAEA"/>
            </a:solidFill>
            <a:ln w="9525">
              <a:solidFill>
                <a:srgbClr val="000000"/>
              </a:solidFill>
              <a:round/>
              <a:headEnd/>
              <a:tailEnd/>
            </a:ln>
          </p:spPr>
          <p:txBody>
            <a:bodyPr/>
            <a:lstStyle/>
            <a:p>
              <a:endParaRPr lang="fr-FR"/>
            </a:p>
          </p:txBody>
        </p:sp>
        <p:sp>
          <p:nvSpPr>
            <p:cNvPr id="77877" name="Freeform 28"/>
            <p:cNvSpPr>
              <a:spLocks/>
            </p:cNvSpPr>
            <p:nvPr/>
          </p:nvSpPr>
          <p:spPr bwMode="auto">
            <a:xfrm>
              <a:off x="3258" y="2421"/>
              <a:ext cx="166" cy="299"/>
            </a:xfrm>
            <a:custGeom>
              <a:avLst/>
              <a:gdLst>
                <a:gd name="T0" fmla="*/ 0 w 155"/>
                <a:gd name="T1" fmla="*/ 7563 h 262"/>
                <a:gd name="T2" fmla="*/ 0 w 155"/>
                <a:gd name="T3" fmla="*/ 0 h 262"/>
                <a:gd name="T4" fmla="*/ 998 w 155"/>
                <a:gd name="T5" fmla="*/ 1704 h 262"/>
                <a:gd name="T6" fmla="*/ 998 w 155"/>
                <a:gd name="T7" fmla="*/ 9266 h 262"/>
                <a:gd name="T8" fmla="*/ 0 w 155"/>
                <a:gd name="T9" fmla="*/ 7563 h 262"/>
                <a:gd name="T10" fmla="*/ 0 60000 65536"/>
                <a:gd name="T11" fmla="*/ 0 60000 65536"/>
                <a:gd name="T12" fmla="*/ 0 60000 65536"/>
                <a:gd name="T13" fmla="*/ 0 60000 65536"/>
                <a:gd name="T14" fmla="*/ 0 60000 65536"/>
                <a:gd name="T15" fmla="*/ 0 w 155"/>
                <a:gd name="T16" fmla="*/ 0 h 262"/>
                <a:gd name="T17" fmla="*/ 155 w 155"/>
                <a:gd name="T18" fmla="*/ 262 h 262"/>
              </a:gdLst>
              <a:ahLst/>
              <a:cxnLst>
                <a:cxn ang="T10">
                  <a:pos x="T0" y="T1"/>
                </a:cxn>
                <a:cxn ang="T11">
                  <a:pos x="T2" y="T3"/>
                </a:cxn>
                <a:cxn ang="T12">
                  <a:pos x="T4" y="T5"/>
                </a:cxn>
                <a:cxn ang="T13">
                  <a:pos x="T6" y="T7"/>
                </a:cxn>
                <a:cxn ang="T14">
                  <a:pos x="T8" y="T9"/>
                </a:cxn>
              </a:cxnLst>
              <a:rect l="T15" t="T16" r="T17" b="T18"/>
              <a:pathLst>
                <a:path w="155" h="262">
                  <a:moveTo>
                    <a:pt x="0" y="214"/>
                  </a:moveTo>
                  <a:lnTo>
                    <a:pt x="0" y="0"/>
                  </a:lnTo>
                  <a:lnTo>
                    <a:pt x="155" y="48"/>
                  </a:lnTo>
                  <a:lnTo>
                    <a:pt x="155" y="262"/>
                  </a:lnTo>
                  <a:lnTo>
                    <a:pt x="0" y="214"/>
                  </a:lnTo>
                  <a:close/>
                </a:path>
              </a:pathLst>
            </a:custGeom>
            <a:solidFill>
              <a:srgbClr val="EAEAEA"/>
            </a:solidFill>
            <a:ln w="9525">
              <a:solidFill>
                <a:srgbClr val="000000"/>
              </a:solidFill>
              <a:round/>
              <a:headEnd/>
              <a:tailEnd/>
            </a:ln>
          </p:spPr>
          <p:txBody>
            <a:bodyPr/>
            <a:lstStyle/>
            <a:p>
              <a:endParaRPr lang="fr-FR"/>
            </a:p>
          </p:txBody>
        </p:sp>
        <p:sp>
          <p:nvSpPr>
            <p:cNvPr id="77878" name="Freeform 29"/>
            <p:cNvSpPr>
              <a:spLocks/>
            </p:cNvSpPr>
            <p:nvPr/>
          </p:nvSpPr>
          <p:spPr bwMode="auto">
            <a:xfrm>
              <a:off x="3746" y="2969"/>
              <a:ext cx="168" cy="300"/>
            </a:xfrm>
            <a:custGeom>
              <a:avLst/>
              <a:gdLst>
                <a:gd name="T0" fmla="*/ 0 w 156"/>
                <a:gd name="T1" fmla="*/ 8310 h 262"/>
                <a:gd name="T2" fmla="*/ 0 w 156"/>
                <a:gd name="T3" fmla="*/ 0 h 262"/>
                <a:gd name="T4" fmla="*/ 1150 w 156"/>
                <a:gd name="T5" fmla="*/ 1873 h 262"/>
                <a:gd name="T6" fmla="*/ 1150 w 156"/>
                <a:gd name="T7" fmla="*/ 10153 h 262"/>
                <a:gd name="T8" fmla="*/ 0 w 156"/>
                <a:gd name="T9" fmla="*/ 8310 h 262"/>
                <a:gd name="T10" fmla="*/ 0 60000 65536"/>
                <a:gd name="T11" fmla="*/ 0 60000 65536"/>
                <a:gd name="T12" fmla="*/ 0 60000 65536"/>
                <a:gd name="T13" fmla="*/ 0 60000 65536"/>
                <a:gd name="T14" fmla="*/ 0 60000 65536"/>
                <a:gd name="T15" fmla="*/ 0 w 156"/>
                <a:gd name="T16" fmla="*/ 0 h 262"/>
                <a:gd name="T17" fmla="*/ 156 w 156"/>
                <a:gd name="T18" fmla="*/ 262 h 262"/>
              </a:gdLst>
              <a:ahLst/>
              <a:cxnLst>
                <a:cxn ang="T10">
                  <a:pos x="T0" y="T1"/>
                </a:cxn>
                <a:cxn ang="T11">
                  <a:pos x="T2" y="T3"/>
                </a:cxn>
                <a:cxn ang="T12">
                  <a:pos x="T4" y="T5"/>
                </a:cxn>
                <a:cxn ang="T13">
                  <a:pos x="T6" y="T7"/>
                </a:cxn>
                <a:cxn ang="T14">
                  <a:pos x="T8" y="T9"/>
                </a:cxn>
              </a:cxnLst>
              <a:rect l="T15" t="T16" r="T17" b="T18"/>
              <a:pathLst>
                <a:path w="156" h="262">
                  <a:moveTo>
                    <a:pt x="0" y="214"/>
                  </a:moveTo>
                  <a:lnTo>
                    <a:pt x="0" y="0"/>
                  </a:lnTo>
                  <a:lnTo>
                    <a:pt x="156" y="48"/>
                  </a:lnTo>
                  <a:lnTo>
                    <a:pt x="156" y="262"/>
                  </a:lnTo>
                  <a:lnTo>
                    <a:pt x="0" y="214"/>
                  </a:lnTo>
                  <a:close/>
                </a:path>
              </a:pathLst>
            </a:custGeom>
            <a:solidFill>
              <a:srgbClr val="EAEAEA"/>
            </a:solidFill>
            <a:ln w="9525">
              <a:solidFill>
                <a:srgbClr val="000000"/>
              </a:solidFill>
              <a:round/>
              <a:headEnd/>
              <a:tailEnd/>
            </a:ln>
          </p:spPr>
          <p:txBody>
            <a:bodyPr/>
            <a:lstStyle/>
            <a:p>
              <a:endParaRPr lang="fr-FR"/>
            </a:p>
          </p:txBody>
        </p:sp>
        <p:sp>
          <p:nvSpPr>
            <p:cNvPr id="77879" name="Freeform 30"/>
            <p:cNvSpPr>
              <a:spLocks/>
            </p:cNvSpPr>
            <p:nvPr/>
          </p:nvSpPr>
          <p:spPr bwMode="auto">
            <a:xfrm>
              <a:off x="3502" y="2889"/>
              <a:ext cx="167" cy="298"/>
            </a:xfrm>
            <a:custGeom>
              <a:avLst/>
              <a:gdLst>
                <a:gd name="T0" fmla="*/ 0 w 156"/>
                <a:gd name="T1" fmla="*/ 7613 h 261"/>
                <a:gd name="T2" fmla="*/ 0 w 156"/>
                <a:gd name="T3" fmla="*/ 0 h 261"/>
                <a:gd name="T4" fmla="*/ 995 w 156"/>
                <a:gd name="T5" fmla="*/ 1730 h 261"/>
                <a:gd name="T6" fmla="*/ 995 w 156"/>
                <a:gd name="T7" fmla="*/ 9358 h 261"/>
                <a:gd name="T8" fmla="*/ 0 w 156"/>
                <a:gd name="T9" fmla="*/ 7613 h 261"/>
                <a:gd name="T10" fmla="*/ 0 60000 65536"/>
                <a:gd name="T11" fmla="*/ 0 60000 65536"/>
                <a:gd name="T12" fmla="*/ 0 60000 65536"/>
                <a:gd name="T13" fmla="*/ 0 60000 65536"/>
                <a:gd name="T14" fmla="*/ 0 60000 65536"/>
                <a:gd name="T15" fmla="*/ 0 w 156"/>
                <a:gd name="T16" fmla="*/ 0 h 261"/>
                <a:gd name="T17" fmla="*/ 156 w 156"/>
                <a:gd name="T18" fmla="*/ 261 h 261"/>
              </a:gdLst>
              <a:ahLst/>
              <a:cxnLst>
                <a:cxn ang="T10">
                  <a:pos x="T0" y="T1"/>
                </a:cxn>
                <a:cxn ang="T11">
                  <a:pos x="T2" y="T3"/>
                </a:cxn>
                <a:cxn ang="T12">
                  <a:pos x="T4" y="T5"/>
                </a:cxn>
                <a:cxn ang="T13">
                  <a:pos x="T6" y="T7"/>
                </a:cxn>
                <a:cxn ang="T14">
                  <a:pos x="T8" y="T9"/>
                </a:cxn>
              </a:cxnLst>
              <a:rect l="T15" t="T16" r="T17" b="T18"/>
              <a:pathLst>
                <a:path w="156" h="261">
                  <a:moveTo>
                    <a:pt x="0" y="213"/>
                  </a:moveTo>
                  <a:lnTo>
                    <a:pt x="0" y="0"/>
                  </a:lnTo>
                  <a:lnTo>
                    <a:pt x="156" y="48"/>
                  </a:lnTo>
                  <a:lnTo>
                    <a:pt x="156" y="261"/>
                  </a:lnTo>
                  <a:lnTo>
                    <a:pt x="0" y="213"/>
                  </a:lnTo>
                  <a:close/>
                </a:path>
              </a:pathLst>
            </a:custGeom>
            <a:solidFill>
              <a:srgbClr val="EAEAEA"/>
            </a:solidFill>
            <a:ln w="9525">
              <a:solidFill>
                <a:srgbClr val="000000"/>
              </a:solidFill>
              <a:round/>
              <a:headEnd/>
              <a:tailEnd/>
            </a:ln>
          </p:spPr>
          <p:txBody>
            <a:bodyPr/>
            <a:lstStyle/>
            <a:p>
              <a:endParaRPr lang="fr-FR"/>
            </a:p>
          </p:txBody>
        </p:sp>
        <p:sp>
          <p:nvSpPr>
            <p:cNvPr id="77880" name="Freeform 31"/>
            <p:cNvSpPr>
              <a:spLocks/>
            </p:cNvSpPr>
            <p:nvPr/>
          </p:nvSpPr>
          <p:spPr bwMode="auto">
            <a:xfrm>
              <a:off x="4298" y="2085"/>
              <a:ext cx="167" cy="235"/>
            </a:xfrm>
            <a:custGeom>
              <a:avLst/>
              <a:gdLst>
                <a:gd name="T0" fmla="*/ 995 w 156"/>
                <a:gd name="T1" fmla="*/ 5884 h 205"/>
                <a:gd name="T2" fmla="*/ 995 w 156"/>
                <a:gd name="T3" fmla="*/ 0 h 205"/>
                <a:gd name="T4" fmla="*/ 0 w 156"/>
                <a:gd name="T5" fmla="*/ 2371 h 205"/>
                <a:gd name="T6" fmla="*/ 0 w 156"/>
                <a:gd name="T7" fmla="*/ 8156 h 205"/>
                <a:gd name="T8" fmla="*/ 995 w 156"/>
                <a:gd name="T9" fmla="*/ 5884 h 205"/>
                <a:gd name="T10" fmla="*/ 0 60000 65536"/>
                <a:gd name="T11" fmla="*/ 0 60000 65536"/>
                <a:gd name="T12" fmla="*/ 0 60000 65536"/>
                <a:gd name="T13" fmla="*/ 0 60000 65536"/>
                <a:gd name="T14" fmla="*/ 0 60000 65536"/>
                <a:gd name="T15" fmla="*/ 0 w 156"/>
                <a:gd name="T16" fmla="*/ 0 h 205"/>
                <a:gd name="T17" fmla="*/ 156 w 156"/>
                <a:gd name="T18" fmla="*/ 205 h 205"/>
              </a:gdLst>
              <a:ahLst/>
              <a:cxnLst>
                <a:cxn ang="T10">
                  <a:pos x="T0" y="T1"/>
                </a:cxn>
                <a:cxn ang="T11">
                  <a:pos x="T2" y="T3"/>
                </a:cxn>
                <a:cxn ang="T12">
                  <a:pos x="T4" y="T5"/>
                </a:cxn>
                <a:cxn ang="T13">
                  <a:pos x="T6" y="T7"/>
                </a:cxn>
                <a:cxn ang="T14">
                  <a:pos x="T8" y="T9"/>
                </a:cxn>
              </a:cxnLst>
              <a:rect l="T15" t="T16" r="T17" b="T18"/>
              <a:pathLst>
                <a:path w="156" h="205">
                  <a:moveTo>
                    <a:pt x="156" y="147"/>
                  </a:moveTo>
                  <a:lnTo>
                    <a:pt x="156" y="0"/>
                  </a:lnTo>
                  <a:lnTo>
                    <a:pt x="0" y="59"/>
                  </a:lnTo>
                  <a:lnTo>
                    <a:pt x="0" y="205"/>
                  </a:lnTo>
                  <a:lnTo>
                    <a:pt x="156" y="147"/>
                  </a:lnTo>
                  <a:close/>
                </a:path>
              </a:pathLst>
            </a:custGeom>
            <a:solidFill>
              <a:srgbClr val="DDDDDD"/>
            </a:solidFill>
            <a:ln w="6350">
              <a:solidFill>
                <a:srgbClr val="000000"/>
              </a:solidFill>
              <a:round/>
              <a:headEnd/>
              <a:tailEnd/>
            </a:ln>
          </p:spPr>
          <p:txBody>
            <a:bodyPr/>
            <a:lstStyle/>
            <a:p>
              <a:endParaRPr lang="fr-FR"/>
            </a:p>
          </p:txBody>
        </p:sp>
        <p:sp>
          <p:nvSpPr>
            <p:cNvPr id="77881" name="Freeform 32"/>
            <p:cNvSpPr>
              <a:spLocks/>
            </p:cNvSpPr>
            <p:nvPr/>
          </p:nvSpPr>
          <p:spPr bwMode="auto">
            <a:xfrm>
              <a:off x="4298" y="2471"/>
              <a:ext cx="167" cy="233"/>
            </a:xfrm>
            <a:custGeom>
              <a:avLst/>
              <a:gdLst>
                <a:gd name="T0" fmla="*/ 995 w 156"/>
                <a:gd name="T1" fmla="*/ 5280 h 204"/>
                <a:gd name="T2" fmla="*/ 995 w 156"/>
                <a:gd name="T3" fmla="*/ 0 h 204"/>
                <a:gd name="T4" fmla="*/ 0 w 156"/>
                <a:gd name="T5" fmla="*/ 2136 h 204"/>
                <a:gd name="T6" fmla="*/ 0 w 156"/>
                <a:gd name="T7" fmla="*/ 7370 h 204"/>
                <a:gd name="T8" fmla="*/ 995 w 156"/>
                <a:gd name="T9" fmla="*/ 5280 h 204"/>
                <a:gd name="T10" fmla="*/ 0 60000 65536"/>
                <a:gd name="T11" fmla="*/ 0 60000 65536"/>
                <a:gd name="T12" fmla="*/ 0 60000 65536"/>
                <a:gd name="T13" fmla="*/ 0 60000 65536"/>
                <a:gd name="T14" fmla="*/ 0 60000 65536"/>
                <a:gd name="T15" fmla="*/ 0 w 156"/>
                <a:gd name="T16" fmla="*/ 0 h 204"/>
                <a:gd name="T17" fmla="*/ 156 w 156"/>
                <a:gd name="T18" fmla="*/ 204 h 204"/>
              </a:gdLst>
              <a:ahLst/>
              <a:cxnLst>
                <a:cxn ang="T10">
                  <a:pos x="T0" y="T1"/>
                </a:cxn>
                <a:cxn ang="T11">
                  <a:pos x="T2" y="T3"/>
                </a:cxn>
                <a:cxn ang="T12">
                  <a:pos x="T4" y="T5"/>
                </a:cxn>
                <a:cxn ang="T13">
                  <a:pos x="T6" y="T7"/>
                </a:cxn>
                <a:cxn ang="T14">
                  <a:pos x="T8" y="T9"/>
                </a:cxn>
              </a:cxnLst>
              <a:rect l="T15" t="T16" r="T17" b="T18"/>
              <a:pathLst>
                <a:path w="156" h="204">
                  <a:moveTo>
                    <a:pt x="156" y="146"/>
                  </a:moveTo>
                  <a:lnTo>
                    <a:pt x="156" y="0"/>
                  </a:lnTo>
                  <a:lnTo>
                    <a:pt x="0" y="59"/>
                  </a:lnTo>
                  <a:lnTo>
                    <a:pt x="0" y="204"/>
                  </a:lnTo>
                  <a:lnTo>
                    <a:pt x="156" y="146"/>
                  </a:lnTo>
                  <a:close/>
                </a:path>
              </a:pathLst>
            </a:custGeom>
            <a:solidFill>
              <a:srgbClr val="DDDDDD"/>
            </a:solidFill>
            <a:ln w="6350">
              <a:solidFill>
                <a:srgbClr val="000000"/>
              </a:solidFill>
              <a:round/>
              <a:headEnd/>
              <a:tailEnd/>
            </a:ln>
          </p:spPr>
          <p:txBody>
            <a:bodyPr/>
            <a:lstStyle/>
            <a:p>
              <a:endParaRPr lang="fr-FR"/>
            </a:p>
          </p:txBody>
        </p:sp>
        <p:sp>
          <p:nvSpPr>
            <p:cNvPr id="77882" name="Freeform 33"/>
            <p:cNvSpPr>
              <a:spLocks/>
            </p:cNvSpPr>
            <p:nvPr/>
          </p:nvSpPr>
          <p:spPr bwMode="auto">
            <a:xfrm>
              <a:off x="4298" y="2858"/>
              <a:ext cx="167" cy="234"/>
            </a:xfrm>
            <a:custGeom>
              <a:avLst/>
              <a:gdLst>
                <a:gd name="T0" fmla="*/ 995 w 156"/>
                <a:gd name="T1" fmla="*/ 5223 h 205"/>
                <a:gd name="T2" fmla="*/ 995 w 156"/>
                <a:gd name="T3" fmla="*/ 0 h 205"/>
                <a:gd name="T4" fmla="*/ 0 w 156"/>
                <a:gd name="T5" fmla="*/ 2069 h 205"/>
                <a:gd name="T6" fmla="*/ 0 w 156"/>
                <a:gd name="T7" fmla="*/ 7296 h 205"/>
                <a:gd name="T8" fmla="*/ 995 w 156"/>
                <a:gd name="T9" fmla="*/ 5223 h 205"/>
                <a:gd name="T10" fmla="*/ 0 60000 65536"/>
                <a:gd name="T11" fmla="*/ 0 60000 65536"/>
                <a:gd name="T12" fmla="*/ 0 60000 65536"/>
                <a:gd name="T13" fmla="*/ 0 60000 65536"/>
                <a:gd name="T14" fmla="*/ 0 60000 65536"/>
                <a:gd name="T15" fmla="*/ 0 w 156"/>
                <a:gd name="T16" fmla="*/ 0 h 205"/>
                <a:gd name="T17" fmla="*/ 156 w 156"/>
                <a:gd name="T18" fmla="*/ 205 h 205"/>
              </a:gdLst>
              <a:ahLst/>
              <a:cxnLst>
                <a:cxn ang="T10">
                  <a:pos x="T0" y="T1"/>
                </a:cxn>
                <a:cxn ang="T11">
                  <a:pos x="T2" y="T3"/>
                </a:cxn>
                <a:cxn ang="T12">
                  <a:pos x="T4" y="T5"/>
                </a:cxn>
                <a:cxn ang="T13">
                  <a:pos x="T6" y="T7"/>
                </a:cxn>
                <a:cxn ang="T14">
                  <a:pos x="T8" y="T9"/>
                </a:cxn>
              </a:cxnLst>
              <a:rect l="T15" t="T16" r="T17" b="T18"/>
              <a:pathLst>
                <a:path w="156" h="205">
                  <a:moveTo>
                    <a:pt x="156" y="147"/>
                  </a:moveTo>
                  <a:lnTo>
                    <a:pt x="156" y="0"/>
                  </a:lnTo>
                  <a:lnTo>
                    <a:pt x="0" y="59"/>
                  </a:lnTo>
                  <a:lnTo>
                    <a:pt x="0" y="205"/>
                  </a:lnTo>
                  <a:lnTo>
                    <a:pt x="156" y="147"/>
                  </a:lnTo>
                  <a:close/>
                </a:path>
              </a:pathLst>
            </a:custGeom>
            <a:solidFill>
              <a:srgbClr val="DDDDDD"/>
            </a:solidFill>
            <a:ln w="6350">
              <a:solidFill>
                <a:srgbClr val="000000"/>
              </a:solidFill>
              <a:round/>
              <a:headEnd/>
              <a:tailEnd/>
            </a:ln>
          </p:spPr>
          <p:txBody>
            <a:bodyPr/>
            <a:lstStyle/>
            <a:p>
              <a:endParaRPr lang="fr-FR"/>
            </a:p>
          </p:txBody>
        </p:sp>
        <p:sp>
          <p:nvSpPr>
            <p:cNvPr id="77883" name="Freeform 34"/>
            <p:cNvSpPr>
              <a:spLocks/>
            </p:cNvSpPr>
            <p:nvPr/>
          </p:nvSpPr>
          <p:spPr bwMode="auto">
            <a:xfrm>
              <a:off x="3258" y="2807"/>
              <a:ext cx="166" cy="299"/>
            </a:xfrm>
            <a:custGeom>
              <a:avLst/>
              <a:gdLst>
                <a:gd name="T0" fmla="*/ 0 w 155"/>
                <a:gd name="T1" fmla="*/ 8389 h 261"/>
                <a:gd name="T2" fmla="*/ 0 w 155"/>
                <a:gd name="T3" fmla="*/ 0 h 261"/>
                <a:gd name="T4" fmla="*/ 998 w 155"/>
                <a:gd name="T5" fmla="*/ 1890 h 261"/>
                <a:gd name="T6" fmla="*/ 998 w 155"/>
                <a:gd name="T7" fmla="*/ 10265 h 261"/>
                <a:gd name="T8" fmla="*/ 0 w 155"/>
                <a:gd name="T9" fmla="*/ 8389 h 261"/>
                <a:gd name="T10" fmla="*/ 0 60000 65536"/>
                <a:gd name="T11" fmla="*/ 0 60000 65536"/>
                <a:gd name="T12" fmla="*/ 0 60000 65536"/>
                <a:gd name="T13" fmla="*/ 0 60000 65536"/>
                <a:gd name="T14" fmla="*/ 0 60000 65536"/>
                <a:gd name="T15" fmla="*/ 0 w 155"/>
                <a:gd name="T16" fmla="*/ 0 h 261"/>
                <a:gd name="T17" fmla="*/ 155 w 155"/>
                <a:gd name="T18" fmla="*/ 261 h 261"/>
              </a:gdLst>
              <a:ahLst/>
              <a:cxnLst>
                <a:cxn ang="T10">
                  <a:pos x="T0" y="T1"/>
                </a:cxn>
                <a:cxn ang="T11">
                  <a:pos x="T2" y="T3"/>
                </a:cxn>
                <a:cxn ang="T12">
                  <a:pos x="T4" y="T5"/>
                </a:cxn>
                <a:cxn ang="T13">
                  <a:pos x="T6" y="T7"/>
                </a:cxn>
                <a:cxn ang="T14">
                  <a:pos x="T8" y="T9"/>
                </a:cxn>
              </a:cxnLst>
              <a:rect l="T15" t="T16" r="T17" b="T18"/>
              <a:pathLst>
                <a:path w="155" h="261">
                  <a:moveTo>
                    <a:pt x="0" y="213"/>
                  </a:moveTo>
                  <a:lnTo>
                    <a:pt x="0" y="0"/>
                  </a:lnTo>
                  <a:lnTo>
                    <a:pt x="155" y="48"/>
                  </a:lnTo>
                  <a:lnTo>
                    <a:pt x="155" y="261"/>
                  </a:lnTo>
                  <a:lnTo>
                    <a:pt x="0" y="213"/>
                  </a:lnTo>
                  <a:close/>
                </a:path>
              </a:pathLst>
            </a:custGeom>
            <a:solidFill>
              <a:srgbClr val="EAEAEA"/>
            </a:solidFill>
            <a:ln w="9525">
              <a:solidFill>
                <a:srgbClr val="000000"/>
              </a:solidFill>
              <a:round/>
              <a:headEnd/>
              <a:tailEnd/>
            </a:ln>
          </p:spPr>
          <p:txBody>
            <a:bodyPr/>
            <a:lstStyle/>
            <a:p>
              <a:endParaRPr lang="fr-FR"/>
            </a:p>
          </p:txBody>
        </p:sp>
        <p:sp>
          <p:nvSpPr>
            <p:cNvPr id="77884" name="Freeform 35"/>
            <p:cNvSpPr>
              <a:spLocks/>
            </p:cNvSpPr>
            <p:nvPr/>
          </p:nvSpPr>
          <p:spPr bwMode="auto">
            <a:xfrm>
              <a:off x="2893" y="1611"/>
              <a:ext cx="94" cy="48"/>
            </a:xfrm>
            <a:custGeom>
              <a:avLst/>
              <a:gdLst>
                <a:gd name="T0" fmla="*/ 0 w 87"/>
                <a:gd name="T1" fmla="*/ 450 h 42"/>
                <a:gd name="T2" fmla="*/ 0 w 87"/>
                <a:gd name="T3" fmla="*/ 0 h 42"/>
                <a:gd name="T4" fmla="*/ 700 w 87"/>
                <a:gd name="T5" fmla="*/ 877 h 42"/>
                <a:gd name="T6" fmla="*/ 700 w 87"/>
                <a:gd name="T7" fmla="*/ 1544 h 42"/>
                <a:gd name="T8" fmla="*/ 0 w 87"/>
                <a:gd name="T9" fmla="*/ 450 h 42"/>
                <a:gd name="T10" fmla="*/ 0 60000 65536"/>
                <a:gd name="T11" fmla="*/ 0 60000 65536"/>
                <a:gd name="T12" fmla="*/ 0 60000 65536"/>
                <a:gd name="T13" fmla="*/ 0 60000 65536"/>
                <a:gd name="T14" fmla="*/ 0 60000 65536"/>
                <a:gd name="T15" fmla="*/ 0 w 87"/>
                <a:gd name="T16" fmla="*/ 0 h 42"/>
                <a:gd name="T17" fmla="*/ 87 w 87"/>
                <a:gd name="T18" fmla="*/ 42 h 42"/>
              </a:gdLst>
              <a:ahLst/>
              <a:cxnLst>
                <a:cxn ang="T10">
                  <a:pos x="T0" y="T1"/>
                </a:cxn>
                <a:cxn ang="T11">
                  <a:pos x="T2" y="T3"/>
                </a:cxn>
                <a:cxn ang="T12">
                  <a:pos x="T4" y="T5"/>
                </a:cxn>
                <a:cxn ang="T13">
                  <a:pos x="T6" y="T7"/>
                </a:cxn>
                <a:cxn ang="T14">
                  <a:pos x="T8" y="T9"/>
                </a:cxn>
              </a:cxnLst>
              <a:rect l="T15" t="T16" r="T17" b="T18"/>
              <a:pathLst>
                <a:path w="87" h="42">
                  <a:moveTo>
                    <a:pt x="0" y="12"/>
                  </a:moveTo>
                  <a:lnTo>
                    <a:pt x="0" y="0"/>
                  </a:lnTo>
                  <a:lnTo>
                    <a:pt x="87" y="24"/>
                  </a:lnTo>
                  <a:lnTo>
                    <a:pt x="87" y="42"/>
                  </a:lnTo>
                  <a:lnTo>
                    <a:pt x="0" y="12"/>
                  </a:lnTo>
                  <a:close/>
                </a:path>
              </a:pathLst>
            </a:custGeom>
            <a:solidFill>
              <a:srgbClr val="EAEAEA"/>
            </a:solidFill>
            <a:ln w="9525">
              <a:solidFill>
                <a:schemeClr val="tx1"/>
              </a:solidFill>
              <a:round/>
              <a:headEnd/>
              <a:tailEnd/>
            </a:ln>
          </p:spPr>
          <p:txBody>
            <a:bodyPr/>
            <a:lstStyle/>
            <a:p>
              <a:endParaRPr lang="fr-FR"/>
            </a:p>
          </p:txBody>
        </p:sp>
        <p:sp>
          <p:nvSpPr>
            <p:cNvPr id="77885" name="Freeform 36"/>
            <p:cNvSpPr>
              <a:spLocks/>
            </p:cNvSpPr>
            <p:nvPr/>
          </p:nvSpPr>
          <p:spPr bwMode="auto">
            <a:xfrm>
              <a:off x="2967" y="1499"/>
              <a:ext cx="16" cy="162"/>
            </a:xfrm>
            <a:custGeom>
              <a:avLst/>
              <a:gdLst>
                <a:gd name="T0" fmla="*/ 3 w 14"/>
                <a:gd name="T1" fmla="*/ 0 h 141"/>
                <a:gd name="T2" fmla="*/ 415 w 14"/>
                <a:gd name="T3" fmla="*/ 2 h 141"/>
                <a:gd name="T4" fmla="*/ 514 w 14"/>
                <a:gd name="T5" fmla="*/ 5995 h 141"/>
                <a:gd name="T6" fmla="*/ 0 w 14"/>
                <a:gd name="T7" fmla="*/ 5812 h 141"/>
                <a:gd name="T8" fmla="*/ 3 w 14"/>
                <a:gd name="T9" fmla="*/ 0 h 141"/>
                <a:gd name="T10" fmla="*/ 0 60000 65536"/>
                <a:gd name="T11" fmla="*/ 0 60000 65536"/>
                <a:gd name="T12" fmla="*/ 0 60000 65536"/>
                <a:gd name="T13" fmla="*/ 0 60000 65536"/>
                <a:gd name="T14" fmla="*/ 0 60000 65536"/>
                <a:gd name="T15" fmla="*/ 0 w 14"/>
                <a:gd name="T16" fmla="*/ 0 h 141"/>
                <a:gd name="T17" fmla="*/ 14 w 14"/>
                <a:gd name="T18" fmla="*/ 141 h 141"/>
              </a:gdLst>
              <a:ahLst/>
              <a:cxnLst>
                <a:cxn ang="T10">
                  <a:pos x="T0" y="T1"/>
                </a:cxn>
                <a:cxn ang="T11">
                  <a:pos x="T2" y="T3"/>
                </a:cxn>
                <a:cxn ang="T12">
                  <a:pos x="T4" y="T5"/>
                </a:cxn>
                <a:cxn ang="T13">
                  <a:pos x="T6" y="T7"/>
                </a:cxn>
                <a:cxn ang="T14">
                  <a:pos x="T8" y="T9"/>
                </a:cxn>
              </a:cxnLst>
              <a:rect l="T15" t="T16" r="T17" b="T18"/>
              <a:pathLst>
                <a:path w="14" h="141">
                  <a:moveTo>
                    <a:pt x="3" y="0"/>
                  </a:moveTo>
                  <a:lnTo>
                    <a:pt x="11" y="2"/>
                  </a:lnTo>
                  <a:lnTo>
                    <a:pt x="14" y="141"/>
                  </a:lnTo>
                  <a:lnTo>
                    <a:pt x="0" y="137"/>
                  </a:lnTo>
                  <a:lnTo>
                    <a:pt x="3" y="0"/>
                  </a:lnTo>
                  <a:close/>
                </a:path>
              </a:pathLst>
            </a:custGeom>
            <a:solidFill>
              <a:schemeClr val="tx2"/>
            </a:solidFill>
            <a:ln w="9525">
              <a:noFill/>
              <a:round/>
              <a:headEnd/>
              <a:tailEnd/>
            </a:ln>
          </p:spPr>
          <p:txBody>
            <a:bodyPr/>
            <a:lstStyle/>
            <a:p>
              <a:endParaRPr lang="fr-FR"/>
            </a:p>
          </p:txBody>
        </p:sp>
        <p:sp>
          <p:nvSpPr>
            <p:cNvPr id="77886" name="Freeform 37"/>
            <p:cNvSpPr>
              <a:spLocks/>
            </p:cNvSpPr>
            <p:nvPr/>
          </p:nvSpPr>
          <p:spPr bwMode="auto">
            <a:xfrm>
              <a:off x="2774" y="2661"/>
              <a:ext cx="403" cy="476"/>
            </a:xfrm>
            <a:custGeom>
              <a:avLst/>
              <a:gdLst>
                <a:gd name="T0" fmla="*/ 2614 w 375"/>
                <a:gd name="T1" fmla="*/ 15833 h 416"/>
                <a:gd name="T2" fmla="*/ 2614 w 375"/>
                <a:gd name="T3" fmla="*/ 4404 h 416"/>
                <a:gd name="T4" fmla="*/ 0 w 375"/>
                <a:gd name="T5" fmla="*/ 0 h 416"/>
                <a:gd name="T6" fmla="*/ 0 w 375"/>
                <a:gd name="T7" fmla="*/ 11391 h 416"/>
                <a:gd name="T8" fmla="*/ 2614 w 375"/>
                <a:gd name="T9" fmla="*/ 15833 h 416"/>
                <a:gd name="T10" fmla="*/ 0 60000 65536"/>
                <a:gd name="T11" fmla="*/ 0 60000 65536"/>
                <a:gd name="T12" fmla="*/ 0 60000 65536"/>
                <a:gd name="T13" fmla="*/ 0 60000 65536"/>
                <a:gd name="T14" fmla="*/ 0 60000 65536"/>
                <a:gd name="T15" fmla="*/ 0 w 375"/>
                <a:gd name="T16" fmla="*/ 0 h 416"/>
                <a:gd name="T17" fmla="*/ 375 w 375"/>
                <a:gd name="T18" fmla="*/ 416 h 416"/>
              </a:gdLst>
              <a:ahLst/>
              <a:cxnLst>
                <a:cxn ang="T10">
                  <a:pos x="T0" y="T1"/>
                </a:cxn>
                <a:cxn ang="T11">
                  <a:pos x="T2" y="T3"/>
                </a:cxn>
                <a:cxn ang="T12">
                  <a:pos x="T4" y="T5"/>
                </a:cxn>
                <a:cxn ang="T13">
                  <a:pos x="T6" y="T7"/>
                </a:cxn>
                <a:cxn ang="T14">
                  <a:pos x="T8" y="T9"/>
                </a:cxn>
              </a:cxnLst>
              <a:rect l="T15" t="T16" r="T17" b="T18"/>
              <a:pathLst>
                <a:path w="375" h="416">
                  <a:moveTo>
                    <a:pt x="375" y="416"/>
                  </a:moveTo>
                  <a:lnTo>
                    <a:pt x="375" y="116"/>
                  </a:lnTo>
                  <a:lnTo>
                    <a:pt x="0" y="0"/>
                  </a:lnTo>
                  <a:lnTo>
                    <a:pt x="0" y="300"/>
                  </a:lnTo>
                  <a:lnTo>
                    <a:pt x="375" y="416"/>
                  </a:lnTo>
                  <a:close/>
                </a:path>
              </a:pathLst>
            </a:custGeom>
            <a:solidFill>
              <a:srgbClr val="DDDDDD"/>
            </a:solidFill>
            <a:ln w="9525">
              <a:solidFill>
                <a:srgbClr val="000000"/>
              </a:solidFill>
              <a:round/>
              <a:headEnd/>
              <a:tailEnd/>
            </a:ln>
          </p:spPr>
          <p:txBody>
            <a:bodyPr/>
            <a:lstStyle/>
            <a:p>
              <a:endParaRPr lang="fr-FR"/>
            </a:p>
          </p:txBody>
        </p:sp>
        <p:sp>
          <p:nvSpPr>
            <p:cNvPr id="77887" name="WordArt 38"/>
            <p:cNvSpPr>
              <a:spLocks noChangeArrowheads="1" noChangeShapeType="1" noTextEdit="1"/>
            </p:cNvSpPr>
            <p:nvPr/>
          </p:nvSpPr>
          <p:spPr bwMode="auto">
            <a:xfrm rot="546548">
              <a:off x="2574" y="2409"/>
              <a:ext cx="774" cy="427"/>
            </a:xfrm>
            <a:prstGeom prst="rect">
              <a:avLst/>
            </a:prstGeom>
          </p:spPr>
          <p:txBody>
            <a:bodyPr wrap="none" fromWordArt="1">
              <a:prstTxWarp prst="textDeflate">
                <a:avLst>
                  <a:gd name="adj" fmla="val 26227"/>
                </a:avLst>
              </a:prstTxWarp>
            </a:bodyPr>
            <a:lstStyle/>
            <a:p>
              <a:pPr algn="ctr"/>
              <a:r>
                <a:rPr lang="fr-FR" sz="3600" b="1" kern="10">
                  <a:ln w="9525">
                    <a:solidFill>
                      <a:srgbClr val="000000"/>
                    </a:solidFill>
                    <a:round/>
                    <a:headEnd/>
                    <a:tailEnd/>
                  </a:ln>
                  <a:solidFill>
                    <a:srgbClr val="3C3C3C"/>
                  </a:solidFill>
                  <a:latin typeface="Arial"/>
                  <a:cs typeface="Arial"/>
                </a:rPr>
                <a:t>EPLE</a:t>
              </a:r>
            </a:p>
          </p:txBody>
        </p:sp>
      </p:grpSp>
      <p:sp>
        <p:nvSpPr>
          <p:cNvPr id="77827" name="Text Box 40"/>
          <p:cNvSpPr txBox="1">
            <a:spLocks noChangeArrowheads="1"/>
          </p:cNvSpPr>
          <p:nvPr/>
        </p:nvSpPr>
        <p:spPr bwMode="auto">
          <a:xfrm>
            <a:off x="1714500" y="582613"/>
            <a:ext cx="2327275" cy="854075"/>
          </a:xfrm>
          <a:prstGeom prst="rect">
            <a:avLst/>
          </a:prstGeom>
          <a:noFill/>
          <a:ln w="9525">
            <a:noFill/>
            <a:miter lim="800000"/>
            <a:headEnd/>
            <a:tailEnd/>
          </a:ln>
        </p:spPr>
        <p:txBody>
          <a:bodyPr>
            <a:spAutoFit/>
          </a:bodyPr>
          <a:lstStyle/>
          <a:p>
            <a:pPr eaLnBrk="1" hangingPunct="1">
              <a:spcBef>
                <a:spcPct val="50000"/>
              </a:spcBef>
            </a:pPr>
            <a:r>
              <a:rPr lang="fr-FR" altLang="fr-FR" sz="2000" b="1">
                <a:solidFill>
                  <a:srgbClr val="000000"/>
                </a:solidFill>
              </a:rPr>
              <a:t>Code de </a:t>
            </a:r>
          </a:p>
          <a:p>
            <a:pPr eaLnBrk="1" hangingPunct="1">
              <a:spcBef>
                <a:spcPct val="50000"/>
              </a:spcBef>
            </a:pPr>
            <a:r>
              <a:rPr lang="fr-FR" altLang="fr-FR" sz="2000" b="1">
                <a:solidFill>
                  <a:srgbClr val="000000"/>
                </a:solidFill>
              </a:rPr>
              <a:t>la Santé Publique</a:t>
            </a:r>
          </a:p>
        </p:txBody>
      </p:sp>
      <p:sp>
        <p:nvSpPr>
          <p:cNvPr id="77828" name="Line 41"/>
          <p:cNvSpPr>
            <a:spLocks noChangeShapeType="1"/>
          </p:cNvSpPr>
          <p:nvPr/>
        </p:nvSpPr>
        <p:spPr bwMode="auto">
          <a:xfrm flipH="1">
            <a:off x="4845050" y="1063625"/>
            <a:ext cx="636588" cy="1346200"/>
          </a:xfrm>
          <a:prstGeom prst="line">
            <a:avLst/>
          </a:prstGeom>
          <a:noFill/>
          <a:ln w="76200">
            <a:solidFill>
              <a:schemeClr val="bg2"/>
            </a:solidFill>
            <a:round/>
            <a:headEnd/>
            <a:tailEnd type="triangle" w="med" len="med"/>
          </a:ln>
        </p:spPr>
        <p:txBody>
          <a:bodyPr/>
          <a:lstStyle/>
          <a:p>
            <a:endParaRPr lang="fr-FR"/>
          </a:p>
        </p:txBody>
      </p:sp>
      <p:sp>
        <p:nvSpPr>
          <p:cNvPr id="77829" name="Text Box 42"/>
          <p:cNvSpPr txBox="1">
            <a:spLocks noChangeArrowheads="1"/>
          </p:cNvSpPr>
          <p:nvPr/>
        </p:nvSpPr>
        <p:spPr bwMode="auto">
          <a:xfrm>
            <a:off x="442913" y="3838575"/>
            <a:ext cx="2252662" cy="1006475"/>
          </a:xfrm>
          <a:prstGeom prst="rect">
            <a:avLst/>
          </a:prstGeom>
          <a:noFill/>
          <a:ln w="9525">
            <a:noFill/>
            <a:miter lim="800000"/>
            <a:headEnd/>
            <a:tailEnd/>
          </a:ln>
        </p:spPr>
        <p:txBody>
          <a:bodyPr>
            <a:spAutoFit/>
          </a:bodyPr>
          <a:lstStyle/>
          <a:p>
            <a:pPr eaLnBrk="1" hangingPunct="1">
              <a:spcBef>
                <a:spcPct val="50000"/>
              </a:spcBef>
            </a:pPr>
            <a:r>
              <a:rPr lang="fr-FR" altLang="fr-FR" sz="2000" b="1">
                <a:solidFill>
                  <a:srgbClr val="000000"/>
                </a:solidFill>
              </a:rPr>
              <a:t>Code de la Construction et de l’Habitation</a:t>
            </a:r>
          </a:p>
        </p:txBody>
      </p:sp>
      <p:sp>
        <p:nvSpPr>
          <p:cNvPr id="77830" name="Text Box 43"/>
          <p:cNvSpPr txBox="1">
            <a:spLocks noChangeArrowheads="1"/>
          </p:cNvSpPr>
          <p:nvPr/>
        </p:nvSpPr>
        <p:spPr bwMode="auto">
          <a:xfrm>
            <a:off x="5481638" y="523875"/>
            <a:ext cx="3709987" cy="1077913"/>
          </a:xfrm>
          <a:prstGeom prst="rect">
            <a:avLst/>
          </a:prstGeom>
          <a:solidFill>
            <a:srgbClr val="FFFF00"/>
          </a:solidFill>
          <a:ln w="9525">
            <a:noFill/>
            <a:miter lim="800000"/>
            <a:headEnd/>
            <a:tailEnd/>
          </a:ln>
        </p:spPr>
        <p:txBody>
          <a:bodyPr>
            <a:spAutoFit/>
          </a:bodyPr>
          <a:lstStyle/>
          <a:p>
            <a:pPr algn="ctr" eaLnBrk="1" hangingPunct="1">
              <a:spcBef>
                <a:spcPct val="50000"/>
              </a:spcBef>
            </a:pPr>
            <a:r>
              <a:rPr lang="fr-FR" altLang="fr-FR" sz="2000" b="1" dirty="0">
                <a:solidFill>
                  <a:srgbClr val="000000"/>
                </a:solidFill>
              </a:rPr>
              <a:t>Code de la Fonction Publique : </a:t>
            </a:r>
            <a:r>
              <a:rPr lang="fr-FR" altLang="fr-FR" sz="1600" b="1" dirty="0">
                <a:solidFill>
                  <a:srgbClr val="000000"/>
                </a:solidFill>
              </a:rPr>
              <a:t>décret 82-453 </a:t>
            </a:r>
            <a:r>
              <a:rPr lang="fr-FR" altLang="fr-FR" sz="1200" b="1" dirty="0">
                <a:solidFill>
                  <a:srgbClr val="000000"/>
                </a:solidFill>
              </a:rPr>
              <a:t>relatif à l'hygiène et à la sécurité du travail ainsi qu'à la prévention médicale dans la fonction publique.</a:t>
            </a:r>
          </a:p>
        </p:txBody>
      </p:sp>
      <p:sp>
        <p:nvSpPr>
          <p:cNvPr id="77831" name="Text Box 44"/>
          <p:cNvSpPr txBox="1">
            <a:spLocks noChangeArrowheads="1"/>
          </p:cNvSpPr>
          <p:nvPr/>
        </p:nvSpPr>
        <p:spPr bwMode="auto">
          <a:xfrm>
            <a:off x="5881688" y="4222750"/>
            <a:ext cx="2506662" cy="892175"/>
          </a:xfrm>
          <a:prstGeom prst="rect">
            <a:avLst/>
          </a:prstGeom>
          <a:solidFill>
            <a:srgbClr val="FFFF00"/>
          </a:solidFill>
          <a:ln w="9525">
            <a:noFill/>
            <a:miter lim="800000"/>
            <a:headEnd/>
            <a:tailEnd/>
          </a:ln>
        </p:spPr>
        <p:txBody>
          <a:bodyPr>
            <a:spAutoFit/>
          </a:bodyPr>
          <a:lstStyle/>
          <a:p>
            <a:pPr algn="ctr" eaLnBrk="1" hangingPunct="1"/>
            <a:r>
              <a:rPr lang="fr-FR" altLang="fr-FR" sz="2000" b="1">
                <a:solidFill>
                  <a:srgbClr val="000000"/>
                </a:solidFill>
              </a:rPr>
              <a:t>Code du </a:t>
            </a:r>
          </a:p>
          <a:p>
            <a:pPr algn="ctr" eaLnBrk="1" hangingPunct="1"/>
            <a:r>
              <a:rPr lang="fr-FR" altLang="fr-FR" sz="2000" b="1">
                <a:solidFill>
                  <a:srgbClr val="000000"/>
                </a:solidFill>
              </a:rPr>
              <a:t>Travail </a:t>
            </a:r>
            <a:r>
              <a:rPr lang="fr-FR" altLang="fr-FR" sz="1200" b="1">
                <a:solidFill>
                  <a:srgbClr val="000000"/>
                </a:solidFill>
              </a:rPr>
              <a:t>: partie 4 santé et sécurité au travail</a:t>
            </a:r>
          </a:p>
        </p:txBody>
      </p:sp>
      <p:sp>
        <p:nvSpPr>
          <p:cNvPr id="77832" name="Text Box 47"/>
          <p:cNvSpPr txBox="1">
            <a:spLocks noChangeArrowheads="1"/>
          </p:cNvSpPr>
          <p:nvPr/>
        </p:nvSpPr>
        <p:spPr bwMode="auto">
          <a:xfrm>
            <a:off x="2393950" y="5589588"/>
            <a:ext cx="2362200" cy="39687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fr-FR" altLang="fr-FR" sz="2000" b="1">
                <a:solidFill>
                  <a:srgbClr val="000000"/>
                </a:solidFill>
              </a:rPr>
              <a:t>Directives M.E.N</a:t>
            </a:r>
          </a:p>
        </p:txBody>
      </p:sp>
      <p:sp>
        <p:nvSpPr>
          <p:cNvPr id="77833" name="Line 49"/>
          <p:cNvSpPr>
            <a:spLocks noChangeShapeType="1"/>
          </p:cNvSpPr>
          <p:nvPr/>
        </p:nvSpPr>
        <p:spPr bwMode="auto">
          <a:xfrm flipH="1" flipV="1">
            <a:off x="5915025" y="3568700"/>
            <a:ext cx="1033463" cy="654050"/>
          </a:xfrm>
          <a:prstGeom prst="line">
            <a:avLst/>
          </a:prstGeom>
          <a:noFill/>
          <a:ln w="76200">
            <a:solidFill>
              <a:schemeClr val="bg2"/>
            </a:solidFill>
            <a:round/>
            <a:headEnd/>
            <a:tailEnd type="triangle" w="med" len="med"/>
          </a:ln>
        </p:spPr>
        <p:txBody>
          <a:bodyPr/>
          <a:lstStyle/>
          <a:p>
            <a:endParaRPr lang="fr-FR"/>
          </a:p>
        </p:txBody>
      </p:sp>
      <p:sp>
        <p:nvSpPr>
          <p:cNvPr id="77834" name="Line 51"/>
          <p:cNvSpPr>
            <a:spLocks noChangeShapeType="1"/>
          </p:cNvSpPr>
          <p:nvPr/>
        </p:nvSpPr>
        <p:spPr bwMode="auto">
          <a:xfrm>
            <a:off x="3943350" y="1511300"/>
            <a:ext cx="160338" cy="941388"/>
          </a:xfrm>
          <a:prstGeom prst="line">
            <a:avLst/>
          </a:prstGeom>
          <a:noFill/>
          <a:ln w="76200">
            <a:solidFill>
              <a:schemeClr val="bg2"/>
            </a:solidFill>
            <a:round/>
            <a:headEnd/>
            <a:tailEnd type="triangle" w="med" len="med"/>
          </a:ln>
        </p:spPr>
        <p:txBody>
          <a:bodyPr/>
          <a:lstStyle/>
          <a:p>
            <a:endParaRPr lang="fr-FR"/>
          </a:p>
        </p:txBody>
      </p:sp>
      <p:sp>
        <p:nvSpPr>
          <p:cNvPr id="77835" name="Text Box 52"/>
          <p:cNvSpPr txBox="1">
            <a:spLocks noChangeArrowheads="1"/>
          </p:cNvSpPr>
          <p:nvPr/>
        </p:nvSpPr>
        <p:spPr bwMode="auto">
          <a:xfrm>
            <a:off x="357188" y="2035175"/>
            <a:ext cx="2209800" cy="701675"/>
          </a:xfrm>
          <a:prstGeom prst="rect">
            <a:avLst/>
          </a:prstGeom>
          <a:noFill/>
          <a:ln w="9525">
            <a:noFill/>
            <a:miter lim="800000"/>
            <a:headEnd/>
            <a:tailEnd/>
          </a:ln>
        </p:spPr>
        <p:txBody>
          <a:bodyPr>
            <a:spAutoFit/>
          </a:bodyPr>
          <a:lstStyle/>
          <a:p>
            <a:pPr eaLnBrk="1" hangingPunct="1">
              <a:spcBef>
                <a:spcPct val="50000"/>
              </a:spcBef>
            </a:pPr>
            <a:r>
              <a:rPr lang="fr-FR" altLang="fr-FR" sz="2000" b="1">
                <a:solidFill>
                  <a:srgbClr val="000000"/>
                </a:solidFill>
              </a:rPr>
              <a:t>Code de l’Environnement</a:t>
            </a:r>
          </a:p>
        </p:txBody>
      </p:sp>
      <p:sp>
        <p:nvSpPr>
          <p:cNvPr id="77836" name="Line 53"/>
          <p:cNvSpPr>
            <a:spLocks noChangeShapeType="1"/>
          </p:cNvSpPr>
          <p:nvPr/>
        </p:nvSpPr>
        <p:spPr bwMode="auto">
          <a:xfrm flipH="1">
            <a:off x="3716338" y="4527550"/>
            <a:ext cx="530225" cy="1062038"/>
          </a:xfrm>
          <a:prstGeom prst="line">
            <a:avLst/>
          </a:prstGeom>
          <a:noFill/>
          <a:ln w="76200">
            <a:solidFill>
              <a:schemeClr val="bg2"/>
            </a:solidFill>
            <a:round/>
            <a:headEnd type="triangle" w="med" len="med"/>
            <a:tailEnd/>
          </a:ln>
        </p:spPr>
        <p:txBody>
          <a:bodyPr/>
          <a:lstStyle/>
          <a:p>
            <a:endParaRPr lang="fr-FR"/>
          </a:p>
        </p:txBody>
      </p:sp>
      <p:sp>
        <p:nvSpPr>
          <p:cNvPr id="77837" name="Line 55"/>
          <p:cNvSpPr>
            <a:spLocks noChangeShapeType="1"/>
          </p:cNvSpPr>
          <p:nvPr/>
        </p:nvSpPr>
        <p:spPr bwMode="auto">
          <a:xfrm flipV="1">
            <a:off x="2695575" y="3848100"/>
            <a:ext cx="798513" cy="481013"/>
          </a:xfrm>
          <a:prstGeom prst="line">
            <a:avLst/>
          </a:prstGeom>
          <a:noFill/>
          <a:ln w="76200">
            <a:solidFill>
              <a:schemeClr val="bg2"/>
            </a:solidFill>
            <a:round/>
            <a:headEnd/>
            <a:tailEnd type="triangle" w="med" len="med"/>
          </a:ln>
        </p:spPr>
        <p:txBody>
          <a:bodyPr/>
          <a:lstStyle/>
          <a:p>
            <a:endParaRPr lang="fr-FR"/>
          </a:p>
        </p:txBody>
      </p:sp>
      <p:sp>
        <p:nvSpPr>
          <p:cNvPr id="77838" name="Line 56"/>
          <p:cNvSpPr>
            <a:spLocks noChangeShapeType="1"/>
          </p:cNvSpPr>
          <p:nvPr/>
        </p:nvSpPr>
        <p:spPr bwMode="auto">
          <a:xfrm>
            <a:off x="2543175" y="2452688"/>
            <a:ext cx="1104900" cy="557212"/>
          </a:xfrm>
          <a:prstGeom prst="line">
            <a:avLst/>
          </a:prstGeom>
          <a:noFill/>
          <a:ln w="76200">
            <a:solidFill>
              <a:schemeClr val="bg2"/>
            </a:solidFill>
            <a:round/>
            <a:headEnd/>
            <a:tailEnd type="triangle" w="med" len="med"/>
          </a:ln>
        </p:spPr>
        <p:txBody>
          <a:bodyPr/>
          <a:lstStyle/>
          <a:p>
            <a:endParaRPr lang="fr-FR"/>
          </a:p>
        </p:txBody>
      </p:sp>
      <p:sp>
        <p:nvSpPr>
          <p:cNvPr id="77839" name="Rectangle 57"/>
          <p:cNvSpPr>
            <a:spLocks noChangeArrowheads="1"/>
          </p:cNvSpPr>
          <p:nvPr/>
        </p:nvSpPr>
        <p:spPr bwMode="auto">
          <a:xfrm>
            <a:off x="-4763" y="17463"/>
            <a:ext cx="9118601" cy="523875"/>
          </a:xfrm>
          <a:prstGeom prst="rect">
            <a:avLst/>
          </a:prstGeom>
          <a:noFill/>
          <a:ln w="9525">
            <a:noFill/>
            <a:miter lim="800000"/>
            <a:headEnd/>
            <a:tailEnd/>
          </a:ln>
        </p:spPr>
        <p:txBody>
          <a:bodyPr>
            <a:spAutoFit/>
          </a:bodyPr>
          <a:lstStyle/>
          <a:p>
            <a:pPr algn="ctr" eaLnBrk="1" hangingPunct="1"/>
            <a:r>
              <a:rPr lang="fr-FR" altLang="fr-FR" sz="2800" b="1">
                <a:solidFill>
                  <a:srgbClr val="3C3C3C"/>
                </a:solidFill>
                <a:latin typeface="Arial Black" pitchFamily="34" charset="0"/>
              </a:rPr>
              <a:t>Les outils en santé et sécurité au travail</a:t>
            </a:r>
          </a:p>
        </p:txBody>
      </p:sp>
      <p:sp>
        <p:nvSpPr>
          <p:cNvPr id="77840" name="ZoneTexte 1"/>
          <p:cNvSpPr txBox="1">
            <a:spLocks noChangeArrowheads="1"/>
          </p:cNvSpPr>
          <p:nvPr/>
        </p:nvSpPr>
        <p:spPr bwMode="auto">
          <a:xfrm>
            <a:off x="2452688" y="6042025"/>
            <a:ext cx="2759075" cy="369888"/>
          </a:xfrm>
          <a:prstGeom prst="rect">
            <a:avLst/>
          </a:prstGeom>
          <a:solidFill>
            <a:srgbClr val="660066"/>
          </a:solidFill>
          <a:ln w="9525">
            <a:noFill/>
            <a:miter lim="800000"/>
            <a:headEnd/>
            <a:tailEnd/>
          </a:ln>
        </p:spPr>
        <p:txBody>
          <a:bodyPr>
            <a:spAutoFit/>
          </a:bodyPr>
          <a:lstStyle/>
          <a:p>
            <a:pPr eaLnBrk="1" hangingPunct="1"/>
            <a:r>
              <a:rPr lang="fr-FR" altLang="fr-FR">
                <a:solidFill>
                  <a:srgbClr val="FFFFFF"/>
                </a:solidFill>
              </a:rPr>
              <a:t>Orientations stratégiques</a:t>
            </a:r>
          </a:p>
        </p:txBody>
      </p:sp>
      <p:sp>
        <p:nvSpPr>
          <p:cNvPr id="77841" name="ZoneTexte 2"/>
          <p:cNvSpPr txBox="1">
            <a:spLocks noChangeArrowheads="1"/>
          </p:cNvSpPr>
          <p:nvPr/>
        </p:nvSpPr>
        <p:spPr bwMode="auto">
          <a:xfrm>
            <a:off x="5283200" y="5119688"/>
            <a:ext cx="3830638" cy="1477962"/>
          </a:xfrm>
          <a:prstGeom prst="rect">
            <a:avLst/>
          </a:prstGeom>
          <a:solidFill>
            <a:srgbClr val="660066"/>
          </a:solidFill>
          <a:ln w="9525">
            <a:noFill/>
            <a:miter lim="800000"/>
            <a:headEnd/>
            <a:tailEnd/>
          </a:ln>
        </p:spPr>
        <p:txBody>
          <a:bodyPr>
            <a:spAutoFit/>
          </a:bodyPr>
          <a:lstStyle/>
          <a:p>
            <a:pPr marL="285750" indent="-285750" eaLnBrk="1" hangingPunct="1">
              <a:buFont typeface="Wingdings" pitchFamily="2" charset="2"/>
              <a:buChar char="v"/>
            </a:pPr>
            <a:r>
              <a:rPr lang="fr-FR" altLang="fr-FR">
                <a:solidFill>
                  <a:srgbClr val="FFFFFF"/>
                </a:solidFill>
              </a:rPr>
              <a:t>Document unique d’évaluation des risques professionnels,</a:t>
            </a:r>
          </a:p>
          <a:p>
            <a:pPr marL="285750" indent="-285750" eaLnBrk="1" hangingPunct="1">
              <a:buFont typeface="Wingdings" pitchFamily="2" charset="2"/>
              <a:buChar char="v"/>
            </a:pPr>
            <a:r>
              <a:rPr lang="fr-FR" altLang="fr-FR">
                <a:solidFill>
                  <a:srgbClr val="FFFFFF"/>
                </a:solidFill>
              </a:rPr>
              <a:t>Programme annuel de prévention,</a:t>
            </a:r>
          </a:p>
          <a:p>
            <a:pPr marL="285750" indent="-285750" eaLnBrk="1" hangingPunct="1">
              <a:buFont typeface="Wingdings" pitchFamily="2" charset="2"/>
              <a:buChar char="v"/>
            </a:pPr>
            <a:r>
              <a:rPr lang="fr-FR" altLang="fr-FR">
                <a:solidFill>
                  <a:srgbClr val="FFFFFF"/>
                </a:solidFill>
              </a:rPr>
              <a:t>Plan de prévention (co-activité).</a:t>
            </a:r>
          </a:p>
        </p:txBody>
      </p:sp>
      <p:sp>
        <p:nvSpPr>
          <p:cNvPr id="4" name="Flèche courbée vers la gauche 3"/>
          <p:cNvSpPr/>
          <p:nvPr/>
        </p:nvSpPr>
        <p:spPr>
          <a:xfrm>
            <a:off x="8388350" y="4668838"/>
            <a:ext cx="755650" cy="1174750"/>
          </a:xfrm>
          <a:prstGeom prst="curved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000000"/>
              </a:solidFill>
            </a:endParaRPr>
          </a:p>
        </p:txBody>
      </p:sp>
      <p:sp>
        <p:nvSpPr>
          <p:cNvPr id="77843" name="ZoneTexte 5"/>
          <p:cNvSpPr txBox="1">
            <a:spLocks noChangeArrowheads="1"/>
          </p:cNvSpPr>
          <p:nvPr/>
        </p:nvSpPr>
        <p:spPr bwMode="auto">
          <a:xfrm>
            <a:off x="-4763" y="4878388"/>
            <a:ext cx="3289301" cy="369887"/>
          </a:xfrm>
          <a:prstGeom prst="rect">
            <a:avLst/>
          </a:prstGeom>
          <a:solidFill>
            <a:srgbClr val="800080"/>
          </a:solidFill>
          <a:ln w="9525">
            <a:noFill/>
            <a:miter lim="800000"/>
            <a:headEnd/>
            <a:tailEnd/>
          </a:ln>
        </p:spPr>
        <p:txBody>
          <a:bodyPr>
            <a:spAutoFit/>
          </a:bodyPr>
          <a:lstStyle/>
          <a:p>
            <a:pPr eaLnBrk="1" hangingPunct="1"/>
            <a:r>
              <a:rPr lang="fr-FR" altLang="fr-FR">
                <a:solidFill>
                  <a:srgbClr val="FFFFFF"/>
                </a:solidFill>
              </a:rPr>
              <a:t>Registre de sécurité incendie</a:t>
            </a:r>
          </a:p>
        </p:txBody>
      </p:sp>
      <p:sp>
        <p:nvSpPr>
          <p:cNvPr id="77844" name="ZoneTexte 6"/>
          <p:cNvSpPr txBox="1">
            <a:spLocks noChangeArrowheads="1"/>
          </p:cNvSpPr>
          <p:nvPr/>
        </p:nvSpPr>
        <p:spPr bwMode="auto">
          <a:xfrm>
            <a:off x="176213" y="2835275"/>
            <a:ext cx="2786062" cy="922338"/>
          </a:xfrm>
          <a:prstGeom prst="rect">
            <a:avLst/>
          </a:prstGeom>
          <a:solidFill>
            <a:srgbClr val="800080"/>
          </a:solidFill>
          <a:ln w="9525">
            <a:noFill/>
            <a:miter lim="800000"/>
            <a:headEnd/>
            <a:tailEnd/>
          </a:ln>
        </p:spPr>
        <p:txBody>
          <a:bodyPr>
            <a:spAutoFit/>
          </a:bodyPr>
          <a:lstStyle/>
          <a:p>
            <a:pPr marL="285750" indent="-285750" eaLnBrk="1" hangingPunct="1">
              <a:buFont typeface="Wingdings" pitchFamily="2" charset="2"/>
              <a:buChar char="v"/>
            </a:pPr>
            <a:r>
              <a:rPr lang="fr-FR" altLang="fr-FR">
                <a:solidFill>
                  <a:srgbClr val="FFFFFF"/>
                </a:solidFill>
              </a:rPr>
              <a:t>P.P.MS.</a:t>
            </a:r>
          </a:p>
          <a:p>
            <a:pPr marL="285750" indent="-285750" eaLnBrk="1" hangingPunct="1">
              <a:buFont typeface="Wingdings" pitchFamily="2" charset="2"/>
              <a:buChar char="v"/>
            </a:pPr>
            <a:r>
              <a:rPr lang="fr-FR" altLang="fr-FR">
                <a:solidFill>
                  <a:srgbClr val="FFFFFF"/>
                </a:solidFill>
              </a:rPr>
              <a:t>Registre de déchets dangereux</a:t>
            </a:r>
          </a:p>
        </p:txBody>
      </p:sp>
      <p:sp>
        <p:nvSpPr>
          <p:cNvPr id="8" name="Flèche courbée vers la droite 7"/>
          <p:cNvSpPr/>
          <p:nvPr/>
        </p:nvSpPr>
        <p:spPr>
          <a:xfrm>
            <a:off x="-4763" y="2312988"/>
            <a:ext cx="360363" cy="658812"/>
          </a:xfrm>
          <a:prstGeom prst="curv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000000"/>
              </a:solidFill>
            </a:endParaRPr>
          </a:p>
        </p:txBody>
      </p:sp>
      <p:sp>
        <p:nvSpPr>
          <p:cNvPr id="66" name="Flèche courbée vers la droite 65"/>
          <p:cNvSpPr/>
          <p:nvPr/>
        </p:nvSpPr>
        <p:spPr>
          <a:xfrm>
            <a:off x="-4763" y="4106863"/>
            <a:ext cx="481013" cy="849312"/>
          </a:xfrm>
          <a:prstGeom prst="curv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000000"/>
              </a:solidFill>
            </a:endParaRPr>
          </a:p>
        </p:txBody>
      </p:sp>
      <p:sp>
        <p:nvSpPr>
          <p:cNvPr id="77847" name="ZoneTexte 8"/>
          <p:cNvSpPr txBox="1">
            <a:spLocks noChangeArrowheads="1"/>
          </p:cNvSpPr>
          <p:nvPr/>
        </p:nvSpPr>
        <p:spPr bwMode="auto">
          <a:xfrm>
            <a:off x="1544638" y="1389063"/>
            <a:ext cx="2184400" cy="646112"/>
          </a:xfrm>
          <a:prstGeom prst="rect">
            <a:avLst/>
          </a:prstGeom>
          <a:solidFill>
            <a:srgbClr val="660066"/>
          </a:solidFill>
          <a:ln w="9525">
            <a:noFill/>
            <a:miter lim="800000"/>
            <a:headEnd/>
            <a:tailEnd/>
          </a:ln>
        </p:spPr>
        <p:txBody>
          <a:bodyPr>
            <a:spAutoFit/>
          </a:bodyPr>
          <a:lstStyle/>
          <a:p>
            <a:pPr marL="285750" indent="-285750" eaLnBrk="1" hangingPunct="1">
              <a:buFont typeface="Wingdings" pitchFamily="2" charset="2"/>
              <a:buChar char="v"/>
            </a:pPr>
            <a:r>
              <a:rPr lang="fr-FR" altLang="fr-FR">
                <a:solidFill>
                  <a:srgbClr val="FFFFFF"/>
                </a:solidFill>
              </a:rPr>
              <a:t>D.T.A.</a:t>
            </a:r>
          </a:p>
          <a:p>
            <a:pPr marL="285750" indent="-285750" eaLnBrk="1" hangingPunct="1">
              <a:buFont typeface="Wingdings" pitchFamily="2" charset="2"/>
              <a:buChar char="v"/>
            </a:pPr>
            <a:r>
              <a:rPr lang="fr-FR" altLang="fr-FR">
                <a:solidFill>
                  <a:srgbClr val="FFFFFF"/>
                </a:solidFill>
              </a:rPr>
              <a:t>Carnet sanitaire</a:t>
            </a:r>
          </a:p>
        </p:txBody>
      </p:sp>
      <p:sp>
        <p:nvSpPr>
          <p:cNvPr id="77848" name="ZoneTexte 10"/>
          <p:cNvSpPr txBox="1">
            <a:spLocks noChangeArrowheads="1"/>
          </p:cNvSpPr>
          <p:nvPr/>
        </p:nvSpPr>
        <p:spPr bwMode="auto">
          <a:xfrm>
            <a:off x="6261100" y="1703388"/>
            <a:ext cx="2852738" cy="1200150"/>
          </a:xfrm>
          <a:prstGeom prst="rect">
            <a:avLst/>
          </a:prstGeom>
          <a:solidFill>
            <a:srgbClr val="660066"/>
          </a:solidFill>
          <a:ln w="9525">
            <a:noFill/>
            <a:miter lim="800000"/>
            <a:headEnd/>
            <a:tailEnd/>
          </a:ln>
        </p:spPr>
        <p:txBody>
          <a:bodyPr>
            <a:spAutoFit/>
          </a:bodyPr>
          <a:lstStyle/>
          <a:p>
            <a:pPr marL="285750" indent="-285750" algn="just" eaLnBrk="1" hangingPunct="1">
              <a:buFont typeface="Wingdings" pitchFamily="2" charset="2"/>
              <a:buChar char="v"/>
            </a:pPr>
            <a:r>
              <a:rPr lang="fr-FR" altLang="fr-FR">
                <a:solidFill>
                  <a:srgbClr val="FFFFFF"/>
                </a:solidFill>
              </a:rPr>
              <a:t>Registre de santé et sécurité au travail,</a:t>
            </a:r>
          </a:p>
          <a:p>
            <a:pPr marL="285750" indent="-285750" algn="just" eaLnBrk="1" hangingPunct="1">
              <a:buFont typeface="Wingdings" pitchFamily="2" charset="2"/>
              <a:buChar char="v"/>
            </a:pPr>
            <a:r>
              <a:rPr lang="fr-FR" altLang="fr-FR">
                <a:solidFill>
                  <a:srgbClr val="FFFFFF"/>
                </a:solidFill>
              </a:rPr>
              <a:t>Registre de danger grave et imminent.</a:t>
            </a:r>
          </a:p>
        </p:txBody>
      </p:sp>
      <p:pic>
        <p:nvPicPr>
          <p:cNvPr id="77849" name="Picture 5"/>
          <p:cNvPicPr>
            <a:picLocks noChangeAspect="1" noChangeArrowheads="1"/>
          </p:cNvPicPr>
          <p:nvPr/>
        </p:nvPicPr>
        <p:blipFill>
          <a:blip r:embed="rId2" cstate="screen"/>
          <a:srcRect/>
          <a:stretch>
            <a:fillRect/>
          </a:stretch>
        </p:blipFill>
        <p:spPr bwMode="auto">
          <a:xfrm>
            <a:off x="5683250" y="1511300"/>
            <a:ext cx="688975" cy="1120775"/>
          </a:xfrm>
          <a:prstGeom prst="rect">
            <a:avLst/>
          </a:prstGeom>
          <a:noFill/>
          <a:ln w="9525">
            <a:noFill/>
            <a:miter lim="800000"/>
            <a:headEnd/>
            <a:tailEnd/>
          </a:ln>
        </p:spPr>
      </p:pic>
      <p:pic>
        <p:nvPicPr>
          <p:cNvPr id="77850" name="Picture 6"/>
          <p:cNvPicPr>
            <a:picLocks noChangeAspect="1" noChangeArrowheads="1"/>
          </p:cNvPicPr>
          <p:nvPr/>
        </p:nvPicPr>
        <p:blipFill>
          <a:blip r:embed="rId3" cstate="screen"/>
          <a:srcRect/>
          <a:stretch>
            <a:fillRect/>
          </a:stretch>
        </p:blipFill>
        <p:spPr bwMode="auto">
          <a:xfrm>
            <a:off x="1978025" y="5672138"/>
            <a:ext cx="522288" cy="841375"/>
          </a:xfrm>
          <a:prstGeom prst="rect">
            <a:avLst/>
          </a:prstGeom>
          <a:noFill/>
          <a:ln w="9525">
            <a:noFill/>
            <a:miter lim="800000"/>
            <a:headEnd/>
            <a:tailEnd/>
          </a:ln>
        </p:spPr>
      </p:pic>
      <p:pic>
        <p:nvPicPr>
          <p:cNvPr id="77851" name="Picture 7"/>
          <p:cNvPicPr>
            <a:picLocks noChangeAspect="1" noChangeArrowheads="1"/>
          </p:cNvPicPr>
          <p:nvPr/>
        </p:nvPicPr>
        <p:blipFill>
          <a:blip r:embed="rId2" cstate="screen"/>
          <a:srcRect/>
          <a:stretch>
            <a:fillRect/>
          </a:stretch>
        </p:blipFill>
        <p:spPr bwMode="auto">
          <a:xfrm>
            <a:off x="1174750" y="836613"/>
            <a:ext cx="596900" cy="973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9750" y="115888"/>
            <a:ext cx="8064500" cy="647700"/>
          </a:xfrm>
        </p:spPr>
        <p:txBody>
          <a:bodyPr/>
          <a:lstStyle/>
          <a:p>
            <a:r>
              <a:rPr lang="fr-FR" altLang="fr-FR" smtClean="0">
                <a:solidFill>
                  <a:schemeClr val="tx1"/>
                </a:solidFill>
                <a:latin typeface="Arial Black" pitchFamily="34" charset="0"/>
                <a:cs typeface="Calibri" pitchFamily="34" charset="0"/>
              </a:rPr>
              <a:t>L’assistant de prévention, personne ressource</a:t>
            </a:r>
          </a:p>
        </p:txBody>
      </p:sp>
      <p:sp>
        <p:nvSpPr>
          <p:cNvPr id="144387" name="Rectangle 3"/>
          <p:cNvSpPr>
            <a:spLocks noGrp="1" noChangeArrowheads="1"/>
          </p:cNvSpPr>
          <p:nvPr>
            <p:ph type="body" idx="1"/>
          </p:nvPr>
        </p:nvSpPr>
        <p:spPr>
          <a:xfrm>
            <a:off x="323850" y="1557338"/>
            <a:ext cx="8424863" cy="4248150"/>
          </a:xfrm>
        </p:spPr>
        <p:txBody>
          <a:bodyPr/>
          <a:lstStyle/>
          <a:p>
            <a:pPr algn="just">
              <a:lnSpc>
                <a:spcPct val="90000"/>
              </a:lnSpc>
              <a:defRPr/>
            </a:pPr>
            <a:r>
              <a:rPr lang="fr-FR" altLang="fr-FR" sz="2000" dirty="0" smtClean="0">
                <a:latin typeface="+mj-lt"/>
                <a:cs typeface="Calibri" pitchFamily="34" charset="0"/>
              </a:rPr>
              <a:t>Il conseille et assiste le chef d’établissement dans la démarche d’évaluation des risques (document unique et programme annuel de prévention) et dans la mise en place d’une politique de prévention des risques (premiers secours, équipements de sécurité, consignes, recherche de solutions pratiques aux difficultés rencontrées…). </a:t>
            </a:r>
          </a:p>
          <a:p>
            <a:pPr algn="just">
              <a:lnSpc>
                <a:spcPct val="90000"/>
              </a:lnSpc>
              <a:defRPr/>
            </a:pPr>
            <a:r>
              <a:rPr lang="fr-FR" altLang="fr-FR" sz="2000" dirty="0" smtClean="0">
                <a:latin typeface="+mj-lt"/>
                <a:cs typeface="Calibri" pitchFamily="34" charset="0"/>
              </a:rPr>
              <a:t>Il participe à la sensibilisation, à l’information (ce peut être sous forme d’intervention à la prérentrée, lors de réunions ou par la participation à des groupes de travail en cours d’année).</a:t>
            </a:r>
          </a:p>
          <a:p>
            <a:pPr algn="just">
              <a:lnSpc>
                <a:spcPct val="90000"/>
              </a:lnSpc>
              <a:defRPr/>
            </a:pPr>
            <a:r>
              <a:rPr lang="fr-FR" altLang="fr-FR" sz="2000" dirty="0" smtClean="0">
                <a:latin typeface="+mj-lt"/>
                <a:cs typeface="Calibri" pitchFamily="34" charset="0"/>
              </a:rPr>
              <a:t>Il contribue à la formation des personnels (par exemple : analyse des besoins devant figurer dans le document unique).</a:t>
            </a:r>
          </a:p>
          <a:p>
            <a:pPr algn="just">
              <a:lnSpc>
                <a:spcPct val="90000"/>
              </a:lnSpc>
              <a:defRPr/>
            </a:pPr>
            <a:r>
              <a:rPr lang="fr-FR" altLang="fr-FR" sz="2000" dirty="0" smtClean="0">
                <a:latin typeface="+mj-lt"/>
                <a:cs typeface="Calibri" pitchFamily="34" charset="0"/>
              </a:rPr>
              <a:t>Il fait partie d’un réseau.</a:t>
            </a:r>
            <a:endParaRPr lang="fr-FR" altLang="fr-FR" sz="1800" b="1" dirty="0" smtClean="0">
              <a:latin typeface="Comic Sans MS" pitchFamily="66" charset="0"/>
              <a:cs typeface="Calibri" pitchFamily="34" charset="0"/>
            </a:endParaRPr>
          </a:p>
          <a:p>
            <a:pPr>
              <a:lnSpc>
                <a:spcPct val="90000"/>
              </a:lnSpc>
              <a:defRPr/>
            </a:pPr>
            <a:endParaRPr lang="fr-FR" altLang="fr-FR" b="1" dirty="0" smtClean="0">
              <a:latin typeface="Comic Sans MS" pitchFamily="66" charset="0"/>
              <a:cs typeface="Calibri" pitchFamily="34" charset="0"/>
            </a:endParaRPr>
          </a:p>
        </p:txBody>
      </p:sp>
      <p:sp>
        <p:nvSpPr>
          <p:cNvPr id="2" name="ZoneTexte 1"/>
          <p:cNvSpPr txBox="1"/>
          <p:nvPr/>
        </p:nvSpPr>
        <p:spPr>
          <a:xfrm>
            <a:off x="755650" y="692150"/>
            <a:ext cx="7200900" cy="646113"/>
          </a:xfrm>
          <a:prstGeom prst="rect">
            <a:avLst/>
          </a:prstGeom>
          <a:solidFill>
            <a:srgbClr val="FFFF66"/>
          </a:solidFill>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fr-FR" b="1" dirty="0">
                <a:solidFill>
                  <a:srgbClr val="000000"/>
                </a:solidFill>
              </a:rPr>
              <a:t>Dispositions réglementaires préalables à la prise de fonction : lettre de cadrage et 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11138" y="260350"/>
            <a:ext cx="5545137" cy="908050"/>
          </a:xfrm>
          <a:prstGeom prst="rect">
            <a:avLst/>
          </a:prstGeom>
          <a:noFill/>
          <a:ln w="9525">
            <a:noFill/>
            <a:miter lim="800000"/>
            <a:headEnd/>
            <a:tailEnd/>
          </a:ln>
        </p:spPr>
        <p:txBody>
          <a:bodyPr anchor="ctr"/>
          <a:lstStyle/>
          <a:p>
            <a:r>
              <a:rPr lang="fr-FR" altLang="fr-FR" sz="3200" b="1">
                <a:solidFill>
                  <a:srgbClr val="000000"/>
                </a:solidFill>
              </a:rPr>
              <a:t>Les acteurs de la C.H.S.</a:t>
            </a:r>
          </a:p>
        </p:txBody>
      </p:sp>
      <p:sp>
        <p:nvSpPr>
          <p:cNvPr id="79875" name="Text Box 3"/>
          <p:cNvSpPr txBox="1">
            <a:spLocks noChangeArrowheads="1"/>
          </p:cNvSpPr>
          <p:nvPr/>
        </p:nvSpPr>
        <p:spPr bwMode="auto">
          <a:xfrm>
            <a:off x="179388" y="1628775"/>
            <a:ext cx="8785225" cy="2590800"/>
          </a:xfrm>
          <a:prstGeom prst="rect">
            <a:avLst/>
          </a:prstGeom>
          <a:solidFill>
            <a:schemeClr val="folHlink"/>
          </a:solidFill>
          <a:ln w="9525">
            <a:noFill/>
            <a:miter lim="800000"/>
            <a:headEnd/>
            <a:tailEnd/>
          </a:ln>
        </p:spPr>
        <p:txBody>
          <a:bodyPr anchor="ctr">
            <a:spAutoFit/>
          </a:bodyPr>
          <a:lstStyle/>
          <a:p>
            <a:pPr>
              <a:spcBef>
                <a:spcPct val="50000"/>
              </a:spcBef>
            </a:pPr>
            <a:r>
              <a:rPr lang="fr-FR" altLang="fr-FR" sz="2400" b="1">
                <a:solidFill>
                  <a:srgbClr val="6600FF"/>
                </a:solidFill>
              </a:rPr>
              <a:t>Les membres à voix délibérative</a:t>
            </a:r>
          </a:p>
          <a:p>
            <a:pPr algn="just">
              <a:spcBef>
                <a:spcPct val="50000"/>
              </a:spcBef>
            </a:pPr>
            <a:r>
              <a:rPr lang="fr-FR" altLang="fr-FR" sz="2000">
                <a:solidFill>
                  <a:srgbClr val="000000"/>
                </a:solidFill>
              </a:rPr>
              <a:t>Le chef d’établissement, son adjoint gestionnaire, le CPE, le chef des travaux, le représentant de la collectivité de rattachement</a:t>
            </a:r>
          </a:p>
          <a:p>
            <a:pPr>
              <a:spcBef>
                <a:spcPct val="50000"/>
              </a:spcBef>
            </a:pPr>
            <a:r>
              <a:rPr lang="fr-FR" altLang="fr-FR" sz="2000">
                <a:solidFill>
                  <a:srgbClr val="000000"/>
                </a:solidFill>
              </a:rPr>
              <a:t>1 ou 2 représentant(s) du personnel non enseignant</a:t>
            </a:r>
          </a:p>
          <a:p>
            <a:pPr>
              <a:spcBef>
                <a:spcPct val="50000"/>
              </a:spcBef>
            </a:pPr>
            <a:r>
              <a:rPr lang="fr-FR" altLang="fr-FR" sz="2000">
                <a:solidFill>
                  <a:srgbClr val="000000"/>
                </a:solidFill>
              </a:rPr>
              <a:t>2 représentants du personnel enseignant</a:t>
            </a:r>
          </a:p>
          <a:p>
            <a:pPr>
              <a:spcBef>
                <a:spcPct val="50000"/>
              </a:spcBef>
            </a:pPr>
            <a:r>
              <a:rPr lang="fr-FR" altLang="fr-FR" sz="2000">
                <a:solidFill>
                  <a:srgbClr val="000000"/>
                </a:solidFill>
              </a:rPr>
              <a:t>2 représentants des parents d’élèves, 2 représentants des élèves</a:t>
            </a:r>
          </a:p>
        </p:txBody>
      </p:sp>
      <p:sp>
        <p:nvSpPr>
          <p:cNvPr id="79876" name="Text Box 4"/>
          <p:cNvSpPr txBox="1">
            <a:spLocks noChangeArrowheads="1"/>
          </p:cNvSpPr>
          <p:nvPr/>
        </p:nvSpPr>
        <p:spPr bwMode="auto">
          <a:xfrm>
            <a:off x="3082925" y="4581525"/>
            <a:ext cx="5318125" cy="1130300"/>
          </a:xfrm>
          <a:prstGeom prst="rect">
            <a:avLst/>
          </a:prstGeom>
          <a:noFill/>
          <a:ln w="9525">
            <a:noFill/>
            <a:miter lim="800000"/>
            <a:headEnd/>
            <a:tailEnd/>
          </a:ln>
        </p:spPr>
        <p:txBody>
          <a:bodyPr wrap="none" anchor="ctr">
            <a:spAutoFit/>
          </a:bodyPr>
          <a:lstStyle/>
          <a:p>
            <a:pPr algn="ctr">
              <a:spcBef>
                <a:spcPct val="50000"/>
              </a:spcBef>
            </a:pPr>
            <a:r>
              <a:rPr lang="fr-FR" altLang="fr-FR" sz="2000" u="sng">
                <a:solidFill>
                  <a:srgbClr val="000000"/>
                </a:solidFill>
              </a:rPr>
              <a:t>Les experts</a:t>
            </a:r>
            <a:r>
              <a:rPr lang="fr-FR" altLang="fr-FR" sz="2000">
                <a:solidFill>
                  <a:srgbClr val="000000"/>
                </a:solidFill>
              </a:rPr>
              <a:t> : </a:t>
            </a:r>
          </a:p>
          <a:p>
            <a:pPr algn="ctr">
              <a:spcBef>
                <a:spcPct val="50000"/>
              </a:spcBef>
            </a:pPr>
            <a:r>
              <a:rPr lang="fr-FR" altLang="fr-FR" sz="1600">
                <a:solidFill>
                  <a:srgbClr val="000000"/>
                </a:solidFill>
              </a:rPr>
              <a:t>infirmier(e), médecin scolaire, médecin de prévention, </a:t>
            </a:r>
          </a:p>
          <a:p>
            <a:pPr algn="ctr">
              <a:spcBef>
                <a:spcPct val="50000"/>
              </a:spcBef>
            </a:pPr>
            <a:r>
              <a:rPr lang="fr-FR" altLang="fr-FR" sz="1600">
                <a:solidFill>
                  <a:srgbClr val="000000"/>
                </a:solidFill>
              </a:rPr>
              <a:t>assistant de prévention </a:t>
            </a:r>
          </a:p>
        </p:txBody>
      </p:sp>
      <p:sp>
        <p:nvSpPr>
          <p:cNvPr id="79877" name="Text Box 5"/>
          <p:cNvSpPr txBox="1">
            <a:spLocks noChangeArrowheads="1"/>
          </p:cNvSpPr>
          <p:nvPr/>
        </p:nvSpPr>
        <p:spPr bwMode="auto">
          <a:xfrm>
            <a:off x="3059113" y="5661025"/>
            <a:ext cx="5746750" cy="1008063"/>
          </a:xfrm>
          <a:prstGeom prst="rect">
            <a:avLst/>
          </a:prstGeom>
          <a:noFill/>
          <a:ln w="9525">
            <a:noFill/>
            <a:miter lim="800000"/>
            <a:headEnd/>
            <a:tailEnd/>
          </a:ln>
        </p:spPr>
        <p:txBody>
          <a:bodyPr anchor="ctr">
            <a:spAutoFit/>
          </a:bodyPr>
          <a:lstStyle/>
          <a:p>
            <a:pPr algn="ctr">
              <a:spcBef>
                <a:spcPct val="50000"/>
              </a:spcBef>
            </a:pPr>
            <a:r>
              <a:rPr lang="fr-FR" altLang="fr-FR" sz="2000" u="sng">
                <a:solidFill>
                  <a:srgbClr val="000000"/>
                </a:solidFill>
              </a:rPr>
              <a:t>Les personnes qualifiées</a:t>
            </a:r>
            <a:r>
              <a:rPr lang="fr-FR" altLang="fr-FR" sz="2000">
                <a:solidFill>
                  <a:srgbClr val="000000"/>
                </a:solidFill>
              </a:rPr>
              <a:t> :</a:t>
            </a:r>
          </a:p>
          <a:p>
            <a:pPr algn="ctr">
              <a:spcBef>
                <a:spcPct val="50000"/>
              </a:spcBef>
            </a:pPr>
            <a:r>
              <a:rPr lang="fr-FR" altLang="fr-FR" sz="1600">
                <a:solidFill>
                  <a:srgbClr val="000000"/>
                </a:solidFill>
              </a:rPr>
              <a:t>Inspecteur du travail, ISST, vétérinaire inspecteur, ARS, représentant de la CARSAT, …</a:t>
            </a:r>
          </a:p>
        </p:txBody>
      </p:sp>
      <p:sp>
        <p:nvSpPr>
          <p:cNvPr id="79878" name="Text Box 6"/>
          <p:cNvSpPr txBox="1">
            <a:spLocks noChangeArrowheads="1"/>
          </p:cNvSpPr>
          <p:nvPr/>
        </p:nvSpPr>
        <p:spPr bwMode="auto">
          <a:xfrm>
            <a:off x="179388" y="4221163"/>
            <a:ext cx="5184775" cy="457200"/>
          </a:xfrm>
          <a:prstGeom prst="rect">
            <a:avLst/>
          </a:prstGeom>
          <a:noFill/>
          <a:ln w="9525">
            <a:noFill/>
            <a:miter lim="800000"/>
            <a:headEnd/>
            <a:tailEnd/>
          </a:ln>
        </p:spPr>
        <p:txBody>
          <a:bodyPr>
            <a:spAutoFit/>
          </a:bodyPr>
          <a:lstStyle/>
          <a:p>
            <a:pPr eaLnBrk="1" hangingPunct="1">
              <a:spcBef>
                <a:spcPct val="50000"/>
              </a:spcBef>
            </a:pPr>
            <a:r>
              <a:rPr lang="fr-FR" altLang="fr-FR" sz="2400" b="1">
                <a:solidFill>
                  <a:srgbClr val="6600FF"/>
                </a:solidFill>
              </a:rPr>
              <a:t>Les membres à  voix consultative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3492500" y="3068638"/>
            <a:ext cx="2136775" cy="1295400"/>
          </a:xfrm>
          <a:prstGeom prst="ellipse">
            <a:avLst/>
          </a:prstGeom>
          <a:solidFill>
            <a:schemeClr val="accent2"/>
          </a:solidFill>
          <a:ln w="76200">
            <a:noFill/>
            <a:round/>
            <a:headEnd/>
            <a:tailEnd/>
          </a:ln>
          <a:effectLst>
            <a:outerShdw sy="50000" kx="-2453608" rotWithShape="0">
              <a:srgbClr val="808080"/>
            </a:outerShdw>
          </a:effectLst>
        </p:spPr>
        <p:txBody>
          <a:bodyPr wrap="none" anchor="ctr"/>
          <a:lstStyle/>
          <a:p>
            <a:pPr eaLnBrk="1" hangingPunct="1">
              <a:defRPr/>
            </a:pPr>
            <a:endParaRPr lang="fr-FR" altLang="fr-FR">
              <a:solidFill>
                <a:srgbClr val="000000"/>
              </a:solidFill>
              <a:cs typeface="Calibri" pitchFamily="34" charset="0"/>
            </a:endParaRPr>
          </a:p>
        </p:txBody>
      </p:sp>
      <p:sp>
        <p:nvSpPr>
          <p:cNvPr id="92163" name="Rectangle 3"/>
          <p:cNvSpPr>
            <a:spLocks noChangeArrowheads="1"/>
          </p:cNvSpPr>
          <p:nvPr/>
        </p:nvSpPr>
        <p:spPr bwMode="auto">
          <a:xfrm>
            <a:off x="3851275" y="3573463"/>
            <a:ext cx="1439863" cy="333375"/>
          </a:xfrm>
          <a:prstGeom prst="rect">
            <a:avLst/>
          </a:prstGeom>
          <a:noFill/>
          <a:ln w="12700">
            <a:noFill/>
            <a:miter lim="800000"/>
            <a:headEnd/>
            <a:tailEnd/>
          </a:ln>
          <a:effectLst/>
        </p:spPr>
        <p:txBody>
          <a:bodyPr lIns="90488" tIns="44450" rIns="90488" bIns="44450">
            <a:spAutoFit/>
          </a:bodyPr>
          <a:lstStyle/>
          <a:p>
            <a:pPr algn="ctr">
              <a:lnSpc>
                <a:spcPct val="50000"/>
              </a:lnSpc>
              <a:spcBef>
                <a:spcPct val="50000"/>
              </a:spcBef>
              <a:defRPr/>
            </a:pPr>
            <a:r>
              <a:rPr lang="fr-FR" sz="3200" b="1">
                <a:solidFill>
                  <a:srgbClr val="FFFFFF"/>
                </a:solidFill>
              </a:rPr>
              <a:t>C.H.S.</a:t>
            </a:r>
            <a:endParaRPr lang="fr-FR" sz="1400" b="1">
              <a:solidFill>
                <a:srgbClr val="646464"/>
              </a:solidFill>
              <a:effectLst>
                <a:outerShdw blurRad="38100" dist="38100" dir="2700000" algn="tl">
                  <a:srgbClr val="C0C0C0"/>
                </a:outerShdw>
              </a:effectLst>
            </a:endParaRPr>
          </a:p>
        </p:txBody>
      </p:sp>
      <p:sp>
        <p:nvSpPr>
          <p:cNvPr id="80900" name="AutoShape 4"/>
          <p:cNvSpPr>
            <a:spLocks noChangeArrowheads="1"/>
          </p:cNvSpPr>
          <p:nvPr/>
        </p:nvSpPr>
        <p:spPr bwMode="auto">
          <a:xfrm>
            <a:off x="6046788" y="3284538"/>
            <a:ext cx="3097212" cy="1295400"/>
          </a:xfrm>
          <a:prstGeom prst="cloudCallout">
            <a:avLst>
              <a:gd name="adj1" fmla="val -72912"/>
              <a:gd name="adj2" fmla="val -21444"/>
            </a:avLst>
          </a:prstGeom>
          <a:solidFill>
            <a:schemeClr val="folHlink"/>
          </a:solidFill>
          <a:ln w="34925">
            <a:solidFill>
              <a:schemeClr val="tx1"/>
            </a:solidFill>
            <a:round/>
            <a:headEnd type="none" w="lg" len="lg"/>
            <a:tailEnd type="none" w="lg" len="lg"/>
          </a:ln>
        </p:spPr>
        <p:txBody>
          <a:bodyPr wrap="none" anchor="ctr"/>
          <a:lstStyle/>
          <a:p>
            <a:r>
              <a:rPr lang="fr-FR" altLang="fr-FR" b="1">
                <a:solidFill>
                  <a:srgbClr val="000000"/>
                </a:solidFill>
              </a:rPr>
              <a:t>Organisation des </a:t>
            </a:r>
          </a:p>
          <a:p>
            <a:r>
              <a:rPr lang="fr-FR" altLang="fr-FR" b="1">
                <a:solidFill>
                  <a:srgbClr val="000000"/>
                </a:solidFill>
              </a:rPr>
              <a:t>soins d’urgence</a:t>
            </a:r>
            <a:r>
              <a:rPr lang="fr-FR" altLang="fr-FR" sz="1400" b="1">
                <a:solidFill>
                  <a:srgbClr val="000000"/>
                </a:solidFill>
              </a:rPr>
              <a:t> </a:t>
            </a:r>
            <a:endParaRPr lang="fr-FR" altLang="fr-FR" sz="1400">
              <a:solidFill>
                <a:srgbClr val="000000"/>
              </a:solidFill>
            </a:endParaRPr>
          </a:p>
        </p:txBody>
      </p:sp>
      <p:sp>
        <p:nvSpPr>
          <p:cNvPr id="80901" name="AutoShape 5"/>
          <p:cNvSpPr>
            <a:spLocks noChangeArrowheads="1"/>
          </p:cNvSpPr>
          <p:nvPr/>
        </p:nvSpPr>
        <p:spPr bwMode="auto">
          <a:xfrm>
            <a:off x="0" y="5657850"/>
            <a:ext cx="4991100" cy="1200150"/>
          </a:xfrm>
          <a:prstGeom prst="cloudCallout">
            <a:avLst>
              <a:gd name="adj1" fmla="val 31968"/>
              <a:gd name="adj2" fmla="val -162171"/>
            </a:avLst>
          </a:prstGeom>
          <a:solidFill>
            <a:schemeClr val="folHlink"/>
          </a:solidFill>
          <a:ln w="34925">
            <a:solidFill>
              <a:schemeClr val="tx1"/>
            </a:solidFill>
            <a:round/>
            <a:headEnd type="none" w="lg" len="lg"/>
            <a:tailEnd type="none" w="lg" len="lg"/>
          </a:ln>
        </p:spPr>
        <p:txBody>
          <a:bodyPr wrap="none" anchor="ctr"/>
          <a:lstStyle/>
          <a:p>
            <a:pPr algn="ctr"/>
            <a:r>
              <a:rPr lang="fr-FR" altLang="fr-FR" b="1">
                <a:solidFill>
                  <a:srgbClr val="000000"/>
                </a:solidFill>
              </a:rPr>
              <a:t>Recensement des ressources</a:t>
            </a:r>
          </a:p>
          <a:p>
            <a:pPr algn="ctr"/>
            <a:r>
              <a:rPr lang="fr-FR" altLang="fr-FR" b="1">
                <a:solidFill>
                  <a:srgbClr val="000000"/>
                </a:solidFill>
              </a:rPr>
              <a:t>et des besoins en formation</a:t>
            </a:r>
          </a:p>
        </p:txBody>
      </p:sp>
      <p:sp>
        <p:nvSpPr>
          <p:cNvPr id="80902" name="AutoShape 6"/>
          <p:cNvSpPr>
            <a:spLocks noChangeArrowheads="1"/>
          </p:cNvSpPr>
          <p:nvPr/>
        </p:nvSpPr>
        <p:spPr bwMode="auto">
          <a:xfrm>
            <a:off x="5724525" y="1628775"/>
            <a:ext cx="3067050" cy="1430338"/>
          </a:xfrm>
          <a:prstGeom prst="cloudCallout">
            <a:avLst>
              <a:gd name="adj1" fmla="val -69046"/>
              <a:gd name="adj2" fmla="val 60102"/>
            </a:avLst>
          </a:prstGeom>
          <a:solidFill>
            <a:schemeClr val="folHlink"/>
          </a:solidFill>
          <a:ln w="34925">
            <a:solidFill>
              <a:schemeClr val="tx1"/>
            </a:solidFill>
            <a:round/>
            <a:headEnd type="none" w="lg" len="lg"/>
            <a:tailEnd type="none" w="lg" len="lg"/>
          </a:ln>
        </p:spPr>
        <p:txBody>
          <a:bodyPr wrap="none" anchor="ctr"/>
          <a:lstStyle/>
          <a:p>
            <a:pPr algn="ctr"/>
            <a:r>
              <a:rPr lang="fr-FR" altLang="fr-FR" b="1">
                <a:solidFill>
                  <a:srgbClr val="000000"/>
                </a:solidFill>
              </a:rPr>
              <a:t>Rapports des </a:t>
            </a:r>
          </a:p>
          <a:p>
            <a:pPr algn="ctr"/>
            <a:r>
              <a:rPr lang="fr-FR" altLang="fr-FR" b="1">
                <a:solidFill>
                  <a:srgbClr val="000000"/>
                </a:solidFill>
              </a:rPr>
              <a:t>contrôles techniques</a:t>
            </a:r>
          </a:p>
          <a:p>
            <a:pPr algn="ctr"/>
            <a:r>
              <a:rPr lang="fr-FR" altLang="fr-FR" b="1">
                <a:solidFill>
                  <a:srgbClr val="000000"/>
                </a:solidFill>
              </a:rPr>
              <a:t>et des organismes </a:t>
            </a:r>
          </a:p>
          <a:p>
            <a:pPr algn="ctr"/>
            <a:r>
              <a:rPr lang="fr-FR" altLang="fr-FR" b="1">
                <a:solidFill>
                  <a:srgbClr val="000000"/>
                </a:solidFill>
              </a:rPr>
              <a:t>agréés</a:t>
            </a:r>
            <a:endParaRPr lang="fr-FR" altLang="fr-FR">
              <a:solidFill>
                <a:srgbClr val="000000"/>
              </a:solidFill>
            </a:endParaRPr>
          </a:p>
        </p:txBody>
      </p:sp>
      <p:sp>
        <p:nvSpPr>
          <p:cNvPr id="80903" name="AutoShape 7"/>
          <p:cNvSpPr>
            <a:spLocks noChangeArrowheads="1"/>
          </p:cNvSpPr>
          <p:nvPr/>
        </p:nvSpPr>
        <p:spPr bwMode="auto">
          <a:xfrm>
            <a:off x="3276600" y="1196975"/>
            <a:ext cx="2232025" cy="1258888"/>
          </a:xfrm>
          <a:prstGeom prst="cloudCallout">
            <a:avLst>
              <a:gd name="adj1" fmla="val 282"/>
              <a:gd name="adj2" fmla="val 104856"/>
            </a:avLst>
          </a:prstGeom>
          <a:solidFill>
            <a:schemeClr val="folHlink"/>
          </a:solidFill>
          <a:ln w="34925">
            <a:solidFill>
              <a:schemeClr val="tx1"/>
            </a:solidFill>
            <a:round/>
            <a:headEnd type="none" w="lg" len="lg"/>
            <a:tailEnd type="none" w="lg" len="lg"/>
          </a:ln>
        </p:spPr>
        <p:txBody>
          <a:bodyPr wrap="none" anchor="ctr"/>
          <a:lstStyle/>
          <a:p>
            <a:pPr algn="ctr"/>
            <a:r>
              <a:rPr lang="fr-FR" altLang="fr-FR" b="1">
                <a:solidFill>
                  <a:srgbClr val="000000"/>
                </a:solidFill>
              </a:rPr>
              <a:t>Analyser les </a:t>
            </a:r>
          </a:p>
          <a:p>
            <a:pPr algn="ctr"/>
            <a:r>
              <a:rPr lang="fr-FR" altLang="fr-FR" b="1">
                <a:solidFill>
                  <a:srgbClr val="000000"/>
                </a:solidFill>
              </a:rPr>
              <a:t>Accidents/MP</a:t>
            </a:r>
            <a:endParaRPr lang="fr-FR" altLang="fr-FR">
              <a:solidFill>
                <a:srgbClr val="000000"/>
              </a:solidFill>
            </a:endParaRPr>
          </a:p>
        </p:txBody>
      </p:sp>
      <p:sp>
        <p:nvSpPr>
          <p:cNvPr id="80904" name="AutoShape 8"/>
          <p:cNvSpPr>
            <a:spLocks noChangeArrowheads="1"/>
          </p:cNvSpPr>
          <p:nvPr/>
        </p:nvSpPr>
        <p:spPr bwMode="auto">
          <a:xfrm>
            <a:off x="611188" y="1557338"/>
            <a:ext cx="2592387" cy="908050"/>
          </a:xfrm>
          <a:prstGeom prst="cloudCallout">
            <a:avLst>
              <a:gd name="adj1" fmla="val 76579"/>
              <a:gd name="adj2" fmla="val 180421"/>
            </a:avLst>
          </a:prstGeom>
          <a:solidFill>
            <a:schemeClr val="folHlink"/>
          </a:solidFill>
          <a:ln w="34925">
            <a:solidFill>
              <a:schemeClr val="tx1"/>
            </a:solidFill>
            <a:round/>
            <a:headEnd type="none" w="lg" len="lg"/>
            <a:tailEnd type="none" w="lg" len="lg"/>
          </a:ln>
        </p:spPr>
        <p:txBody>
          <a:bodyPr wrap="none" anchor="ctr"/>
          <a:lstStyle/>
          <a:p>
            <a:pPr algn="ctr"/>
            <a:r>
              <a:rPr lang="fr-FR" altLang="fr-FR" b="1">
                <a:solidFill>
                  <a:srgbClr val="000000"/>
                </a:solidFill>
              </a:rPr>
              <a:t>Étude de poste</a:t>
            </a:r>
            <a:endParaRPr lang="fr-FR" altLang="fr-FR">
              <a:solidFill>
                <a:srgbClr val="000000"/>
              </a:solidFill>
            </a:endParaRPr>
          </a:p>
        </p:txBody>
      </p:sp>
      <p:sp>
        <p:nvSpPr>
          <p:cNvPr id="80905" name="AutoShape 9"/>
          <p:cNvSpPr>
            <a:spLocks noChangeArrowheads="1"/>
          </p:cNvSpPr>
          <p:nvPr/>
        </p:nvSpPr>
        <p:spPr bwMode="auto">
          <a:xfrm>
            <a:off x="5003800" y="5013325"/>
            <a:ext cx="3406775" cy="1365250"/>
          </a:xfrm>
          <a:prstGeom prst="cloudCallout">
            <a:avLst>
              <a:gd name="adj1" fmla="val -44875"/>
              <a:gd name="adj2" fmla="val -116745"/>
            </a:avLst>
          </a:prstGeom>
          <a:solidFill>
            <a:schemeClr val="folHlink"/>
          </a:solidFill>
          <a:ln w="34925">
            <a:solidFill>
              <a:schemeClr val="tx1"/>
            </a:solidFill>
            <a:round/>
            <a:headEnd type="none" w="lg" len="lg"/>
            <a:tailEnd type="none" w="lg" len="lg"/>
          </a:ln>
        </p:spPr>
        <p:txBody>
          <a:bodyPr wrap="none" anchor="ctr"/>
          <a:lstStyle/>
          <a:p>
            <a:pPr algn="ctr"/>
            <a:r>
              <a:rPr lang="fr-FR" altLang="fr-FR" b="1">
                <a:solidFill>
                  <a:srgbClr val="000000"/>
                </a:solidFill>
              </a:rPr>
              <a:t>Identification et </a:t>
            </a:r>
          </a:p>
          <a:p>
            <a:pPr algn="ctr"/>
            <a:r>
              <a:rPr lang="fr-FR" altLang="fr-FR" b="1">
                <a:solidFill>
                  <a:srgbClr val="000000"/>
                </a:solidFill>
              </a:rPr>
              <a:t>évaluation </a:t>
            </a:r>
          </a:p>
          <a:p>
            <a:pPr algn="ctr"/>
            <a:r>
              <a:rPr lang="fr-FR" altLang="fr-FR" b="1">
                <a:solidFill>
                  <a:srgbClr val="000000"/>
                </a:solidFill>
              </a:rPr>
              <a:t>des risques</a:t>
            </a:r>
            <a:endParaRPr lang="fr-FR" altLang="fr-FR">
              <a:solidFill>
                <a:srgbClr val="000000"/>
              </a:solidFill>
            </a:endParaRPr>
          </a:p>
        </p:txBody>
      </p:sp>
      <p:sp>
        <p:nvSpPr>
          <p:cNvPr id="80906" name="AutoShape 10"/>
          <p:cNvSpPr>
            <a:spLocks noChangeArrowheads="1"/>
          </p:cNvSpPr>
          <p:nvPr/>
        </p:nvSpPr>
        <p:spPr bwMode="auto">
          <a:xfrm>
            <a:off x="0" y="2708275"/>
            <a:ext cx="2762250" cy="1600200"/>
          </a:xfrm>
          <a:prstGeom prst="cloudCallout">
            <a:avLst>
              <a:gd name="adj1" fmla="val 77472"/>
              <a:gd name="adj2" fmla="val 16468"/>
            </a:avLst>
          </a:prstGeom>
          <a:solidFill>
            <a:schemeClr val="folHlink"/>
          </a:solidFill>
          <a:ln w="34925">
            <a:solidFill>
              <a:schemeClr val="tx1"/>
            </a:solidFill>
            <a:round/>
            <a:headEnd type="none" w="lg" len="lg"/>
            <a:tailEnd type="none" w="lg" len="lg"/>
          </a:ln>
        </p:spPr>
        <p:txBody>
          <a:bodyPr wrap="none" anchor="ctr"/>
          <a:lstStyle/>
          <a:p>
            <a:pPr algn="ctr"/>
            <a:r>
              <a:rPr lang="fr-FR" altLang="fr-FR" b="1">
                <a:solidFill>
                  <a:srgbClr val="000000"/>
                </a:solidFill>
              </a:rPr>
              <a:t>Recensement des</a:t>
            </a:r>
          </a:p>
          <a:p>
            <a:pPr algn="ctr"/>
            <a:r>
              <a:rPr lang="fr-FR" altLang="fr-FR" b="1">
                <a:solidFill>
                  <a:srgbClr val="000000"/>
                </a:solidFill>
              </a:rPr>
              <a:t> locaux à risques</a:t>
            </a:r>
            <a:endParaRPr lang="fr-FR" altLang="fr-FR">
              <a:solidFill>
                <a:srgbClr val="000000"/>
              </a:solidFill>
            </a:endParaRPr>
          </a:p>
        </p:txBody>
      </p:sp>
      <p:sp>
        <p:nvSpPr>
          <p:cNvPr id="80907" name="AutoShape 11"/>
          <p:cNvSpPr>
            <a:spLocks noChangeArrowheads="1"/>
          </p:cNvSpPr>
          <p:nvPr/>
        </p:nvSpPr>
        <p:spPr bwMode="auto">
          <a:xfrm>
            <a:off x="0" y="4437063"/>
            <a:ext cx="2484438" cy="1071562"/>
          </a:xfrm>
          <a:prstGeom prst="cloudCallout">
            <a:avLst>
              <a:gd name="adj1" fmla="val 87380"/>
              <a:gd name="adj2" fmla="val -63037"/>
            </a:avLst>
          </a:prstGeom>
          <a:solidFill>
            <a:schemeClr val="folHlink"/>
          </a:solidFill>
          <a:ln w="34925">
            <a:solidFill>
              <a:schemeClr val="tx1"/>
            </a:solidFill>
            <a:round/>
            <a:headEnd type="none" w="lg" len="lg"/>
            <a:tailEnd type="none" w="lg" len="lg"/>
          </a:ln>
        </p:spPr>
        <p:txBody>
          <a:bodyPr wrap="none" anchor="ctr"/>
          <a:lstStyle/>
          <a:p>
            <a:pPr algn="ctr"/>
            <a:r>
              <a:rPr lang="fr-FR" altLang="fr-FR" b="1">
                <a:solidFill>
                  <a:srgbClr val="000000"/>
                </a:solidFill>
              </a:rPr>
              <a:t>Gestion </a:t>
            </a:r>
          </a:p>
          <a:p>
            <a:pPr algn="ctr"/>
            <a:r>
              <a:rPr lang="fr-FR" altLang="fr-FR" b="1">
                <a:solidFill>
                  <a:srgbClr val="000000"/>
                </a:solidFill>
              </a:rPr>
              <a:t>des déchets</a:t>
            </a:r>
            <a:endParaRPr lang="fr-FR" altLang="fr-FR">
              <a:solidFill>
                <a:srgbClr val="000000"/>
              </a:solidFill>
            </a:endParaRPr>
          </a:p>
        </p:txBody>
      </p:sp>
    </p:spTree>
  </p:cSld>
  <p:clrMapOvr>
    <a:masterClrMapping/>
  </p:clrMapOvr>
  <p:transition>
    <p:dissolve/>
    <p:sndAc>
      <p:stSnd>
        <p:snd r:embed="rId2" name="Tom clai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057400" y="1524000"/>
            <a:ext cx="6858000" cy="5316538"/>
          </a:xfrm>
          <a:prstGeom prst="rect">
            <a:avLst/>
          </a:prstGeom>
          <a:noFill/>
          <a:ln w="9525">
            <a:noFill/>
            <a:miter lim="800000"/>
            <a:headEnd/>
            <a:tailEnd/>
          </a:ln>
        </p:spPr>
        <p:txBody>
          <a:bodyPr>
            <a:spAutoFit/>
          </a:bodyPr>
          <a:lstStyle/>
          <a:p>
            <a:pPr algn="just" eaLnBrk="1" hangingPunct="1">
              <a:spcBef>
                <a:spcPct val="50000"/>
              </a:spcBef>
              <a:buFont typeface="Wingdings" pitchFamily="2" charset="2"/>
              <a:buChar char="Ø"/>
            </a:pPr>
            <a:r>
              <a:rPr lang="fr-FR" altLang="fr-FR" b="1">
                <a:solidFill>
                  <a:srgbClr val="000000"/>
                </a:solidFill>
              </a:rPr>
              <a:t> Proposer des mesures de prévention en respectant les principes généraux de prévention.</a:t>
            </a:r>
          </a:p>
          <a:p>
            <a:pPr algn="just" eaLnBrk="1" hangingPunct="1">
              <a:spcBef>
                <a:spcPct val="50000"/>
              </a:spcBef>
            </a:pPr>
            <a:endParaRPr lang="fr-FR" altLang="fr-FR" b="1">
              <a:solidFill>
                <a:srgbClr val="000000"/>
              </a:solidFill>
            </a:endParaRPr>
          </a:p>
          <a:p>
            <a:pPr algn="just" eaLnBrk="1" hangingPunct="1">
              <a:spcBef>
                <a:spcPct val="50000"/>
              </a:spcBef>
              <a:buFont typeface="Wingdings" pitchFamily="2" charset="2"/>
              <a:buChar char="Ø"/>
            </a:pPr>
            <a:r>
              <a:rPr lang="fr-FR" altLang="fr-FR" b="1">
                <a:solidFill>
                  <a:srgbClr val="000000"/>
                </a:solidFill>
              </a:rPr>
              <a:t> Toujours se demander si le risque ne peut être évité ou supprimé !</a:t>
            </a:r>
          </a:p>
          <a:p>
            <a:pPr algn="just" eaLnBrk="1" hangingPunct="1">
              <a:spcBef>
                <a:spcPct val="50000"/>
              </a:spcBef>
            </a:pPr>
            <a:endParaRPr lang="fr-FR" altLang="fr-FR">
              <a:solidFill>
                <a:srgbClr val="000000"/>
              </a:solidFill>
            </a:endParaRPr>
          </a:p>
          <a:p>
            <a:pPr algn="just" eaLnBrk="1" hangingPunct="1">
              <a:spcBef>
                <a:spcPct val="50000"/>
              </a:spcBef>
              <a:buFont typeface="Wingdings" pitchFamily="2" charset="2"/>
              <a:buChar char="Ø"/>
            </a:pPr>
            <a:r>
              <a:rPr lang="fr-FR" altLang="fr-FR" b="1">
                <a:solidFill>
                  <a:srgbClr val="000000"/>
                </a:solidFill>
              </a:rPr>
              <a:t> Toujours privilégier les mesures de prévention intrinsèques (combattre le risque à la source).</a:t>
            </a:r>
          </a:p>
          <a:p>
            <a:pPr algn="just" eaLnBrk="1" hangingPunct="1">
              <a:spcBef>
                <a:spcPct val="50000"/>
              </a:spcBef>
            </a:pPr>
            <a:endParaRPr lang="fr-FR" altLang="fr-FR">
              <a:solidFill>
                <a:srgbClr val="000000"/>
              </a:solidFill>
            </a:endParaRPr>
          </a:p>
          <a:p>
            <a:pPr algn="just" eaLnBrk="1" hangingPunct="1">
              <a:spcBef>
                <a:spcPct val="50000"/>
              </a:spcBef>
              <a:buFont typeface="Wingdings" pitchFamily="2" charset="2"/>
              <a:buChar char="Ø"/>
            </a:pPr>
            <a:r>
              <a:rPr lang="fr-FR" altLang="fr-FR" b="1">
                <a:solidFill>
                  <a:srgbClr val="000000"/>
                </a:solidFill>
              </a:rPr>
              <a:t> Préférer les mesures de protection collectives aux protections individuelles.</a:t>
            </a:r>
          </a:p>
          <a:p>
            <a:pPr algn="just" eaLnBrk="1" hangingPunct="1">
              <a:spcBef>
                <a:spcPct val="50000"/>
              </a:spcBef>
            </a:pPr>
            <a:endParaRPr lang="fr-FR" altLang="fr-FR">
              <a:solidFill>
                <a:srgbClr val="000000"/>
              </a:solidFill>
            </a:endParaRPr>
          </a:p>
          <a:p>
            <a:pPr algn="just" eaLnBrk="1" hangingPunct="1">
              <a:spcBef>
                <a:spcPct val="50000"/>
              </a:spcBef>
              <a:buFont typeface="Wingdings" pitchFamily="2" charset="2"/>
              <a:buChar char="Ø"/>
            </a:pPr>
            <a:r>
              <a:rPr lang="fr-FR" altLang="fr-FR" b="1">
                <a:solidFill>
                  <a:srgbClr val="000000"/>
                </a:solidFill>
              </a:rPr>
              <a:t> Les consignes viennent simplement renforcer les mesures mises en place (elles constituent des mesures médiocres de prévention).</a:t>
            </a:r>
          </a:p>
        </p:txBody>
      </p:sp>
      <p:sp>
        <p:nvSpPr>
          <p:cNvPr id="81923" name="Rectangle 36"/>
          <p:cNvSpPr>
            <a:spLocks noChangeArrowheads="1"/>
          </p:cNvSpPr>
          <p:nvPr/>
        </p:nvSpPr>
        <p:spPr bwMode="auto">
          <a:xfrm>
            <a:off x="468313" y="476250"/>
            <a:ext cx="8280400" cy="954088"/>
          </a:xfrm>
          <a:prstGeom prst="rect">
            <a:avLst/>
          </a:prstGeom>
          <a:noFill/>
          <a:ln w="9525">
            <a:noFill/>
            <a:miter lim="800000"/>
            <a:headEnd/>
            <a:tailEnd/>
          </a:ln>
        </p:spPr>
        <p:txBody>
          <a:bodyPr>
            <a:spAutoFit/>
          </a:bodyPr>
          <a:lstStyle/>
          <a:p>
            <a:pPr eaLnBrk="1" hangingPunct="1"/>
            <a:r>
              <a:rPr lang="fr-FR" altLang="fr-FR" sz="2800" b="1">
                <a:solidFill>
                  <a:schemeClr val="tx2"/>
                </a:solidFill>
                <a:latin typeface="Arial Black" pitchFamily="34" charset="0"/>
              </a:rPr>
              <a:t>Programme annuel de prévention : </a:t>
            </a:r>
          </a:p>
          <a:p>
            <a:pPr eaLnBrk="1" hangingPunct="1"/>
            <a:r>
              <a:rPr lang="fr-FR" altLang="fr-FR" sz="2800" b="1">
                <a:solidFill>
                  <a:schemeClr val="tx2"/>
                </a:solidFill>
                <a:latin typeface="Arial Black" pitchFamily="34" charset="0"/>
              </a:rPr>
              <a:t>ce qu’il faut retenir</a:t>
            </a:r>
          </a:p>
        </p:txBody>
      </p:sp>
      <p:pic>
        <p:nvPicPr>
          <p:cNvPr id="81924" name="Picture 5" descr="http://techno.malraux.free.fr/uploads/images/imgs/beans-intero.jpg"/>
          <p:cNvPicPr>
            <a:picLocks noChangeAspect="1" noChangeArrowheads="1"/>
          </p:cNvPicPr>
          <p:nvPr/>
        </p:nvPicPr>
        <p:blipFill>
          <a:blip r:embed="rId2" cstate="screen"/>
          <a:srcRect/>
          <a:stretch>
            <a:fillRect/>
          </a:stretch>
        </p:blipFill>
        <p:spPr bwMode="auto">
          <a:xfrm>
            <a:off x="304800" y="1676400"/>
            <a:ext cx="1754188" cy="426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trice powerpoint nov 2011">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Modèle par défaut">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Matrice powerpoint nov 2011">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èle par défaut">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èle par défaut">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atrice powerpoint nov 2011">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atrice powerpoint nov 2011">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atrice powerpoint nov 2011">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atrice powerpoint nov 2011">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Matrice powerpoint nov 2011">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3C3C3C"/>
    </a:dk2>
    <a:lt2>
      <a:srgbClr val="808080"/>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themeOverride>
</file>

<file path=ppt/theme/themeOverride2.xml><?xml version="1.0" encoding="utf-8"?>
<a:themeOverride xmlns:a="http://schemas.openxmlformats.org/drawingml/2006/main">
  <a:clrScheme name="">
    <a:dk1>
      <a:srgbClr val="000000"/>
    </a:dk1>
    <a:lt1>
      <a:srgbClr val="FFFFFF"/>
    </a:lt1>
    <a:dk2>
      <a:srgbClr val="3C3C3C"/>
    </a:dk2>
    <a:lt2>
      <a:srgbClr val="808080"/>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themeOverride>
</file>

<file path=ppt/theme/themeOverride3.xml><?xml version="1.0" encoding="utf-8"?>
<a:themeOverride xmlns:a="http://schemas.openxmlformats.org/drawingml/2006/main">
  <a:clrScheme name="">
    <a:dk1>
      <a:srgbClr val="000000"/>
    </a:dk1>
    <a:lt1>
      <a:srgbClr val="FFFFFF"/>
    </a:lt1>
    <a:dk2>
      <a:srgbClr val="3C3C3C"/>
    </a:dk2>
    <a:lt2>
      <a:srgbClr val="808080"/>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themeOverride>
</file>

<file path=ppt/theme/themeOverride4.xml><?xml version="1.0" encoding="utf-8"?>
<a:themeOverride xmlns:a="http://schemas.openxmlformats.org/drawingml/2006/main">
  <a:clrScheme name="">
    <a:dk1>
      <a:srgbClr val="000000"/>
    </a:dk1>
    <a:lt1>
      <a:srgbClr val="FFFFFF"/>
    </a:lt1>
    <a:dk2>
      <a:srgbClr val="3C3C3C"/>
    </a:dk2>
    <a:lt2>
      <a:srgbClr val="808080"/>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themeOverride>
</file>

<file path=docProps/app.xml><?xml version="1.0" encoding="utf-8"?>
<Properties xmlns="http://schemas.openxmlformats.org/officeDocument/2006/extended-properties" xmlns:vt="http://schemas.openxmlformats.org/officeDocument/2006/docPropsVTypes">
  <Template>C:\DOCUME~1\IHUHAR~1\LOCALS~1\Temp\Matrice powerpoint nov 2011.pot</Template>
  <TotalTime>2107</TotalTime>
  <Words>987</Words>
  <Application>Microsoft Office PowerPoint</Application>
  <PresentationFormat>Affichage à l'écran (4:3)</PresentationFormat>
  <Paragraphs>134</Paragraphs>
  <Slides>15</Slides>
  <Notes>5</Notes>
  <HiddenSlides>0</HiddenSlides>
  <MMClips>0</MMClips>
  <ScaleCrop>false</ScaleCrop>
  <HeadingPairs>
    <vt:vector size="8" baseType="variant">
      <vt:variant>
        <vt:lpstr>Polices utilisées</vt:lpstr>
      </vt:variant>
      <vt:variant>
        <vt:i4>6</vt:i4>
      </vt:variant>
      <vt:variant>
        <vt:lpstr>Thème</vt:lpstr>
      </vt:variant>
      <vt:variant>
        <vt:i4>12</vt:i4>
      </vt:variant>
      <vt:variant>
        <vt:lpstr>Serveurs OLE incorporés</vt:lpstr>
      </vt:variant>
      <vt:variant>
        <vt:i4>2</vt:i4>
      </vt:variant>
      <vt:variant>
        <vt:lpstr>Titres des diapositives</vt:lpstr>
      </vt:variant>
      <vt:variant>
        <vt:i4>15</vt:i4>
      </vt:variant>
    </vt:vector>
  </HeadingPairs>
  <TitlesOfParts>
    <vt:vector size="35" baseType="lpstr">
      <vt:lpstr>Arial</vt:lpstr>
      <vt:lpstr>Calibri</vt:lpstr>
      <vt:lpstr>Wingdings</vt:lpstr>
      <vt:lpstr>Times New Roman</vt:lpstr>
      <vt:lpstr>Arial Black</vt:lpstr>
      <vt:lpstr>Comic Sans MS</vt:lpstr>
      <vt:lpstr>Matrice powerpoint nov 2011</vt:lpstr>
      <vt:lpstr>1_Modèle par défaut</vt:lpstr>
      <vt:lpstr>2_Modèle par défaut</vt:lpstr>
      <vt:lpstr>3_Modèle par défaut</vt:lpstr>
      <vt:lpstr>1_Matrice powerpoint nov 2011</vt:lpstr>
      <vt:lpstr>2_Matrice powerpoint nov 2011</vt:lpstr>
      <vt:lpstr>3_Matrice powerpoint nov 2011</vt:lpstr>
      <vt:lpstr>5_Matrice powerpoint nov 2011</vt:lpstr>
      <vt:lpstr>4_Matrice powerpoint nov 2011</vt:lpstr>
      <vt:lpstr>4_Modèle par défaut</vt:lpstr>
      <vt:lpstr>Modèle par défaut</vt:lpstr>
      <vt:lpstr>6_Matrice powerpoint nov 2011</vt:lpstr>
      <vt:lpstr>Photo Editor Photo</vt:lpstr>
      <vt:lpstr>Image bitmap</vt:lpstr>
      <vt:lpstr>La santé et sécurité au travail  </vt:lpstr>
      <vt:lpstr>Diapositive 2</vt:lpstr>
      <vt:lpstr>Prévention : rôle de chacun</vt:lpstr>
      <vt:lpstr>Les outils de la prévention et de la sécurité </vt:lpstr>
      <vt:lpstr>Diapositive 5</vt:lpstr>
      <vt:lpstr>L’assistant de prévention, personne ressource</vt:lpstr>
      <vt:lpstr>Diapositive 7</vt:lpstr>
      <vt:lpstr>Diapositive 8</vt:lpstr>
      <vt:lpstr>Diapositive 9</vt:lpstr>
      <vt:lpstr>Diapositive 10</vt:lpstr>
      <vt:lpstr>Qu’est-ce qu’un document unique ?</vt:lpstr>
      <vt:lpstr>La prévention du risque électrique  </vt:lpstr>
      <vt:lpstr>Diapositive 13</vt:lpstr>
      <vt:lpstr>Habilitation pour les travaux sur ou à proximité des installations électriques</vt:lpstr>
      <vt:lpstr>Diapositive 15</vt:lpstr>
    </vt:vector>
  </TitlesOfParts>
  <Company>rectorat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partie sur une  ou plusieurs lignes</dc:title>
  <dc:creator>ihuhardeaux1</dc:creator>
  <cp:lastModifiedBy>david</cp:lastModifiedBy>
  <cp:revision>150</cp:revision>
  <cp:lastPrinted>2011-10-28T07:48:52Z</cp:lastPrinted>
  <dcterms:created xsi:type="dcterms:W3CDTF">2012-11-30T16:30:20Z</dcterms:created>
  <dcterms:modified xsi:type="dcterms:W3CDTF">2015-03-05T09:24:39Z</dcterms:modified>
</cp:coreProperties>
</file>