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66" r:id="rId4"/>
    <p:sldId id="267" r:id="rId5"/>
    <p:sldId id="265" r:id="rId6"/>
    <p:sldId id="269" r:id="rId7"/>
    <p:sldId id="270" r:id="rId8"/>
    <p:sldId id="271" r:id="rId9"/>
    <p:sldId id="285" r:id="rId10"/>
    <p:sldId id="272" r:id="rId11"/>
    <p:sldId id="273" r:id="rId12"/>
    <p:sldId id="263" r:id="rId13"/>
    <p:sldId id="259" r:id="rId14"/>
    <p:sldId id="261" r:id="rId15"/>
    <p:sldId id="264" r:id="rId16"/>
    <p:sldId id="282" r:id="rId17"/>
    <p:sldId id="283" r:id="rId18"/>
    <p:sldId id="28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A7C65-836A-4729-94A1-FF28611EEBB0}" v="3297" dt="2019-04-30T17:46:36.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67"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LMANN THIERRY" userId="3a3e3f2752d81416" providerId="LiveId" clId="{1A9A7C65-836A-4729-94A1-FF28611EEBB0}"/>
    <pc:docChg chg="undo redo custSel mod addSld delSld modSld sldOrd">
      <pc:chgData name="KIELMANN THIERRY" userId="3a3e3f2752d81416" providerId="LiveId" clId="{1A9A7C65-836A-4729-94A1-FF28611EEBB0}" dt="2019-04-30T17:46:36.844" v="9549" actId="20577"/>
      <pc:docMkLst>
        <pc:docMk/>
      </pc:docMkLst>
      <pc:sldChg chg="addSp modSp mod setBg modAnim">
        <pc:chgData name="KIELMANN THIERRY" userId="3a3e3f2752d81416" providerId="LiveId" clId="{1A9A7C65-836A-4729-94A1-FF28611EEBB0}" dt="2019-04-29T17:44:06.429" v="6378"/>
        <pc:sldMkLst>
          <pc:docMk/>
          <pc:sldMk cId="1360192756" sldId="257"/>
        </pc:sldMkLst>
        <pc:spChg chg="mod">
          <ac:chgData name="KIELMANN THIERRY" userId="3a3e3f2752d81416" providerId="LiveId" clId="{1A9A7C65-836A-4729-94A1-FF28611EEBB0}" dt="2019-04-29T16:38:40.976" v="3960" actId="26606"/>
          <ac:spMkLst>
            <pc:docMk/>
            <pc:sldMk cId="1360192756" sldId="257"/>
            <ac:spMk id="2" creationId="{9FAE23A0-4C70-4474-8643-EFDE330AB036}"/>
          </ac:spMkLst>
        </pc:spChg>
        <pc:spChg chg="mod">
          <ac:chgData name="KIELMANN THIERRY" userId="3a3e3f2752d81416" providerId="LiveId" clId="{1A9A7C65-836A-4729-94A1-FF28611EEBB0}" dt="2019-04-29T16:40:25.756" v="3971" actId="27636"/>
          <ac:spMkLst>
            <pc:docMk/>
            <pc:sldMk cId="1360192756" sldId="257"/>
            <ac:spMk id="9" creationId="{9E79851F-0CA2-418F-827B-E7505C32287A}"/>
          </ac:spMkLst>
        </pc:spChg>
        <pc:spChg chg="add">
          <ac:chgData name="KIELMANN THIERRY" userId="3a3e3f2752d81416" providerId="LiveId" clId="{1A9A7C65-836A-4729-94A1-FF28611EEBB0}" dt="2019-04-29T16:38:40.976" v="3960" actId="26606"/>
          <ac:spMkLst>
            <pc:docMk/>
            <pc:sldMk cId="1360192756" sldId="257"/>
            <ac:spMk id="14" creationId="{8D70B121-56F4-4848-B38B-182089D909FA}"/>
          </ac:spMkLst>
        </pc:spChg>
        <pc:cxnChg chg="add">
          <ac:chgData name="KIELMANN THIERRY" userId="3a3e3f2752d81416" providerId="LiveId" clId="{1A9A7C65-836A-4729-94A1-FF28611EEBB0}" dt="2019-04-29T16:38:40.976" v="3960" actId="26606"/>
          <ac:cxnSpMkLst>
            <pc:docMk/>
            <pc:sldMk cId="1360192756" sldId="257"/>
            <ac:cxnSpMk id="16" creationId="{2D72A2C9-F3CA-4216-8BAD-FA4C970C3C4E}"/>
          </ac:cxnSpMkLst>
        </pc:cxnChg>
      </pc:sldChg>
      <pc:sldChg chg="addSp delSp modSp">
        <pc:chgData name="KIELMANN THIERRY" userId="3a3e3f2752d81416" providerId="LiveId" clId="{1A9A7C65-836A-4729-94A1-FF28611EEBB0}" dt="2019-04-29T21:19:44.825" v="9155" actId="20577"/>
        <pc:sldMkLst>
          <pc:docMk/>
          <pc:sldMk cId="2020793242" sldId="259"/>
        </pc:sldMkLst>
        <pc:spChg chg="add del mod">
          <ac:chgData name="KIELMANN THIERRY" userId="3a3e3f2752d81416" providerId="LiveId" clId="{1A9A7C65-836A-4729-94A1-FF28611EEBB0}" dt="2019-04-29T21:19:44.825" v="9155" actId="20577"/>
          <ac:spMkLst>
            <pc:docMk/>
            <pc:sldMk cId="2020793242" sldId="259"/>
            <ac:spMk id="2" creationId="{04889831-4DCC-48F4-82B3-EFCA67A13039}"/>
          </ac:spMkLst>
        </pc:spChg>
        <pc:picChg chg="mod">
          <ac:chgData name="KIELMANN THIERRY" userId="3a3e3f2752d81416" providerId="LiveId" clId="{1A9A7C65-836A-4729-94A1-FF28611EEBB0}" dt="2019-04-28T07:11:22.803" v="3125" actId="1076"/>
          <ac:picMkLst>
            <pc:docMk/>
            <pc:sldMk cId="2020793242" sldId="259"/>
            <ac:picMk id="5" creationId="{9C85AAE3-6712-47DC-9753-3EEB413BC2A4}"/>
          </ac:picMkLst>
        </pc:picChg>
      </pc:sldChg>
      <pc:sldChg chg="addSp modSp del mod setBg modAnim">
        <pc:chgData name="KIELMANN THIERRY" userId="3a3e3f2752d81416" providerId="LiveId" clId="{1A9A7C65-836A-4729-94A1-FF28611EEBB0}" dt="2019-04-30T06:01:39.354" v="9207" actId="2696"/>
        <pc:sldMkLst>
          <pc:docMk/>
          <pc:sldMk cId="678301088" sldId="260"/>
        </pc:sldMkLst>
        <pc:spChg chg="mod">
          <ac:chgData name="KIELMANN THIERRY" userId="3a3e3f2752d81416" providerId="LiveId" clId="{1A9A7C65-836A-4729-94A1-FF28611EEBB0}" dt="2019-04-29T15:53:24.713" v="3256" actId="26606"/>
          <ac:spMkLst>
            <pc:docMk/>
            <pc:sldMk cId="678301088" sldId="260"/>
            <ac:spMk id="2" creationId="{77437A29-2447-4249-B5BA-47416720085C}"/>
          </ac:spMkLst>
        </pc:spChg>
        <pc:spChg chg="mod">
          <ac:chgData name="KIELMANN THIERRY" userId="3a3e3f2752d81416" providerId="LiveId" clId="{1A9A7C65-836A-4729-94A1-FF28611EEBB0}" dt="2019-04-29T17:39:21.957" v="6367" actId="20577"/>
          <ac:spMkLst>
            <pc:docMk/>
            <pc:sldMk cId="678301088" sldId="260"/>
            <ac:spMk id="3" creationId="{6C102630-3008-4CA0-9DE4-5C725FAEFDAA}"/>
          </ac:spMkLst>
        </pc:spChg>
        <pc:spChg chg="add">
          <ac:chgData name="KIELMANN THIERRY" userId="3a3e3f2752d81416" providerId="LiveId" clId="{1A9A7C65-836A-4729-94A1-FF28611EEBB0}" dt="2019-04-29T15:53:24.713" v="3256" actId="26606"/>
          <ac:spMkLst>
            <pc:docMk/>
            <pc:sldMk cId="678301088" sldId="260"/>
            <ac:spMk id="8" creationId="{8D70B121-56F4-4848-B38B-182089D909FA}"/>
          </ac:spMkLst>
        </pc:spChg>
        <pc:cxnChg chg="add">
          <ac:chgData name="KIELMANN THIERRY" userId="3a3e3f2752d81416" providerId="LiveId" clId="{1A9A7C65-836A-4729-94A1-FF28611EEBB0}" dt="2019-04-29T15:53:24.713" v="3256" actId="26606"/>
          <ac:cxnSpMkLst>
            <pc:docMk/>
            <pc:sldMk cId="678301088" sldId="260"/>
            <ac:cxnSpMk id="10" creationId="{2D72A2C9-F3CA-4216-8BAD-FA4C970C3C4E}"/>
          </ac:cxnSpMkLst>
        </pc:cxnChg>
      </pc:sldChg>
      <pc:sldChg chg="addSp delSp modSp ord">
        <pc:chgData name="KIELMANN THIERRY" userId="3a3e3f2752d81416" providerId="LiveId" clId="{1A9A7C65-836A-4729-94A1-FF28611EEBB0}" dt="2019-04-28T07:08:44.201" v="3078"/>
        <pc:sldMkLst>
          <pc:docMk/>
          <pc:sldMk cId="855577777" sldId="263"/>
        </pc:sldMkLst>
        <pc:spChg chg="del">
          <ac:chgData name="KIELMANN THIERRY" userId="3a3e3f2752d81416" providerId="LiveId" clId="{1A9A7C65-836A-4729-94A1-FF28611EEBB0}" dt="2019-04-28T07:08:44.201" v="3078"/>
          <ac:spMkLst>
            <pc:docMk/>
            <pc:sldMk cId="855577777" sldId="263"/>
            <ac:spMk id="3" creationId="{3B84889D-AF89-40B1-B1F6-2D2BC720B24F}"/>
          </ac:spMkLst>
        </pc:spChg>
        <pc:picChg chg="add mod">
          <ac:chgData name="KIELMANN THIERRY" userId="3a3e3f2752d81416" providerId="LiveId" clId="{1A9A7C65-836A-4729-94A1-FF28611EEBB0}" dt="2019-04-28T07:08:44.201" v="3078"/>
          <ac:picMkLst>
            <pc:docMk/>
            <pc:sldMk cId="855577777" sldId="263"/>
            <ac:picMk id="4" creationId="{BF55F5EB-335E-4E04-B65B-EE9FBC5CF8FC}"/>
          </ac:picMkLst>
        </pc:picChg>
      </pc:sldChg>
      <pc:sldChg chg="addSp modSp mod setBg modAnim">
        <pc:chgData name="KIELMANN THIERRY" userId="3a3e3f2752d81416" providerId="LiveId" clId="{1A9A7C65-836A-4729-94A1-FF28611EEBB0}" dt="2019-04-29T19:20:48.451" v="6459" actId="20577"/>
        <pc:sldMkLst>
          <pc:docMk/>
          <pc:sldMk cId="2855822885" sldId="264"/>
        </pc:sldMkLst>
        <pc:spChg chg="mod">
          <ac:chgData name="KIELMANN THIERRY" userId="3a3e3f2752d81416" providerId="LiveId" clId="{1A9A7C65-836A-4729-94A1-FF28611EEBB0}" dt="2019-04-29T19:18:59.575" v="6443" actId="26606"/>
          <ac:spMkLst>
            <pc:docMk/>
            <pc:sldMk cId="2855822885" sldId="264"/>
            <ac:spMk id="2" creationId="{E1611880-8338-4F6A-9CC0-DF4A2A0A3EE4}"/>
          </ac:spMkLst>
        </pc:spChg>
        <pc:spChg chg="mod">
          <ac:chgData name="KIELMANN THIERRY" userId="3a3e3f2752d81416" providerId="LiveId" clId="{1A9A7C65-836A-4729-94A1-FF28611EEBB0}" dt="2019-04-29T19:20:48.451" v="6459" actId="20577"/>
          <ac:spMkLst>
            <pc:docMk/>
            <pc:sldMk cId="2855822885" sldId="264"/>
            <ac:spMk id="3" creationId="{709CFAB4-8E6F-4585-B5F5-CF6EAECDEA40}"/>
          </ac:spMkLst>
        </pc:spChg>
        <pc:spChg chg="add">
          <ac:chgData name="KIELMANN THIERRY" userId="3a3e3f2752d81416" providerId="LiveId" clId="{1A9A7C65-836A-4729-94A1-FF28611EEBB0}" dt="2019-04-29T19:18:59.575" v="6443" actId="26606"/>
          <ac:spMkLst>
            <pc:docMk/>
            <pc:sldMk cId="2855822885" sldId="264"/>
            <ac:spMk id="8" creationId="{8D70B121-56F4-4848-B38B-182089D909FA}"/>
          </ac:spMkLst>
        </pc:spChg>
        <pc:cxnChg chg="add">
          <ac:chgData name="KIELMANN THIERRY" userId="3a3e3f2752d81416" providerId="LiveId" clId="{1A9A7C65-836A-4729-94A1-FF28611EEBB0}" dt="2019-04-29T19:18:59.575" v="6443" actId="26606"/>
          <ac:cxnSpMkLst>
            <pc:docMk/>
            <pc:sldMk cId="2855822885" sldId="264"/>
            <ac:cxnSpMk id="10" creationId="{2D72A2C9-F3CA-4216-8BAD-FA4C970C3C4E}"/>
          </ac:cxnSpMkLst>
        </pc:cxnChg>
      </pc:sldChg>
      <pc:sldChg chg="modSp modAnim">
        <pc:chgData name="KIELMANN THIERRY" userId="3a3e3f2752d81416" providerId="LiveId" clId="{1A9A7C65-836A-4729-94A1-FF28611EEBB0}" dt="2019-04-30T15:34:08.553" v="9450" actId="20577"/>
        <pc:sldMkLst>
          <pc:docMk/>
          <pc:sldMk cId="1360789516" sldId="265"/>
        </pc:sldMkLst>
        <pc:spChg chg="mod">
          <ac:chgData name="KIELMANN THIERRY" userId="3a3e3f2752d81416" providerId="LiveId" clId="{1A9A7C65-836A-4729-94A1-FF28611EEBB0}" dt="2019-04-30T15:34:08.553" v="9450" actId="20577"/>
          <ac:spMkLst>
            <pc:docMk/>
            <pc:sldMk cId="1360789516" sldId="265"/>
            <ac:spMk id="2" creationId="{EBFBF17F-B1E7-40C9-BB00-E4527485FCF5}"/>
          </ac:spMkLst>
        </pc:spChg>
      </pc:sldChg>
      <pc:sldChg chg="addSp delSp modSp modAnim">
        <pc:chgData name="KIELMANN THIERRY" userId="3a3e3f2752d81416" providerId="LiveId" clId="{1A9A7C65-836A-4729-94A1-FF28611EEBB0}" dt="2019-04-29T19:35:55.617" v="6516"/>
        <pc:sldMkLst>
          <pc:docMk/>
          <pc:sldMk cId="670156044" sldId="267"/>
        </pc:sldMkLst>
        <pc:spChg chg="add del mod">
          <ac:chgData name="KIELMANN THIERRY" userId="3a3e3f2752d81416" providerId="LiveId" clId="{1A9A7C65-836A-4729-94A1-FF28611EEBB0}" dt="2019-04-29T19:32:20.600" v="6503" actId="11529"/>
          <ac:spMkLst>
            <pc:docMk/>
            <pc:sldMk cId="670156044" sldId="267"/>
            <ac:spMk id="2" creationId="{3C431527-F207-40A4-BC9F-E42C3F2A05E0}"/>
          </ac:spMkLst>
        </pc:spChg>
      </pc:sldChg>
      <pc:sldChg chg="modSp">
        <pc:chgData name="KIELMANN THIERRY" userId="3a3e3f2752d81416" providerId="LiveId" clId="{1A9A7C65-836A-4729-94A1-FF28611EEBB0}" dt="2019-04-29T20:01:22.651" v="6580" actId="27636"/>
        <pc:sldMkLst>
          <pc:docMk/>
          <pc:sldMk cId="1530753250" sldId="269"/>
        </pc:sldMkLst>
        <pc:spChg chg="mod">
          <ac:chgData name="KIELMANN THIERRY" userId="3a3e3f2752d81416" providerId="LiveId" clId="{1A9A7C65-836A-4729-94A1-FF28611EEBB0}" dt="2019-04-29T20:01:22.651" v="6580" actId="27636"/>
          <ac:spMkLst>
            <pc:docMk/>
            <pc:sldMk cId="1530753250" sldId="269"/>
            <ac:spMk id="4" creationId="{4C94790D-2D78-4BF5-A491-4E907C14EB75}"/>
          </ac:spMkLst>
        </pc:spChg>
      </pc:sldChg>
      <pc:sldChg chg="addSp delSp modSp mod setBg modAnim">
        <pc:chgData name="KIELMANN THIERRY" userId="3a3e3f2752d81416" providerId="LiveId" clId="{1A9A7C65-836A-4729-94A1-FF28611EEBB0}" dt="2019-04-30T17:35:56.948" v="9457" actId="20577"/>
        <pc:sldMkLst>
          <pc:docMk/>
          <pc:sldMk cId="4069582637" sldId="270"/>
        </pc:sldMkLst>
        <pc:spChg chg="mod">
          <ac:chgData name="KIELMANN THIERRY" userId="3a3e3f2752d81416" providerId="LiveId" clId="{1A9A7C65-836A-4729-94A1-FF28611EEBB0}" dt="2019-04-29T16:48:21.640" v="3973" actId="26606"/>
          <ac:spMkLst>
            <pc:docMk/>
            <pc:sldMk cId="4069582637" sldId="270"/>
            <ac:spMk id="2" creationId="{856979D5-555B-4168-889C-EC19329735C1}"/>
          </ac:spMkLst>
        </pc:spChg>
        <pc:spChg chg="del">
          <ac:chgData name="KIELMANN THIERRY" userId="3a3e3f2752d81416" providerId="LiveId" clId="{1A9A7C65-836A-4729-94A1-FF28611EEBB0}" dt="2019-04-28T06:04:32.859" v="0"/>
          <ac:spMkLst>
            <pc:docMk/>
            <pc:sldMk cId="4069582637" sldId="270"/>
            <ac:spMk id="3" creationId="{1FA3C76F-A209-45D0-85C0-5C62997475A0}"/>
          </ac:spMkLst>
        </pc:spChg>
        <pc:spChg chg="del">
          <ac:chgData name="KIELMANN THIERRY" userId="3a3e3f2752d81416" providerId="LiveId" clId="{1A9A7C65-836A-4729-94A1-FF28611EEBB0}" dt="2019-04-28T06:04:32.859" v="0"/>
          <ac:spMkLst>
            <pc:docMk/>
            <pc:sldMk cId="4069582637" sldId="270"/>
            <ac:spMk id="4" creationId="{73A48C71-7190-4563-92B9-0F636500A0E7}"/>
          </ac:spMkLst>
        </pc:spChg>
        <pc:spChg chg="add mod">
          <ac:chgData name="KIELMANN THIERRY" userId="3a3e3f2752d81416" providerId="LiveId" clId="{1A9A7C65-836A-4729-94A1-FF28611EEBB0}" dt="2019-04-30T17:35:56.948" v="9457" actId="20577"/>
          <ac:spMkLst>
            <pc:docMk/>
            <pc:sldMk cId="4069582637" sldId="270"/>
            <ac:spMk id="5" creationId="{2DA5F799-D247-4044-B23D-EE3426A3AB8F}"/>
          </ac:spMkLst>
        </pc:spChg>
        <pc:spChg chg="add">
          <ac:chgData name="KIELMANN THIERRY" userId="3a3e3f2752d81416" providerId="LiveId" clId="{1A9A7C65-836A-4729-94A1-FF28611EEBB0}" dt="2019-04-29T16:48:21.640" v="3973" actId="26606"/>
          <ac:spMkLst>
            <pc:docMk/>
            <pc:sldMk cId="4069582637" sldId="270"/>
            <ac:spMk id="10" creationId="{8D70B121-56F4-4848-B38B-182089D909FA}"/>
          </ac:spMkLst>
        </pc:spChg>
        <pc:cxnChg chg="add">
          <ac:chgData name="KIELMANN THIERRY" userId="3a3e3f2752d81416" providerId="LiveId" clId="{1A9A7C65-836A-4729-94A1-FF28611EEBB0}" dt="2019-04-29T16:48:21.640" v="3973" actId="26606"/>
          <ac:cxnSpMkLst>
            <pc:docMk/>
            <pc:sldMk cId="4069582637" sldId="270"/>
            <ac:cxnSpMk id="12" creationId="{2D72A2C9-F3CA-4216-8BAD-FA4C970C3C4E}"/>
          </ac:cxnSpMkLst>
        </pc:cxnChg>
      </pc:sldChg>
      <pc:sldChg chg="addSp delSp modSp mod setBg modAnim setClrOvrMap">
        <pc:chgData name="KIELMANN THIERRY" userId="3a3e3f2752d81416" providerId="LiveId" clId="{1A9A7C65-836A-4729-94A1-FF28611EEBB0}" dt="2019-04-30T17:37:10.992" v="9459" actId="20577"/>
        <pc:sldMkLst>
          <pc:docMk/>
          <pc:sldMk cId="3712241894" sldId="271"/>
        </pc:sldMkLst>
        <pc:spChg chg="mod">
          <ac:chgData name="KIELMANN THIERRY" userId="3a3e3f2752d81416" providerId="LiveId" clId="{1A9A7C65-836A-4729-94A1-FF28611EEBB0}" dt="2019-04-29T19:03:44.616" v="6414" actId="20577"/>
          <ac:spMkLst>
            <pc:docMk/>
            <pc:sldMk cId="3712241894" sldId="271"/>
            <ac:spMk id="2" creationId="{AEC9049E-B96C-42B4-90D9-029FE5650F44}"/>
          </ac:spMkLst>
        </pc:spChg>
        <pc:spChg chg="del">
          <ac:chgData name="KIELMANN THIERRY" userId="3a3e3f2752d81416" providerId="LiveId" clId="{1A9A7C65-836A-4729-94A1-FF28611EEBB0}" dt="2019-04-28T06:19:27.698" v="712"/>
          <ac:spMkLst>
            <pc:docMk/>
            <pc:sldMk cId="3712241894" sldId="271"/>
            <ac:spMk id="3" creationId="{8F9F6D04-1FCA-4E08-8EA6-1AE0EBBACFCD}"/>
          </ac:spMkLst>
        </pc:spChg>
        <pc:spChg chg="del">
          <ac:chgData name="KIELMANN THIERRY" userId="3a3e3f2752d81416" providerId="LiveId" clId="{1A9A7C65-836A-4729-94A1-FF28611EEBB0}" dt="2019-04-28T06:19:27.698" v="712"/>
          <ac:spMkLst>
            <pc:docMk/>
            <pc:sldMk cId="3712241894" sldId="271"/>
            <ac:spMk id="4" creationId="{ED00EA07-417F-49F2-BD20-8170D6162370}"/>
          </ac:spMkLst>
        </pc:spChg>
        <pc:spChg chg="add del mod">
          <ac:chgData name="KIELMANN THIERRY" userId="3a3e3f2752d81416" providerId="LiveId" clId="{1A9A7C65-836A-4729-94A1-FF28611EEBB0}" dt="2019-04-28T06:19:34.352" v="713"/>
          <ac:spMkLst>
            <pc:docMk/>
            <pc:sldMk cId="3712241894" sldId="271"/>
            <ac:spMk id="5" creationId="{5EA777E6-FAA4-4D79-B272-D6870A0551EF}"/>
          </ac:spMkLst>
        </pc:spChg>
        <pc:spChg chg="add del mod">
          <ac:chgData name="KIELMANN THIERRY" userId="3a3e3f2752d81416" providerId="LiveId" clId="{1A9A7C65-836A-4729-94A1-FF28611EEBB0}" dt="2019-04-28T06:19:34.352" v="713"/>
          <ac:spMkLst>
            <pc:docMk/>
            <pc:sldMk cId="3712241894" sldId="271"/>
            <ac:spMk id="6" creationId="{C1CF30B6-77B6-4164-8602-81AD418F26ED}"/>
          </ac:spMkLst>
        </pc:spChg>
        <pc:spChg chg="add del mod">
          <ac:chgData name="KIELMANN THIERRY" userId="3a3e3f2752d81416" providerId="LiveId" clId="{1A9A7C65-836A-4729-94A1-FF28611EEBB0}" dt="2019-04-30T17:37:10.992" v="9459" actId="20577"/>
          <ac:spMkLst>
            <pc:docMk/>
            <pc:sldMk cId="3712241894" sldId="271"/>
            <ac:spMk id="7" creationId="{489BB1DE-53FF-437A-BC3F-29355CDB576A}"/>
          </ac:spMkLst>
        </pc:spChg>
        <pc:spChg chg="add del">
          <ac:chgData name="KIELMANN THIERRY" userId="3a3e3f2752d81416" providerId="LiveId" clId="{1A9A7C65-836A-4729-94A1-FF28611EEBB0}" dt="2019-04-28T06:25:30.959" v="1428" actId="26606"/>
          <ac:spMkLst>
            <pc:docMk/>
            <pc:sldMk cId="3712241894" sldId="271"/>
            <ac:spMk id="10" creationId="{3B0DF90E-6BAD-4E82-8FDF-717C9A357378}"/>
          </ac:spMkLst>
        </pc:spChg>
        <pc:spChg chg="add del">
          <ac:chgData name="KIELMANN THIERRY" userId="3a3e3f2752d81416" providerId="LiveId" clId="{1A9A7C65-836A-4729-94A1-FF28611EEBB0}" dt="2019-04-28T06:25:30.959" v="1428" actId="26606"/>
          <ac:spMkLst>
            <pc:docMk/>
            <pc:sldMk cId="3712241894" sldId="271"/>
            <ac:spMk id="11" creationId="{13DCC859-0434-4BB8-B6C5-09C88AE698FB}"/>
          </ac:spMkLst>
        </pc:spChg>
        <pc:spChg chg="add del">
          <ac:chgData name="KIELMANN THIERRY" userId="3a3e3f2752d81416" providerId="LiveId" clId="{1A9A7C65-836A-4729-94A1-FF28611EEBB0}" dt="2019-04-28T06:25:38.741" v="1430" actId="26606"/>
          <ac:spMkLst>
            <pc:docMk/>
            <pc:sldMk cId="3712241894" sldId="271"/>
            <ac:spMk id="13" creationId="{42285737-90EE-47DC-AC80-8AE156B11969}"/>
          </ac:spMkLst>
        </pc:spChg>
        <pc:spChg chg="add del">
          <ac:chgData name="KIELMANN THIERRY" userId="3a3e3f2752d81416" providerId="LiveId" clId="{1A9A7C65-836A-4729-94A1-FF28611EEBB0}" dt="2019-04-28T06:25:27.754" v="1426" actId="26606"/>
          <ac:spMkLst>
            <pc:docMk/>
            <pc:sldMk cId="3712241894" sldId="271"/>
            <ac:spMk id="14" creationId="{08E89D5E-1885-4160-AC77-CC471DD1D0DB}"/>
          </ac:spMkLst>
        </pc:spChg>
        <pc:spChg chg="add">
          <ac:chgData name="KIELMANN THIERRY" userId="3a3e3f2752d81416" providerId="LiveId" clId="{1A9A7C65-836A-4729-94A1-FF28611EEBB0}" dt="2019-04-29T16:50:07.772" v="3982" actId="26606"/>
          <ac:spMkLst>
            <pc:docMk/>
            <pc:sldMk cId="3712241894" sldId="271"/>
            <ac:spMk id="17" creationId="{8D70B121-56F4-4848-B38B-182089D909FA}"/>
          </ac:spMkLst>
        </pc:spChg>
        <pc:spChg chg="add del">
          <ac:chgData name="KIELMANN THIERRY" userId="3a3e3f2752d81416" providerId="LiveId" clId="{1A9A7C65-836A-4729-94A1-FF28611EEBB0}" dt="2019-04-28T06:25:30.959" v="1428" actId="26606"/>
          <ac:spMkLst>
            <pc:docMk/>
            <pc:sldMk cId="3712241894" sldId="271"/>
            <ac:spMk id="18" creationId="{08E7ACFB-B791-4C23-8B17-013FEDC09A89}"/>
          </ac:spMkLst>
        </pc:spChg>
        <pc:spChg chg="add del">
          <ac:chgData name="KIELMANN THIERRY" userId="3a3e3f2752d81416" providerId="LiveId" clId="{1A9A7C65-836A-4729-94A1-FF28611EEBB0}" dt="2019-04-28T06:25:44.899" v="1432" actId="26606"/>
          <ac:spMkLst>
            <pc:docMk/>
            <pc:sldMk cId="3712241894" sldId="271"/>
            <ac:spMk id="26" creationId="{46C2E80F-49A6-4372-B103-219D417A55ED}"/>
          </ac:spMkLst>
        </pc:spChg>
        <pc:spChg chg="add del">
          <ac:chgData name="KIELMANN THIERRY" userId="3a3e3f2752d81416" providerId="LiveId" clId="{1A9A7C65-836A-4729-94A1-FF28611EEBB0}" dt="2019-04-28T06:25:50.634" v="1434" actId="26606"/>
          <ac:spMkLst>
            <pc:docMk/>
            <pc:sldMk cId="3712241894" sldId="271"/>
            <ac:spMk id="29" creationId="{46C2E80F-49A6-4372-B103-219D417A55ED}"/>
          </ac:spMkLst>
        </pc:spChg>
        <pc:spChg chg="add del">
          <ac:chgData name="KIELMANN THIERRY" userId="3a3e3f2752d81416" providerId="LiveId" clId="{1A9A7C65-836A-4729-94A1-FF28611EEBB0}" dt="2019-04-28T06:25:52.524" v="1436" actId="26606"/>
          <ac:spMkLst>
            <pc:docMk/>
            <pc:sldMk cId="3712241894" sldId="271"/>
            <ac:spMk id="32" creationId="{42285737-90EE-47DC-AC80-8AE156B11969}"/>
          </ac:spMkLst>
        </pc:spChg>
        <pc:spChg chg="add del">
          <ac:chgData name="KIELMANN THIERRY" userId="3a3e3f2752d81416" providerId="LiveId" clId="{1A9A7C65-836A-4729-94A1-FF28611EEBB0}" dt="2019-04-28T06:25:57.811" v="1438" actId="26606"/>
          <ac:spMkLst>
            <pc:docMk/>
            <pc:sldMk cId="3712241894" sldId="271"/>
            <ac:spMk id="37" creationId="{8D70B121-56F4-4848-B38B-182089D909FA}"/>
          </ac:spMkLst>
        </pc:spChg>
        <pc:spChg chg="add del">
          <ac:chgData name="KIELMANN THIERRY" userId="3a3e3f2752d81416" providerId="LiveId" clId="{1A9A7C65-836A-4729-94A1-FF28611EEBB0}" dt="2019-04-28T06:25:57.811" v="1438" actId="26606"/>
          <ac:spMkLst>
            <pc:docMk/>
            <pc:sldMk cId="3712241894" sldId="271"/>
            <ac:spMk id="39" creationId="{489BB1DE-53FF-437A-BC3F-29355CDB576A}"/>
          </ac:spMkLst>
        </pc:spChg>
        <pc:grpChg chg="add del">
          <ac:chgData name="KIELMANN THIERRY" userId="3a3e3f2752d81416" providerId="LiveId" clId="{1A9A7C65-836A-4729-94A1-FF28611EEBB0}" dt="2019-04-28T06:25:38.741" v="1430" actId="26606"/>
          <ac:grpSpMkLst>
            <pc:docMk/>
            <pc:sldMk cId="3712241894" sldId="271"/>
            <ac:grpSpMk id="15" creationId="{B57BDC17-F1B3-455F-BBF1-680AA1F25C06}"/>
          </ac:grpSpMkLst>
        </pc:grpChg>
        <pc:grpChg chg="add del">
          <ac:chgData name="KIELMANN THIERRY" userId="3a3e3f2752d81416" providerId="LiveId" clId="{1A9A7C65-836A-4729-94A1-FF28611EEBB0}" dt="2019-04-28T06:25:52.524" v="1436" actId="26606"/>
          <ac:grpSpMkLst>
            <pc:docMk/>
            <pc:sldMk cId="3712241894" sldId="271"/>
            <ac:grpSpMk id="33" creationId="{B57BDC17-F1B3-455F-BBF1-680AA1F25C06}"/>
          </ac:grpSpMkLst>
        </pc:grpChg>
        <pc:graphicFrameChg chg="add del">
          <ac:chgData name="KIELMANN THIERRY" userId="3a3e3f2752d81416" providerId="LiveId" clId="{1A9A7C65-836A-4729-94A1-FF28611EEBB0}" dt="2019-04-28T06:25:27.754" v="1426" actId="26606"/>
          <ac:graphicFrameMkLst>
            <pc:docMk/>
            <pc:sldMk cId="3712241894" sldId="271"/>
            <ac:graphicFrameMk id="9" creationId="{02C1145F-1153-4F80-BF28-C3C70F7178C3}"/>
          </ac:graphicFrameMkLst>
        </pc:graphicFrameChg>
        <pc:graphicFrameChg chg="add del">
          <ac:chgData name="KIELMANN THIERRY" userId="3a3e3f2752d81416" providerId="LiveId" clId="{1A9A7C65-836A-4729-94A1-FF28611EEBB0}" dt="2019-04-28T06:25:30.959" v="1428" actId="26606"/>
          <ac:graphicFrameMkLst>
            <pc:docMk/>
            <pc:sldMk cId="3712241894" sldId="271"/>
            <ac:graphicFrameMk id="12" creationId="{F518B7B1-9A4D-4D99-8D0A-2CC03098B8A3}"/>
          </ac:graphicFrameMkLst>
        </pc:graphicFrameChg>
        <pc:graphicFrameChg chg="add del">
          <ac:chgData name="KIELMANN THIERRY" userId="3a3e3f2752d81416" providerId="LiveId" clId="{1A9A7C65-836A-4729-94A1-FF28611EEBB0}" dt="2019-04-28T06:25:38.741" v="1430" actId="26606"/>
          <ac:graphicFrameMkLst>
            <pc:docMk/>
            <pc:sldMk cId="3712241894" sldId="271"/>
            <ac:graphicFrameMk id="24" creationId="{6BE43814-5AE8-4E89-AFFB-FC13BBF1CAFA}"/>
          </ac:graphicFrameMkLst>
        </pc:graphicFrameChg>
        <pc:graphicFrameChg chg="add del">
          <ac:chgData name="KIELMANN THIERRY" userId="3a3e3f2752d81416" providerId="LiveId" clId="{1A9A7C65-836A-4729-94A1-FF28611EEBB0}" dt="2019-04-28T06:25:44.899" v="1432" actId="26606"/>
          <ac:graphicFrameMkLst>
            <pc:docMk/>
            <pc:sldMk cId="3712241894" sldId="271"/>
            <ac:graphicFrameMk id="27" creationId="{395AE06E-46C8-4996-B2ED-2E259C35784C}"/>
          </ac:graphicFrameMkLst>
        </pc:graphicFrameChg>
        <pc:graphicFrameChg chg="add del">
          <ac:chgData name="KIELMANN THIERRY" userId="3a3e3f2752d81416" providerId="LiveId" clId="{1A9A7C65-836A-4729-94A1-FF28611EEBB0}" dt="2019-04-28T06:25:50.634" v="1434" actId="26606"/>
          <ac:graphicFrameMkLst>
            <pc:docMk/>
            <pc:sldMk cId="3712241894" sldId="271"/>
            <ac:graphicFrameMk id="30" creationId="{B603FB2B-5716-4A81-B352-B36234E6F464}"/>
          </ac:graphicFrameMkLst>
        </pc:graphicFrameChg>
        <pc:graphicFrameChg chg="add del">
          <ac:chgData name="KIELMANN THIERRY" userId="3a3e3f2752d81416" providerId="LiveId" clId="{1A9A7C65-836A-4729-94A1-FF28611EEBB0}" dt="2019-04-28T06:25:52.524" v="1436" actId="26606"/>
          <ac:graphicFrameMkLst>
            <pc:docMk/>
            <pc:sldMk cId="3712241894" sldId="271"/>
            <ac:graphicFrameMk id="35" creationId="{217BE61F-1C39-4AD3-B791-496711530E7C}"/>
          </ac:graphicFrameMkLst>
        </pc:graphicFrameChg>
        <pc:cxnChg chg="add del">
          <ac:chgData name="KIELMANN THIERRY" userId="3a3e3f2752d81416" providerId="LiveId" clId="{1A9A7C65-836A-4729-94A1-FF28611EEBB0}" dt="2019-04-28T06:25:27.754" v="1426" actId="26606"/>
          <ac:cxnSpMkLst>
            <pc:docMk/>
            <pc:sldMk cId="3712241894" sldId="271"/>
            <ac:cxnSpMk id="16" creationId="{550D2BD1-98F9-412D-905B-3A843EF4078B}"/>
          </ac:cxnSpMkLst>
        </pc:cxnChg>
        <pc:cxnChg chg="add">
          <ac:chgData name="KIELMANN THIERRY" userId="3a3e3f2752d81416" providerId="LiveId" clId="{1A9A7C65-836A-4729-94A1-FF28611EEBB0}" dt="2019-04-29T16:50:07.772" v="3982" actId="26606"/>
          <ac:cxnSpMkLst>
            <pc:docMk/>
            <pc:sldMk cId="3712241894" sldId="271"/>
            <ac:cxnSpMk id="19" creationId="{2D72A2C9-F3CA-4216-8BAD-FA4C970C3C4E}"/>
          </ac:cxnSpMkLst>
        </pc:cxnChg>
        <pc:cxnChg chg="add del">
          <ac:chgData name="KIELMANN THIERRY" userId="3a3e3f2752d81416" providerId="LiveId" clId="{1A9A7C65-836A-4729-94A1-FF28611EEBB0}" dt="2019-04-28T06:25:57.811" v="1438" actId="26606"/>
          <ac:cxnSpMkLst>
            <pc:docMk/>
            <pc:sldMk cId="3712241894" sldId="271"/>
            <ac:cxnSpMk id="38" creationId="{2D72A2C9-F3CA-4216-8BAD-FA4C970C3C4E}"/>
          </ac:cxnSpMkLst>
        </pc:cxnChg>
      </pc:sldChg>
      <pc:sldChg chg="addSp delSp modSp mod setBg modAnim">
        <pc:chgData name="KIELMANN THIERRY" userId="3a3e3f2752d81416" providerId="LiveId" clId="{1A9A7C65-836A-4729-94A1-FF28611EEBB0}" dt="2019-04-30T17:46:36.844" v="9549" actId="20577"/>
        <pc:sldMkLst>
          <pc:docMk/>
          <pc:sldMk cId="426510392" sldId="272"/>
        </pc:sldMkLst>
        <pc:spChg chg="mod">
          <ac:chgData name="KIELMANN THIERRY" userId="3a3e3f2752d81416" providerId="LiveId" clId="{1A9A7C65-836A-4729-94A1-FF28611EEBB0}" dt="2019-04-29T16:50:49.445" v="3987" actId="26606"/>
          <ac:spMkLst>
            <pc:docMk/>
            <pc:sldMk cId="426510392" sldId="272"/>
            <ac:spMk id="2" creationId="{E57D26A2-619E-40D0-97EF-1A3FF8B37764}"/>
          </ac:spMkLst>
        </pc:spChg>
        <pc:spChg chg="del">
          <ac:chgData name="KIELMANN THIERRY" userId="3a3e3f2752d81416" providerId="LiveId" clId="{1A9A7C65-836A-4729-94A1-FF28611EEBB0}" dt="2019-04-28T06:28:34.851" v="1519"/>
          <ac:spMkLst>
            <pc:docMk/>
            <pc:sldMk cId="426510392" sldId="272"/>
            <ac:spMk id="3" creationId="{93C7521D-083C-4657-8FAA-D5AE4BE6CFB3}"/>
          </ac:spMkLst>
        </pc:spChg>
        <pc:spChg chg="del">
          <ac:chgData name="KIELMANN THIERRY" userId="3a3e3f2752d81416" providerId="LiveId" clId="{1A9A7C65-836A-4729-94A1-FF28611EEBB0}" dt="2019-04-28T06:28:34.851" v="1519"/>
          <ac:spMkLst>
            <pc:docMk/>
            <pc:sldMk cId="426510392" sldId="272"/>
            <ac:spMk id="4" creationId="{E0E8E672-8B13-4BE6-8703-64B6849E1C19}"/>
          </ac:spMkLst>
        </pc:spChg>
        <pc:spChg chg="add mod">
          <ac:chgData name="KIELMANN THIERRY" userId="3a3e3f2752d81416" providerId="LiveId" clId="{1A9A7C65-836A-4729-94A1-FF28611EEBB0}" dt="2019-04-30T17:46:36.844" v="9549" actId="20577"/>
          <ac:spMkLst>
            <pc:docMk/>
            <pc:sldMk cId="426510392" sldId="272"/>
            <ac:spMk id="5" creationId="{7A26E1A7-ABB6-4FEA-B5FA-DA06900C6BC6}"/>
          </ac:spMkLst>
        </pc:spChg>
        <pc:spChg chg="add">
          <ac:chgData name="KIELMANN THIERRY" userId="3a3e3f2752d81416" providerId="LiveId" clId="{1A9A7C65-836A-4729-94A1-FF28611EEBB0}" dt="2019-04-29T16:50:49.445" v="3987" actId="26606"/>
          <ac:spMkLst>
            <pc:docMk/>
            <pc:sldMk cId="426510392" sldId="272"/>
            <ac:spMk id="10" creationId="{8D70B121-56F4-4848-B38B-182089D909FA}"/>
          </ac:spMkLst>
        </pc:spChg>
        <pc:cxnChg chg="add">
          <ac:chgData name="KIELMANN THIERRY" userId="3a3e3f2752d81416" providerId="LiveId" clId="{1A9A7C65-836A-4729-94A1-FF28611EEBB0}" dt="2019-04-29T16:50:49.445" v="3987" actId="26606"/>
          <ac:cxnSpMkLst>
            <pc:docMk/>
            <pc:sldMk cId="426510392" sldId="272"/>
            <ac:cxnSpMk id="12" creationId="{2D72A2C9-F3CA-4216-8BAD-FA4C970C3C4E}"/>
          </ac:cxnSpMkLst>
        </pc:cxnChg>
      </pc:sldChg>
      <pc:sldChg chg="addSp delSp modSp mod setBg modAnim">
        <pc:chgData name="KIELMANN THIERRY" userId="3a3e3f2752d81416" providerId="LiveId" clId="{1A9A7C65-836A-4729-94A1-FF28611EEBB0}" dt="2019-04-29T21:12:52.128" v="9147" actId="20577"/>
        <pc:sldMkLst>
          <pc:docMk/>
          <pc:sldMk cId="153388299" sldId="273"/>
        </pc:sldMkLst>
        <pc:spChg chg="mod">
          <ac:chgData name="KIELMANN THIERRY" userId="3a3e3f2752d81416" providerId="LiveId" clId="{1A9A7C65-836A-4729-94A1-FF28611EEBB0}" dt="2019-04-29T19:04:02.649" v="6416" actId="20577"/>
          <ac:spMkLst>
            <pc:docMk/>
            <pc:sldMk cId="153388299" sldId="273"/>
            <ac:spMk id="2" creationId="{E3749A64-6F76-4D96-82CE-1F04C28A5CB4}"/>
          </ac:spMkLst>
        </pc:spChg>
        <pc:spChg chg="del">
          <ac:chgData name="KIELMANN THIERRY" userId="3a3e3f2752d81416" providerId="LiveId" clId="{1A9A7C65-836A-4729-94A1-FF28611EEBB0}" dt="2019-04-28T06:41:59.803" v="2168"/>
          <ac:spMkLst>
            <pc:docMk/>
            <pc:sldMk cId="153388299" sldId="273"/>
            <ac:spMk id="3" creationId="{77612B1E-3B8C-4F14-B757-259A1DF812EE}"/>
          </ac:spMkLst>
        </pc:spChg>
        <pc:spChg chg="del">
          <ac:chgData name="KIELMANN THIERRY" userId="3a3e3f2752d81416" providerId="LiveId" clId="{1A9A7C65-836A-4729-94A1-FF28611EEBB0}" dt="2019-04-28T06:41:59.803" v="2168"/>
          <ac:spMkLst>
            <pc:docMk/>
            <pc:sldMk cId="153388299" sldId="273"/>
            <ac:spMk id="4" creationId="{732D266A-2CAD-4B16-AB34-8C1060B4B531}"/>
          </ac:spMkLst>
        </pc:spChg>
        <pc:spChg chg="add del mod">
          <ac:chgData name="KIELMANN THIERRY" userId="3a3e3f2752d81416" providerId="LiveId" clId="{1A9A7C65-836A-4729-94A1-FF28611EEBB0}" dt="2019-04-28T06:42:03.069" v="2169"/>
          <ac:spMkLst>
            <pc:docMk/>
            <pc:sldMk cId="153388299" sldId="273"/>
            <ac:spMk id="5" creationId="{FFBA39EA-D2C3-4540-829D-F9A2032200CD}"/>
          </ac:spMkLst>
        </pc:spChg>
        <pc:spChg chg="add del mod">
          <ac:chgData name="KIELMANN THIERRY" userId="3a3e3f2752d81416" providerId="LiveId" clId="{1A9A7C65-836A-4729-94A1-FF28611EEBB0}" dt="2019-04-28T06:42:03.069" v="2169"/>
          <ac:spMkLst>
            <pc:docMk/>
            <pc:sldMk cId="153388299" sldId="273"/>
            <ac:spMk id="6" creationId="{82574040-6DE3-4BFC-9C68-9BB077ADD634}"/>
          </ac:spMkLst>
        </pc:spChg>
        <pc:spChg chg="add del mod">
          <ac:chgData name="KIELMANN THIERRY" userId="3a3e3f2752d81416" providerId="LiveId" clId="{1A9A7C65-836A-4729-94A1-FF28611EEBB0}" dt="2019-04-28T06:47:52.582" v="3036" actId="26606"/>
          <ac:spMkLst>
            <pc:docMk/>
            <pc:sldMk cId="153388299" sldId="273"/>
            <ac:spMk id="7" creationId="{8C5D5F1D-39B4-4A9B-9AC0-4B600A1489FC}"/>
          </ac:spMkLst>
        </pc:spChg>
        <pc:spChg chg="add del">
          <ac:chgData name="KIELMANN THIERRY" userId="3a3e3f2752d81416" providerId="LiveId" clId="{1A9A7C65-836A-4729-94A1-FF28611EEBB0}" dt="2019-04-28T06:47:31.752" v="3023" actId="26606"/>
          <ac:spMkLst>
            <pc:docMk/>
            <pc:sldMk cId="153388299" sldId="273"/>
            <ac:spMk id="12" creationId="{8D70B121-56F4-4848-B38B-182089D909FA}"/>
          </ac:spMkLst>
        </pc:spChg>
        <pc:spChg chg="add del">
          <ac:chgData name="KIELMANN THIERRY" userId="3a3e3f2752d81416" providerId="LiveId" clId="{1A9A7C65-836A-4729-94A1-FF28611EEBB0}" dt="2019-04-28T06:47:32.284" v="3025" actId="26606"/>
          <ac:spMkLst>
            <pc:docMk/>
            <pc:sldMk cId="153388299" sldId="273"/>
            <ac:spMk id="23" creationId="{42285737-90EE-47DC-AC80-8AE156B11969}"/>
          </ac:spMkLst>
        </pc:spChg>
        <pc:spChg chg="add del">
          <ac:chgData name="KIELMANN THIERRY" userId="3a3e3f2752d81416" providerId="LiveId" clId="{1A9A7C65-836A-4729-94A1-FF28611EEBB0}" dt="2019-04-28T06:47:41.772" v="3029" actId="26606"/>
          <ac:spMkLst>
            <pc:docMk/>
            <pc:sldMk cId="153388299" sldId="273"/>
            <ac:spMk id="27" creationId="{4351DFE5-F63D-4BE0-BDA9-E3EB88F01AA5}"/>
          </ac:spMkLst>
        </pc:spChg>
        <pc:spChg chg="add del">
          <ac:chgData name="KIELMANN THIERRY" userId="3a3e3f2752d81416" providerId="LiveId" clId="{1A9A7C65-836A-4729-94A1-FF28611EEBB0}" dt="2019-04-28T06:47:41.772" v="3029" actId="26606"/>
          <ac:spMkLst>
            <pc:docMk/>
            <pc:sldMk cId="153388299" sldId="273"/>
            <ac:spMk id="29" creationId="{8C5D5F1D-39B4-4A9B-9AC0-4B600A1489FC}"/>
          </ac:spMkLst>
        </pc:spChg>
        <pc:spChg chg="add del">
          <ac:chgData name="KIELMANN THIERRY" userId="3a3e3f2752d81416" providerId="LiveId" clId="{1A9A7C65-836A-4729-94A1-FF28611EEBB0}" dt="2019-04-28T06:47:43.811" v="3031" actId="26606"/>
          <ac:spMkLst>
            <pc:docMk/>
            <pc:sldMk cId="153388299" sldId="273"/>
            <ac:spMk id="36" creationId="{15911E3A-C35B-4EF7-A355-B84E9A14AF4D}"/>
          </ac:spMkLst>
        </pc:spChg>
        <pc:spChg chg="add del">
          <ac:chgData name="KIELMANN THIERRY" userId="3a3e3f2752d81416" providerId="LiveId" clId="{1A9A7C65-836A-4729-94A1-FF28611EEBB0}" dt="2019-04-28T06:47:43.811" v="3031" actId="26606"/>
          <ac:spMkLst>
            <pc:docMk/>
            <pc:sldMk cId="153388299" sldId="273"/>
            <ac:spMk id="48" creationId="{8C5D5F1D-39B4-4A9B-9AC0-4B600A1489FC}"/>
          </ac:spMkLst>
        </pc:spChg>
        <pc:spChg chg="add del">
          <ac:chgData name="KIELMANN THIERRY" userId="3a3e3f2752d81416" providerId="LiveId" clId="{1A9A7C65-836A-4729-94A1-FF28611EEBB0}" dt="2019-04-28T06:47:49.755" v="3033" actId="26606"/>
          <ac:spMkLst>
            <pc:docMk/>
            <pc:sldMk cId="153388299" sldId="273"/>
            <ac:spMk id="50" creationId="{F98ED85F-DCEE-4B50-802E-71A6E3E12B04}"/>
          </ac:spMkLst>
        </pc:spChg>
        <pc:spChg chg="add del">
          <ac:chgData name="KIELMANN THIERRY" userId="3a3e3f2752d81416" providerId="LiveId" clId="{1A9A7C65-836A-4729-94A1-FF28611EEBB0}" dt="2019-04-28T06:47:49.755" v="3033" actId="26606"/>
          <ac:spMkLst>
            <pc:docMk/>
            <pc:sldMk cId="153388299" sldId="273"/>
            <ac:spMk id="51" creationId="{8C5D5F1D-39B4-4A9B-9AC0-4B600A1489FC}"/>
          </ac:spMkLst>
        </pc:spChg>
        <pc:spChg chg="add del">
          <ac:chgData name="KIELMANN THIERRY" userId="3a3e3f2752d81416" providerId="LiveId" clId="{1A9A7C65-836A-4729-94A1-FF28611EEBB0}" dt="2019-04-28T06:47:52.572" v="3035" actId="26606"/>
          <ac:spMkLst>
            <pc:docMk/>
            <pc:sldMk cId="153388299" sldId="273"/>
            <ac:spMk id="53" creationId="{3B854194-185D-494D-905C-7C7CB2E30F6E}"/>
          </ac:spMkLst>
        </pc:spChg>
        <pc:spChg chg="add del">
          <ac:chgData name="KIELMANN THIERRY" userId="3a3e3f2752d81416" providerId="LiveId" clId="{1A9A7C65-836A-4729-94A1-FF28611EEBB0}" dt="2019-04-28T06:47:52.572" v="3035" actId="26606"/>
          <ac:spMkLst>
            <pc:docMk/>
            <pc:sldMk cId="153388299" sldId="273"/>
            <ac:spMk id="54" creationId="{B4F5FA0D-0104-4987-8241-EFF7C85B88DE}"/>
          </ac:spMkLst>
        </pc:spChg>
        <pc:spChg chg="add del">
          <ac:chgData name="KIELMANN THIERRY" userId="3a3e3f2752d81416" providerId="LiveId" clId="{1A9A7C65-836A-4729-94A1-FF28611EEBB0}" dt="2019-04-28T06:47:52.572" v="3035" actId="26606"/>
          <ac:spMkLst>
            <pc:docMk/>
            <pc:sldMk cId="153388299" sldId="273"/>
            <ac:spMk id="56" creationId="{8C5D5F1D-39B4-4A9B-9AC0-4B600A1489FC}"/>
          </ac:spMkLst>
        </pc:spChg>
        <pc:spChg chg="add">
          <ac:chgData name="KIELMANN THIERRY" userId="3a3e3f2752d81416" providerId="LiveId" clId="{1A9A7C65-836A-4729-94A1-FF28611EEBB0}" dt="2019-04-28T06:47:52.582" v="3036" actId="26606"/>
          <ac:spMkLst>
            <pc:docMk/>
            <pc:sldMk cId="153388299" sldId="273"/>
            <ac:spMk id="58" creationId="{8D70B121-56F4-4848-B38B-182089D909FA}"/>
          </ac:spMkLst>
        </pc:spChg>
        <pc:spChg chg="add mod">
          <ac:chgData name="KIELMANN THIERRY" userId="3a3e3f2752d81416" providerId="LiveId" clId="{1A9A7C65-836A-4729-94A1-FF28611EEBB0}" dt="2019-04-29T21:12:52.128" v="9147" actId="20577"/>
          <ac:spMkLst>
            <pc:docMk/>
            <pc:sldMk cId="153388299" sldId="273"/>
            <ac:spMk id="60" creationId="{8C5D5F1D-39B4-4A9B-9AC0-4B600A1489FC}"/>
          </ac:spMkLst>
        </pc:spChg>
        <pc:grpChg chg="add del">
          <ac:chgData name="KIELMANN THIERRY" userId="3a3e3f2752d81416" providerId="LiveId" clId="{1A9A7C65-836A-4729-94A1-FF28611EEBB0}" dt="2019-04-28T06:47:32.284" v="3025" actId="26606"/>
          <ac:grpSpMkLst>
            <pc:docMk/>
            <pc:sldMk cId="153388299" sldId="273"/>
            <ac:grpSpMk id="16" creationId="{B57BDC17-F1B3-455F-BBF1-680AA1F25C06}"/>
          </ac:grpSpMkLst>
        </pc:grpChg>
        <pc:grpChg chg="add del">
          <ac:chgData name="KIELMANN THIERRY" userId="3a3e3f2752d81416" providerId="LiveId" clId="{1A9A7C65-836A-4729-94A1-FF28611EEBB0}" dt="2019-04-28T06:47:43.811" v="3031" actId="26606"/>
          <ac:grpSpMkLst>
            <pc:docMk/>
            <pc:sldMk cId="153388299" sldId="273"/>
            <ac:grpSpMk id="37" creationId="{5F8A7F7F-DD1A-4F41-98AC-B9CE2A620CDC}"/>
          </ac:grpSpMkLst>
        </pc:grpChg>
        <pc:grpChg chg="add del">
          <ac:chgData name="KIELMANN THIERRY" userId="3a3e3f2752d81416" providerId="LiveId" clId="{1A9A7C65-836A-4729-94A1-FF28611EEBB0}" dt="2019-04-28T06:47:43.811" v="3031" actId="26606"/>
          <ac:grpSpMkLst>
            <pc:docMk/>
            <pc:sldMk cId="153388299" sldId="273"/>
            <ac:grpSpMk id="41" creationId="{E21ADB3D-AD65-44B4-847D-5E90E90A5D16}"/>
          </ac:grpSpMkLst>
        </pc:grpChg>
        <pc:graphicFrameChg chg="add del">
          <ac:chgData name="KIELMANN THIERRY" userId="3a3e3f2752d81416" providerId="LiveId" clId="{1A9A7C65-836A-4729-94A1-FF28611EEBB0}" dt="2019-04-28T06:47:32.284" v="3025" actId="26606"/>
          <ac:graphicFrameMkLst>
            <pc:docMk/>
            <pc:sldMk cId="153388299" sldId="273"/>
            <ac:graphicFrameMk id="9" creationId="{0579503B-C9D8-4B48-91A4-F71DE601D3B7}"/>
          </ac:graphicFrameMkLst>
        </pc:graphicFrameChg>
        <pc:graphicFrameChg chg="add del">
          <ac:chgData name="KIELMANN THIERRY" userId="3a3e3f2752d81416" providerId="LiveId" clId="{1A9A7C65-836A-4729-94A1-FF28611EEBB0}" dt="2019-04-28T06:47:35.274" v="3027" actId="26606"/>
          <ac:graphicFrameMkLst>
            <pc:docMk/>
            <pc:sldMk cId="153388299" sldId="273"/>
            <ac:graphicFrameMk id="25" creationId="{9DD30274-9A25-4F8B-8CB2-EBB42B8C4928}"/>
          </ac:graphicFrameMkLst>
        </pc:graphicFrameChg>
        <pc:picChg chg="add del">
          <ac:chgData name="KIELMANN THIERRY" userId="3a3e3f2752d81416" providerId="LiveId" clId="{1A9A7C65-836A-4729-94A1-FF28611EEBB0}" dt="2019-04-28T06:47:41.772" v="3029" actId="26606"/>
          <ac:picMkLst>
            <pc:docMk/>
            <pc:sldMk cId="153388299" sldId="273"/>
            <ac:picMk id="28" creationId="{3AA16612-ACD2-4A16-8F2B-4514FD6BF28F}"/>
          </ac:picMkLst>
        </pc:picChg>
        <pc:picChg chg="add del">
          <ac:chgData name="KIELMANN THIERRY" userId="3a3e3f2752d81416" providerId="LiveId" clId="{1A9A7C65-836A-4729-94A1-FF28611EEBB0}" dt="2019-04-28T06:47:52.572" v="3035" actId="26606"/>
          <ac:picMkLst>
            <pc:docMk/>
            <pc:sldMk cId="153388299" sldId="273"/>
            <ac:picMk id="55" creationId="{2897127E-6CEF-446C-BE87-93B7C46E49D1}"/>
          </ac:picMkLst>
        </pc:picChg>
        <pc:cxnChg chg="add del">
          <ac:chgData name="KIELMANN THIERRY" userId="3a3e3f2752d81416" providerId="LiveId" clId="{1A9A7C65-836A-4729-94A1-FF28611EEBB0}" dt="2019-04-28T06:47:31.752" v="3023" actId="26606"/>
          <ac:cxnSpMkLst>
            <pc:docMk/>
            <pc:sldMk cId="153388299" sldId="273"/>
            <ac:cxnSpMk id="14" creationId="{2D72A2C9-F3CA-4216-8BAD-FA4C970C3C4E}"/>
          </ac:cxnSpMkLst>
        </pc:cxnChg>
        <pc:cxnChg chg="add">
          <ac:chgData name="KIELMANN THIERRY" userId="3a3e3f2752d81416" providerId="LiveId" clId="{1A9A7C65-836A-4729-94A1-FF28611EEBB0}" dt="2019-04-28T06:47:52.582" v="3036" actId="26606"/>
          <ac:cxnSpMkLst>
            <pc:docMk/>
            <pc:sldMk cId="153388299" sldId="273"/>
            <ac:cxnSpMk id="59" creationId="{2D72A2C9-F3CA-4216-8BAD-FA4C970C3C4E}"/>
          </ac:cxnSpMkLst>
        </pc:cxnChg>
      </pc:sldChg>
      <pc:sldChg chg="modSp add del">
        <pc:chgData name="KIELMANN THIERRY" userId="3a3e3f2752d81416" providerId="LiveId" clId="{1A9A7C65-836A-4729-94A1-FF28611EEBB0}" dt="2019-04-29T19:46:02.596" v="6521" actId="2696"/>
        <pc:sldMkLst>
          <pc:docMk/>
          <pc:sldMk cId="2244809919" sldId="274"/>
        </pc:sldMkLst>
        <pc:spChg chg="mod">
          <ac:chgData name="KIELMANN THIERRY" userId="3a3e3f2752d81416" providerId="LiveId" clId="{1A9A7C65-836A-4729-94A1-FF28611EEBB0}" dt="2019-04-28T06:27:12.801" v="1518" actId="27636"/>
          <ac:spMkLst>
            <pc:docMk/>
            <pc:sldMk cId="2244809919" sldId="274"/>
            <ac:spMk id="2" creationId="{43F50FC0-C40B-42BC-BC0F-BF3DEF31E6C4}"/>
          </ac:spMkLst>
        </pc:spChg>
        <pc:spChg chg="mod">
          <ac:chgData name="KIELMANN THIERRY" userId="3a3e3f2752d81416" providerId="LiveId" clId="{1A9A7C65-836A-4729-94A1-FF28611EEBB0}" dt="2019-04-29T15:48:44.369" v="3255" actId="5793"/>
          <ac:spMkLst>
            <pc:docMk/>
            <pc:sldMk cId="2244809919" sldId="274"/>
            <ac:spMk id="3" creationId="{ABFE4A20-C022-43C7-832E-AEC114408527}"/>
          </ac:spMkLst>
        </pc:spChg>
      </pc:sldChg>
      <pc:sldChg chg="add del">
        <pc:chgData name="KIELMANN THIERRY" userId="3a3e3f2752d81416" providerId="LiveId" clId="{1A9A7C65-836A-4729-94A1-FF28611EEBB0}" dt="2019-04-29T16:52:48.790" v="4002" actId="2696"/>
        <pc:sldMkLst>
          <pc:docMk/>
          <pc:sldMk cId="160179938" sldId="275"/>
        </pc:sldMkLst>
      </pc:sldChg>
      <pc:sldChg chg="modSp add del">
        <pc:chgData name="KIELMANN THIERRY" userId="3a3e3f2752d81416" providerId="LiveId" clId="{1A9A7C65-836A-4729-94A1-FF28611EEBB0}" dt="2019-04-29T19:07:55.286" v="6433" actId="2696"/>
        <pc:sldMkLst>
          <pc:docMk/>
          <pc:sldMk cId="2272144845" sldId="276"/>
        </pc:sldMkLst>
        <pc:spChg chg="mod">
          <ac:chgData name="KIELMANN THIERRY" userId="3a3e3f2752d81416" providerId="LiveId" clId="{1A9A7C65-836A-4729-94A1-FF28611EEBB0}" dt="2019-04-29T19:04:11.157" v="6417" actId="20577"/>
          <ac:spMkLst>
            <pc:docMk/>
            <pc:sldMk cId="2272144845" sldId="276"/>
            <ac:spMk id="2" creationId="{A395B430-C3CD-4E21-9302-10C8168BC0C4}"/>
          </ac:spMkLst>
        </pc:spChg>
      </pc:sldChg>
      <pc:sldChg chg="addSp delSp modSp add del mod setBg delDesignElem">
        <pc:chgData name="KIELMANN THIERRY" userId="3a3e3f2752d81416" providerId="LiveId" clId="{1A9A7C65-836A-4729-94A1-FF28611EEBB0}" dt="2019-04-29T21:14:13.596" v="9148" actId="2696"/>
        <pc:sldMkLst>
          <pc:docMk/>
          <pc:sldMk cId="4150823592" sldId="277"/>
        </pc:sldMkLst>
        <pc:spChg chg="mod">
          <ac:chgData name="KIELMANN THIERRY" userId="3a3e3f2752d81416" providerId="LiveId" clId="{1A9A7C65-836A-4729-94A1-FF28611EEBB0}" dt="2019-04-29T19:57:25.068" v="6551"/>
          <ac:spMkLst>
            <pc:docMk/>
            <pc:sldMk cId="4150823592" sldId="277"/>
            <ac:spMk id="2" creationId="{743C19AC-B3DB-44FF-8B58-43B88DADBC9B}"/>
          </ac:spMkLst>
        </pc:spChg>
        <pc:spChg chg="del mod">
          <ac:chgData name="KIELMANN THIERRY" userId="3a3e3f2752d81416" providerId="LiveId" clId="{1A9A7C65-836A-4729-94A1-FF28611EEBB0}" dt="2019-04-29T19:08:26.194" v="6434" actId="26606"/>
          <ac:spMkLst>
            <pc:docMk/>
            <pc:sldMk cId="4150823592" sldId="277"/>
            <ac:spMk id="3" creationId="{F5513069-7ACD-4A8C-ACE8-3663D5F750AE}"/>
          </ac:spMkLst>
        </pc:spChg>
        <pc:spChg chg="add del mod">
          <ac:chgData name="KIELMANN THIERRY" userId="3a3e3f2752d81416" providerId="LiveId" clId="{1A9A7C65-836A-4729-94A1-FF28611EEBB0}" dt="2019-04-29T19:57:25.068" v="6551"/>
          <ac:spMkLst>
            <pc:docMk/>
            <pc:sldMk cId="4150823592" sldId="277"/>
            <ac:spMk id="4" creationId="{4137668E-9766-4FA8-886C-7C43FE6C1770}"/>
          </ac:spMkLst>
        </pc:spChg>
        <pc:spChg chg="add del mod">
          <ac:chgData name="KIELMANN THIERRY" userId="3a3e3f2752d81416" providerId="LiveId" clId="{1A9A7C65-836A-4729-94A1-FF28611EEBB0}" dt="2019-04-29T19:57:25.068" v="6551"/>
          <ac:spMkLst>
            <pc:docMk/>
            <pc:sldMk cId="4150823592" sldId="277"/>
            <ac:spMk id="6" creationId="{A67DBBE9-C8E7-4503-834A-5B20626186E6}"/>
          </ac:spMkLst>
        </pc:spChg>
        <pc:spChg chg="add del">
          <ac:chgData name="KIELMANN THIERRY" userId="3a3e3f2752d81416" providerId="LiveId" clId="{1A9A7C65-836A-4729-94A1-FF28611EEBB0}" dt="2019-04-29T19:57:25.068" v="6551"/>
          <ac:spMkLst>
            <pc:docMk/>
            <pc:sldMk cId="4150823592" sldId="277"/>
            <ac:spMk id="10" creationId="{46C2E80F-49A6-4372-B103-219D417A55ED}"/>
          </ac:spMkLst>
        </pc:spChg>
        <pc:graphicFrameChg chg="add mod">
          <ac:chgData name="KIELMANN THIERRY" userId="3a3e3f2752d81416" providerId="LiveId" clId="{1A9A7C65-836A-4729-94A1-FF28611EEBB0}" dt="2019-04-29T19:52:46.726" v="6527" actId="20577"/>
          <ac:graphicFrameMkLst>
            <pc:docMk/>
            <pc:sldMk cId="4150823592" sldId="277"/>
            <ac:graphicFrameMk id="5" creationId="{91F0741D-3596-40A7-A562-3D67ADFE593A}"/>
          </ac:graphicFrameMkLst>
        </pc:graphicFrameChg>
      </pc:sldChg>
      <pc:sldChg chg="addSp delSp modSp add del mod setBg delDesignElem">
        <pc:chgData name="KIELMANN THIERRY" userId="3a3e3f2752d81416" providerId="LiveId" clId="{1A9A7C65-836A-4729-94A1-FF28611EEBB0}" dt="2019-04-29T21:14:18.592" v="9149" actId="2696"/>
        <pc:sldMkLst>
          <pc:docMk/>
          <pc:sldMk cId="17526388" sldId="278"/>
        </pc:sldMkLst>
        <pc:spChg chg="mod">
          <ac:chgData name="KIELMANN THIERRY" userId="3a3e3f2752d81416" providerId="LiveId" clId="{1A9A7C65-836A-4729-94A1-FF28611EEBB0}" dt="2019-04-29T19:14:57.929" v="6441" actId="26606"/>
          <ac:spMkLst>
            <pc:docMk/>
            <pc:sldMk cId="17526388" sldId="278"/>
            <ac:spMk id="2" creationId="{7DCE2EFF-DFF0-4E08-8289-6F610875254F}"/>
          </ac:spMkLst>
        </pc:spChg>
        <pc:spChg chg="del mod">
          <ac:chgData name="KIELMANN THIERRY" userId="3a3e3f2752d81416" providerId="LiveId" clId="{1A9A7C65-836A-4729-94A1-FF28611EEBB0}" dt="2019-04-29T19:09:11.083" v="6435" actId="26606"/>
          <ac:spMkLst>
            <pc:docMk/>
            <pc:sldMk cId="17526388" sldId="278"/>
            <ac:spMk id="3" creationId="{04EAF7B4-2112-43F6-8051-0AA8E259F8C7}"/>
          </ac:spMkLst>
        </pc:spChg>
        <pc:spChg chg="add del mod">
          <ac:chgData name="KIELMANN THIERRY" userId="3a3e3f2752d81416" providerId="LiveId" clId="{1A9A7C65-836A-4729-94A1-FF28611EEBB0}" dt="2019-04-29T19:57:25.068" v="6549"/>
          <ac:spMkLst>
            <pc:docMk/>
            <pc:sldMk cId="17526388" sldId="278"/>
            <ac:spMk id="4" creationId="{CD95041D-CCF8-47E5-A269-A74D42DB175F}"/>
          </ac:spMkLst>
        </pc:spChg>
        <pc:spChg chg="add del mod">
          <ac:chgData name="KIELMANN THIERRY" userId="3a3e3f2752d81416" providerId="LiveId" clId="{1A9A7C65-836A-4729-94A1-FF28611EEBB0}" dt="2019-04-29T19:57:25.068" v="6549"/>
          <ac:spMkLst>
            <pc:docMk/>
            <pc:sldMk cId="17526388" sldId="278"/>
            <ac:spMk id="6" creationId="{2162CBE3-957A-4040-A5E0-5040816380D0}"/>
          </ac:spMkLst>
        </pc:spChg>
        <pc:spChg chg="add del">
          <ac:chgData name="KIELMANN THIERRY" userId="3a3e3f2752d81416" providerId="LiveId" clId="{1A9A7C65-836A-4729-94A1-FF28611EEBB0}" dt="2019-04-29T19:14:18.206" v="6440" actId="26606"/>
          <ac:spMkLst>
            <pc:docMk/>
            <pc:sldMk cId="17526388" sldId="278"/>
            <ac:spMk id="7" creationId="{46C2E80F-49A6-4372-B103-219D417A55ED}"/>
          </ac:spMkLst>
        </pc:spChg>
        <pc:spChg chg="add del">
          <ac:chgData name="KIELMANN THIERRY" userId="3a3e3f2752d81416" providerId="LiveId" clId="{1A9A7C65-836A-4729-94A1-FF28611EEBB0}" dt="2019-04-29T19:57:25.068" v="6549"/>
          <ac:spMkLst>
            <pc:docMk/>
            <pc:sldMk cId="17526388" sldId="278"/>
            <ac:spMk id="8" creationId="{46C2E80F-49A6-4372-B103-219D417A55ED}"/>
          </ac:spMkLst>
        </pc:spChg>
        <pc:spChg chg="add del">
          <ac:chgData name="KIELMANN THIERRY" userId="3a3e3f2752d81416" providerId="LiveId" clId="{1A9A7C65-836A-4729-94A1-FF28611EEBB0}" dt="2019-04-29T19:10:10.146" v="6436" actId="26606"/>
          <ac:spMkLst>
            <pc:docMk/>
            <pc:sldMk cId="17526388" sldId="278"/>
            <ac:spMk id="10" creationId="{46C2E80F-49A6-4372-B103-219D417A55ED}"/>
          </ac:spMkLst>
        </pc:spChg>
        <pc:graphicFrameChg chg="add mod modGraphic">
          <ac:chgData name="KIELMANN THIERRY" userId="3a3e3f2752d81416" providerId="LiveId" clId="{1A9A7C65-836A-4729-94A1-FF28611EEBB0}" dt="2019-04-29T19:14:57.929" v="6441" actId="26606"/>
          <ac:graphicFrameMkLst>
            <pc:docMk/>
            <pc:sldMk cId="17526388" sldId="278"/>
            <ac:graphicFrameMk id="5" creationId="{FB140A9D-C0E6-43C4-BBC4-B55FC6A3A046}"/>
          </ac:graphicFrameMkLst>
        </pc:graphicFrameChg>
      </pc:sldChg>
      <pc:sldChg chg="addSp delSp modSp add del mod setBg setClrOvrMap delDesignElem">
        <pc:chgData name="KIELMANN THIERRY" userId="3a3e3f2752d81416" providerId="LiveId" clId="{1A9A7C65-836A-4729-94A1-FF28611EEBB0}" dt="2019-04-29T21:14:20.962" v="9150" actId="2696"/>
        <pc:sldMkLst>
          <pc:docMk/>
          <pc:sldMk cId="3453399209" sldId="279"/>
        </pc:sldMkLst>
        <pc:spChg chg="mod">
          <ac:chgData name="KIELMANN THIERRY" userId="3a3e3f2752d81416" providerId="LiveId" clId="{1A9A7C65-836A-4729-94A1-FF28611EEBB0}" dt="2019-04-29T19:57:46.375" v="6560" actId="26606"/>
          <ac:spMkLst>
            <pc:docMk/>
            <pc:sldMk cId="3453399209" sldId="279"/>
            <ac:spMk id="2" creationId="{62804DD6-3BCC-44A7-8390-815656BEC2B7}"/>
          </ac:spMkLst>
        </pc:spChg>
        <pc:spChg chg="mod">
          <ac:chgData name="KIELMANN THIERRY" userId="3a3e3f2752d81416" providerId="LiveId" clId="{1A9A7C65-836A-4729-94A1-FF28611EEBB0}" dt="2019-04-29T19:57:46.375" v="6560" actId="26606"/>
          <ac:spMkLst>
            <pc:docMk/>
            <pc:sldMk cId="3453399209" sldId="279"/>
            <ac:spMk id="3" creationId="{AAD3BE3B-9713-4B30-9F2D-8766CFBA702F}"/>
          </ac:spMkLst>
        </pc:spChg>
        <pc:spChg chg="add del mod">
          <ac:chgData name="KIELMANN THIERRY" userId="3a3e3f2752d81416" providerId="LiveId" clId="{1A9A7C65-836A-4729-94A1-FF28611EEBB0}" dt="2019-04-29T19:57:22.193" v="6548"/>
          <ac:spMkLst>
            <pc:docMk/>
            <pc:sldMk cId="3453399209" sldId="279"/>
            <ac:spMk id="4" creationId="{FA71458C-711D-45FC-8FB0-AA2B35ADA0D4}"/>
          </ac:spMkLst>
        </pc:spChg>
        <pc:spChg chg="add del mod">
          <ac:chgData name="KIELMANN THIERRY" userId="3a3e3f2752d81416" providerId="LiveId" clId="{1A9A7C65-836A-4729-94A1-FF28611EEBB0}" dt="2019-04-29T19:57:22.193" v="6548"/>
          <ac:spMkLst>
            <pc:docMk/>
            <pc:sldMk cId="3453399209" sldId="279"/>
            <ac:spMk id="5" creationId="{93FCBC7A-2657-43D1-B9E2-E7A9FD284CED}"/>
          </ac:spMkLst>
        </pc:spChg>
        <pc:spChg chg="add del">
          <ac:chgData name="KIELMANN THIERRY" userId="3a3e3f2752d81416" providerId="LiveId" clId="{1A9A7C65-836A-4729-94A1-FF28611EEBB0}" dt="2019-04-29T19:57:46.375" v="6560" actId="26606"/>
          <ac:spMkLst>
            <pc:docMk/>
            <pc:sldMk cId="3453399209" sldId="279"/>
            <ac:spMk id="8" creationId="{5B336162-B533-4EFE-8BB3-8EBB4A5E32F8}"/>
          </ac:spMkLst>
        </pc:spChg>
        <pc:spChg chg="add del">
          <ac:chgData name="KIELMANN THIERRY" userId="3a3e3f2752d81416" providerId="LiveId" clId="{1A9A7C65-836A-4729-94A1-FF28611EEBB0}" dt="2019-04-29T19:57:46.375" v="6560" actId="26606"/>
          <ac:spMkLst>
            <pc:docMk/>
            <pc:sldMk cId="3453399209" sldId="279"/>
            <ac:spMk id="13" creationId="{8D70B121-56F4-4848-B38B-182089D909FA}"/>
          </ac:spMkLst>
        </pc:spChg>
        <pc:cxnChg chg="add del">
          <ac:chgData name="KIELMANN THIERRY" userId="3a3e3f2752d81416" providerId="LiveId" clId="{1A9A7C65-836A-4729-94A1-FF28611EEBB0}" dt="2019-04-29T19:57:46.375" v="6560" actId="26606"/>
          <ac:cxnSpMkLst>
            <pc:docMk/>
            <pc:sldMk cId="3453399209" sldId="279"/>
            <ac:cxnSpMk id="15" creationId="{2D72A2C9-F3CA-4216-8BAD-FA4C970C3C4E}"/>
          </ac:cxnSpMkLst>
        </pc:cxnChg>
      </pc:sldChg>
      <pc:sldChg chg="addSp delSp modSp add del mod setBg delDesignElem">
        <pc:chgData name="KIELMANN THIERRY" userId="3a3e3f2752d81416" providerId="LiveId" clId="{1A9A7C65-836A-4729-94A1-FF28611EEBB0}" dt="2019-04-29T21:14:22.821" v="9151" actId="2696"/>
        <pc:sldMkLst>
          <pc:docMk/>
          <pc:sldMk cId="1251560652" sldId="280"/>
        </pc:sldMkLst>
        <pc:spChg chg="mod">
          <ac:chgData name="KIELMANN THIERRY" userId="3a3e3f2752d81416" providerId="LiveId" clId="{1A9A7C65-836A-4729-94A1-FF28611EEBB0}" dt="2019-04-29T19:57:39.586" v="6558" actId="26606"/>
          <ac:spMkLst>
            <pc:docMk/>
            <pc:sldMk cId="1251560652" sldId="280"/>
            <ac:spMk id="2" creationId="{7435E58E-AC97-4545-997E-597D9491BF52}"/>
          </ac:spMkLst>
        </pc:spChg>
        <pc:spChg chg="mod">
          <ac:chgData name="KIELMANN THIERRY" userId="3a3e3f2752d81416" providerId="LiveId" clId="{1A9A7C65-836A-4729-94A1-FF28611EEBB0}" dt="2019-04-29T19:57:39.586" v="6558" actId="26606"/>
          <ac:spMkLst>
            <pc:docMk/>
            <pc:sldMk cId="1251560652" sldId="280"/>
            <ac:spMk id="3" creationId="{C6E1DF89-FB25-404C-BD82-3709EA3CAE1F}"/>
          </ac:spMkLst>
        </pc:spChg>
        <pc:spChg chg="add del mod">
          <ac:chgData name="KIELMANN THIERRY" userId="3a3e3f2752d81416" providerId="LiveId" clId="{1A9A7C65-836A-4729-94A1-FF28611EEBB0}" dt="2019-04-29T19:57:21.474" v="6546"/>
          <ac:spMkLst>
            <pc:docMk/>
            <pc:sldMk cId="1251560652" sldId="280"/>
            <ac:spMk id="4" creationId="{BAE0F313-B30C-4199-93D8-7D4F31A95504}"/>
          </ac:spMkLst>
        </pc:spChg>
        <pc:spChg chg="add del mod">
          <ac:chgData name="KIELMANN THIERRY" userId="3a3e3f2752d81416" providerId="LiveId" clId="{1A9A7C65-836A-4729-94A1-FF28611EEBB0}" dt="2019-04-29T19:57:21.474" v="6546"/>
          <ac:spMkLst>
            <pc:docMk/>
            <pc:sldMk cId="1251560652" sldId="280"/>
            <ac:spMk id="5" creationId="{55FC6DFA-E060-4CAB-9D03-638E3FF85C8C}"/>
          </ac:spMkLst>
        </pc:spChg>
        <pc:spChg chg="add del">
          <ac:chgData name="KIELMANN THIERRY" userId="3a3e3f2752d81416" providerId="LiveId" clId="{1A9A7C65-836A-4729-94A1-FF28611EEBB0}" dt="2019-04-29T19:57:39.586" v="6558" actId="26606"/>
          <ac:spMkLst>
            <pc:docMk/>
            <pc:sldMk cId="1251560652" sldId="280"/>
            <ac:spMk id="8" creationId="{8D70B121-56F4-4848-B38B-182089D909FA}"/>
          </ac:spMkLst>
        </pc:spChg>
        <pc:cxnChg chg="add del">
          <ac:chgData name="KIELMANN THIERRY" userId="3a3e3f2752d81416" providerId="LiveId" clId="{1A9A7C65-836A-4729-94A1-FF28611EEBB0}" dt="2019-04-29T19:57:39.586" v="6558" actId="26606"/>
          <ac:cxnSpMkLst>
            <pc:docMk/>
            <pc:sldMk cId="1251560652" sldId="280"/>
            <ac:cxnSpMk id="10" creationId="{2D72A2C9-F3CA-4216-8BAD-FA4C970C3C4E}"/>
          </ac:cxnSpMkLst>
        </pc:cxnChg>
      </pc:sldChg>
      <pc:sldChg chg="addSp delSp modSp add modAnim">
        <pc:chgData name="KIELMANN THIERRY" userId="3a3e3f2752d81416" providerId="LiveId" clId="{1A9A7C65-836A-4729-94A1-FF28611EEBB0}" dt="2019-04-29T19:00:07.520" v="6411" actId="20577"/>
        <pc:sldMkLst>
          <pc:docMk/>
          <pc:sldMk cId="239975298" sldId="281"/>
        </pc:sldMkLst>
        <pc:spChg chg="mod">
          <ac:chgData name="KIELMANN THIERRY" userId="3a3e3f2752d81416" providerId="LiveId" clId="{1A9A7C65-836A-4729-94A1-FF28611EEBB0}" dt="2019-04-29T16:32:51.252" v="3946" actId="20577"/>
          <ac:spMkLst>
            <pc:docMk/>
            <pc:sldMk cId="239975298" sldId="281"/>
            <ac:spMk id="2" creationId="{007DA5A3-5F85-4DBD-8FF9-C50894232784}"/>
          </ac:spMkLst>
        </pc:spChg>
        <pc:spChg chg="del">
          <ac:chgData name="KIELMANN THIERRY" userId="3a3e3f2752d81416" providerId="LiveId" clId="{1A9A7C65-836A-4729-94A1-FF28611EEBB0}" dt="2019-04-29T15:55:32.598" v="3311"/>
          <ac:spMkLst>
            <pc:docMk/>
            <pc:sldMk cId="239975298" sldId="281"/>
            <ac:spMk id="3" creationId="{83EC8E20-3492-4AB4-A5B1-6C0A91FAF800}"/>
          </ac:spMkLst>
        </pc:spChg>
        <pc:spChg chg="add del mod">
          <ac:chgData name="KIELMANN THIERRY" userId="3a3e3f2752d81416" providerId="LiveId" clId="{1A9A7C65-836A-4729-94A1-FF28611EEBB0}" dt="2019-04-29T16:21:57.113" v="3314"/>
          <ac:spMkLst>
            <pc:docMk/>
            <pc:sldMk cId="239975298" sldId="281"/>
            <ac:spMk id="4" creationId="{BE72118D-F571-4517-A0C9-7EB625B485D3}"/>
          </ac:spMkLst>
        </pc:spChg>
        <pc:spChg chg="add mod">
          <ac:chgData name="KIELMANN THIERRY" userId="3a3e3f2752d81416" providerId="LiveId" clId="{1A9A7C65-836A-4729-94A1-FF28611EEBB0}" dt="2019-04-29T19:00:07.520" v="6411" actId="20577"/>
          <ac:spMkLst>
            <pc:docMk/>
            <pc:sldMk cId="239975298" sldId="281"/>
            <ac:spMk id="5" creationId="{45624486-0854-4F3D-9A2A-B9C6AEE23EB1}"/>
          </ac:spMkLst>
        </pc:spChg>
        <pc:picChg chg="add mod">
          <ac:chgData name="KIELMANN THIERRY" userId="3a3e3f2752d81416" providerId="LiveId" clId="{1A9A7C65-836A-4729-94A1-FF28611EEBB0}" dt="2019-04-29T16:21:57.113" v="3314"/>
          <ac:picMkLst>
            <pc:docMk/>
            <pc:sldMk cId="239975298" sldId="281"/>
            <ac:picMk id="7" creationId="{F996D655-A66D-46AB-BB94-4A3CD29D99F6}"/>
          </ac:picMkLst>
        </pc:picChg>
      </pc:sldChg>
      <pc:sldChg chg="addSp modSp add mod setBg modAnim">
        <pc:chgData name="KIELMANN THIERRY" userId="3a3e3f2752d81416" providerId="LiveId" clId="{1A9A7C65-836A-4729-94A1-FF28611EEBB0}" dt="2019-04-29T21:20:33.003" v="9157"/>
        <pc:sldMkLst>
          <pc:docMk/>
          <pc:sldMk cId="978150308" sldId="282"/>
        </pc:sldMkLst>
        <pc:spChg chg="mod">
          <ac:chgData name="KIELMANN THIERRY" userId="3a3e3f2752d81416" providerId="LiveId" clId="{1A9A7C65-836A-4729-94A1-FF28611EEBB0}" dt="2019-04-29T19:22:56.284" v="6463" actId="26606"/>
          <ac:spMkLst>
            <pc:docMk/>
            <pc:sldMk cId="978150308" sldId="282"/>
            <ac:spMk id="2" creationId="{78FC51B1-7128-4B92-98AD-F1322E07C72D}"/>
          </ac:spMkLst>
        </pc:spChg>
        <pc:spChg chg="mod">
          <ac:chgData name="KIELMANN THIERRY" userId="3a3e3f2752d81416" providerId="LiveId" clId="{1A9A7C65-836A-4729-94A1-FF28611EEBB0}" dt="2019-04-29T21:20:27.177" v="9156" actId="20577"/>
          <ac:spMkLst>
            <pc:docMk/>
            <pc:sldMk cId="978150308" sldId="282"/>
            <ac:spMk id="3" creationId="{88B3A01F-5A9F-4170-9540-D5C87ADE8724}"/>
          </ac:spMkLst>
        </pc:spChg>
        <pc:spChg chg="add">
          <ac:chgData name="KIELMANN THIERRY" userId="3a3e3f2752d81416" providerId="LiveId" clId="{1A9A7C65-836A-4729-94A1-FF28611EEBB0}" dt="2019-04-29T19:22:56.284" v="6463" actId="26606"/>
          <ac:spMkLst>
            <pc:docMk/>
            <pc:sldMk cId="978150308" sldId="282"/>
            <ac:spMk id="8" creationId="{8D70B121-56F4-4848-B38B-182089D909FA}"/>
          </ac:spMkLst>
        </pc:spChg>
        <pc:cxnChg chg="add">
          <ac:chgData name="KIELMANN THIERRY" userId="3a3e3f2752d81416" providerId="LiveId" clId="{1A9A7C65-836A-4729-94A1-FF28611EEBB0}" dt="2019-04-29T19:22:56.284" v="6463" actId="26606"/>
          <ac:cxnSpMkLst>
            <pc:docMk/>
            <pc:sldMk cId="978150308" sldId="282"/>
            <ac:cxnSpMk id="10" creationId="{2D72A2C9-F3CA-4216-8BAD-FA4C970C3C4E}"/>
          </ac:cxnSpMkLst>
        </pc:cxnChg>
      </pc:sldChg>
      <pc:sldChg chg="addSp delSp modSp add mod setBg addAnim delAnim modAnim delDesignElem">
        <pc:chgData name="KIELMANN THIERRY" userId="3a3e3f2752d81416" providerId="LiveId" clId="{1A9A7C65-836A-4729-94A1-FF28611EEBB0}" dt="2019-04-29T21:24:28.539" v="9184" actId="255"/>
        <pc:sldMkLst>
          <pc:docMk/>
          <pc:sldMk cId="3811635827" sldId="283"/>
        </pc:sldMkLst>
        <pc:spChg chg="add del mod">
          <ac:chgData name="KIELMANN THIERRY" userId="3a3e3f2752d81416" providerId="LiveId" clId="{1A9A7C65-836A-4729-94A1-FF28611EEBB0}" dt="2019-04-29T21:24:07.445" v="9183" actId="478"/>
          <ac:spMkLst>
            <pc:docMk/>
            <pc:sldMk cId="3811635827" sldId="283"/>
            <ac:spMk id="2" creationId="{0EB3DD6B-E9AC-4B8E-89A6-96755F44A773}"/>
          </ac:spMkLst>
        </pc:spChg>
        <pc:spChg chg="add del mod">
          <ac:chgData name="KIELMANN THIERRY" userId="3a3e3f2752d81416" providerId="LiveId" clId="{1A9A7C65-836A-4729-94A1-FF28611EEBB0}" dt="2019-04-29T21:24:28.539" v="9184" actId="255"/>
          <ac:spMkLst>
            <pc:docMk/>
            <pc:sldMk cId="3811635827" sldId="283"/>
            <ac:spMk id="3" creationId="{9863424B-F02F-4292-9E62-84C2D557887F}"/>
          </ac:spMkLst>
        </pc:spChg>
        <pc:spChg chg="add del mod">
          <ac:chgData name="KIELMANN THIERRY" userId="3a3e3f2752d81416" providerId="LiveId" clId="{1A9A7C65-836A-4729-94A1-FF28611EEBB0}" dt="2019-04-29T21:23:24.536" v="9167" actId="478"/>
          <ac:spMkLst>
            <pc:docMk/>
            <pc:sldMk cId="3811635827" sldId="283"/>
            <ac:spMk id="5" creationId="{50B2D9BF-E5CD-4CEF-B7D4-63D76D10AC7E}"/>
          </ac:spMkLst>
        </pc:spChg>
        <pc:spChg chg="add del mod">
          <ac:chgData name="KIELMANN THIERRY" userId="3a3e3f2752d81416" providerId="LiveId" clId="{1A9A7C65-836A-4729-94A1-FF28611EEBB0}" dt="2019-04-29T21:24:06.368" v="9181"/>
          <ac:spMkLst>
            <pc:docMk/>
            <pc:sldMk cId="3811635827" sldId="283"/>
            <ac:spMk id="6" creationId="{A06F0E9E-9F5B-4B31-9121-829C31B1884D}"/>
          </ac:spMkLst>
        </pc:spChg>
        <pc:spChg chg="add del mod">
          <ac:chgData name="KIELMANN THIERRY" userId="3a3e3f2752d81416" providerId="LiveId" clId="{1A9A7C65-836A-4729-94A1-FF28611EEBB0}" dt="2019-04-29T21:24:06.368" v="9181"/>
          <ac:spMkLst>
            <pc:docMk/>
            <pc:sldMk cId="3811635827" sldId="283"/>
            <ac:spMk id="7" creationId="{2E199049-6696-430D-AF74-8B28DADCABB9}"/>
          </ac:spMkLst>
        </pc:spChg>
        <pc:spChg chg="add del">
          <ac:chgData name="KIELMANN THIERRY" userId="3a3e3f2752d81416" providerId="LiveId" clId="{1A9A7C65-836A-4729-94A1-FF28611EEBB0}" dt="2019-04-29T19:24:45.744" v="6487" actId="26606"/>
          <ac:spMkLst>
            <pc:docMk/>
            <pc:sldMk cId="3811635827" sldId="283"/>
            <ac:spMk id="8" creationId="{F98ED85F-DCEE-4B50-802E-71A6E3E12B04}"/>
          </ac:spMkLst>
        </pc:spChg>
        <pc:spChg chg="add del">
          <ac:chgData name="KIELMANN THIERRY" userId="3a3e3f2752d81416" providerId="LiveId" clId="{1A9A7C65-836A-4729-94A1-FF28611EEBB0}" dt="2019-04-29T21:24:05.821" v="9179" actId="26606"/>
          <ac:spMkLst>
            <pc:docMk/>
            <pc:sldMk cId="3811635827" sldId="283"/>
            <ac:spMk id="12" creationId="{F98ED85F-DCEE-4B50-802E-71A6E3E12B04}"/>
          </ac:spMkLst>
        </pc:spChg>
        <pc:spChg chg="add del">
          <ac:chgData name="KIELMANN THIERRY" userId="3a3e3f2752d81416" providerId="LiveId" clId="{1A9A7C65-836A-4729-94A1-FF28611EEBB0}" dt="2019-04-29T21:24:06.368" v="9181"/>
          <ac:spMkLst>
            <pc:docMk/>
            <pc:sldMk cId="3811635827" sldId="283"/>
            <ac:spMk id="13" creationId="{8D70B121-56F4-4848-B38B-182089D909FA}"/>
          </ac:spMkLst>
        </pc:spChg>
        <pc:cxnChg chg="add del">
          <ac:chgData name="KIELMANN THIERRY" userId="3a3e3f2752d81416" providerId="LiveId" clId="{1A9A7C65-836A-4729-94A1-FF28611EEBB0}" dt="2019-04-29T21:24:06.368" v="9181"/>
          <ac:cxnSpMkLst>
            <pc:docMk/>
            <pc:sldMk cId="3811635827" sldId="283"/>
            <ac:cxnSpMk id="15" creationId="{2D72A2C9-F3CA-4216-8BAD-FA4C970C3C4E}"/>
          </ac:cxnSpMkLst>
        </pc:cxnChg>
      </pc:sldChg>
      <pc:sldChg chg="addSp delSp modSp add mod setBg modAnim">
        <pc:chgData name="KIELMANN THIERRY" userId="3a3e3f2752d81416" providerId="LiveId" clId="{1A9A7C65-836A-4729-94A1-FF28611EEBB0}" dt="2019-04-30T17:45:22.913" v="9523" actId="20577"/>
        <pc:sldMkLst>
          <pc:docMk/>
          <pc:sldMk cId="2513208291" sldId="284"/>
        </pc:sldMkLst>
        <pc:spChg chg="mod">
          <ac:chgData name="KIELMANN THIERRY" userId="3a3e3f2752d81416" providerId="LiveId" clId="{1A9A7C65-836A-4729-94A1-FF28611EEBB0}" dt="2019-04-29T21:24:42.116" v="9185" actId="26606"/>
          <ac:spMkLst>
            <pc:docMk/>
            <pc:sldMk cId="2513208291" sldId="284"/>
            <ac:spMk id="2" creationId="{076D0CC5-99F8-4A3F-891F-EE352C3C912B}"/>
          </ac:spMkLst>
        </pc:spChg>
        <pc:spChg chg="mod">
          <ac:chgData name="KIELMANN THIERRY" userId="3a3e3f2752d81416" providerId="LiveId" clId="{1A9A7C65-836A-4729-94A1-FF28611EEBB0}" dt="2019-04-30T17:45:22.913" v="9523" actId="20577"/>
          <ac:spMkLst>
            <pc:docMk/>
            <pc:sldMk cId="2513208291" sldId="284"/>
            <ac:spMk id="3" creationId="{8893085E-DC51-409F-9450-43325F16D72E}"/>
          </ac:spMkLst>
        </pc:spChg>
        <pc:spChg chg="add del">
          <ac:chgData name="KIELMANN THIERRY" userId="3a3e3f2752d81416" providerId="LiveId" clId="{1A9A7C65-836A-4729-94A1-FF28611EEBB0}" dt="2019-04-29T21:24:42.116" v="9185" actId="26606"/>
          <ac:spMkLst>
            <pc:docMk/>
            <pc:sldMk cId="2513208291" sldId="284"/>
            <ac:spMk id="8" creationId="{F98ED85F-DCEE-4B50-802E-71A6E3E12B04}"/>
          </ac:spMkLst>
        </pc:spChg>
        <pc:spChg chg="add">
          <ac:chgData name="KIELMANN THIERRY" userId="3a3e3f2752d81416" providerId="LiveId" clId="{1A9A7C65-836A-4729-94A1-FF28611EEBB0}" dt="2019-04-29T21:24:42.116" v="9185" actId="26606"/>
          <ac:spMkLst>
            <pc:docMk/>
            <pc:sldMk cId="2513208291" sldId="284"/>
            <ac:spMk id="13" creationId="{8D70B121-56F4-4848-B38B-182089D909FA}"/>
          </ac:spMkLst>
        </pc:spChg>
        <pc:cxnChg chg="add">
          <ac:chgData name="KIELMANN THIERRY" userId="3a3e3f2752d81416" providerId="LiveId" clId="{1A9A7C65-836A-4729-94A1-FF28611EEBB0}" dt="2019-04-29T21:24:42.116" v="9185" actId="26606"/>
          <ac:cxnSpMkLst>
            <pc:docMk/>
            <pc:sldMk cId="2513208291" sldId="284"/>
            <ac:cxnSpMk id="15" creationId="{2D72A2C9-F3CA-4216-8BAD-FA4C970C3C4E}"/>
          </ac:cxnSpMkLst>
        </pc:cxnChg>
      </pc:sldChg>
      <pc:sldChg chg="addSp delSp modSp add del">
        <pc:chgData name="KIELMANN THIERRY" userId="3a3e3f2752d81416" providerId="LiveId" clId="{1A9A7C65-836A-4729-94A1-FF28611EEBB0}" dt="2019-04-29T19:30:50.981" v="6501" actId="2696"/>
        <pc:sldMkLst>
          <pc:docMk/>
          <pc:sldMk cId="189153604" sldId="285"/>
        </pc:sldMkLst>
        <pc:spChg chg="add del">
          <ac:chgData name="KIELMANN THIERRY" userId="3a3e3f2752d81416" providerId="LiveId" clId="{1A9A7C65-836A-4729-94A1-FF28611EEBB0}" dt="2019-04-29T19:30:40.035" v="6500"/>
          <ac:spMkLst>
            <pc:docMk/>
            <pc:sldMk cId="189153604" sldId="285"/>
            <ac:spMk id="4" creationId="{72D09CDA-06F1-4341-85F1-9B4657CD9F2D}"/>
          </ac:spMkLst>
        </pc:spChg>
        <pc:graphicFrameChg chg="add del mod">
          <ac:chgData name="KIELMANN THIERRY" userId="3a3e3f2752d81416" providerId="LiveId" clId="{1A9A7C65-836A-4729-94A1-FF28611EEBB0}" dt="2019-04-29T19:30:35.065" v="6499" actId="1032"/>
          <ac:graphicFrameMkLst>
            <pc:docMk/>
            <pc:sldMk cId="189153604" sldId="285"/>
            <ac:graphicFrameMk id="5" creationId="{7C416C30-DE3E-412A-B3E3-355AAAE96757}"/>
          </ac:graphicFrameMkLst>
        </pc:graphicFrameChg>
        <pc:picChg chg="add mod">
          <ac:chgData name="KIELMANN THIERRY" userId="3a3e3f2752d81416" providerId="LiveId" clId="{1A9A7C65-836A-4729-94A1-FF28611EEBB0}" dt="2019-04-29T19:30:40.035" v="6500"/>
          <ac:picMkLst>
            <pc:docMk/>
            <pc:sldMk cId="189153604" sldId="285"/>
            <ac:picMk id="6" creationId="{6E40D8F7-9B24-4964-9142-4F9B73FCF12F}"/>
          </ac:picMkLst>
        </pc:picChg>
      </pc:sldChg>
      <pc:sldChg chg="addSp delSp modSp add">
        <pc:chgData name="KIELMANN THIERRY" userId="3a3e3f2752d81416" providerId="LiveId" clId="{1A9A7C65-836A-4729-94A1-FF28611EEBB0}" dt="2019-04-30T06:08:59.461" v="9430" actId="1076"/>
        <pc:sldMkLst>
          <pc:docMk/>
          <pc:sldMk cId="1770863844" sldId="285"/>
        </pc:sldMkLst>
        <pc:spChg chg="del">
          <ac:chgData name="KIELMANN THIERRY" userId="3a3e3f2752d81416" providerId="LiveId" clId="{1A9A7C65-836A-4729-94A1-FF28611EEBB0}" dt="2019-04-30T06:08:38.406" v="9426" actId="478"/>
          <ac:spMkLst>
            <pc:docMk/>
            <pc:sldMk cId="1770863844" sldId="285"/>
            <ac:spMk id="2" creationId="{052B2FEB-CD06-42E8-AB6F-3C111299D807}"/>
          </ac:spMkLst>
        </pc:spChg>
        <pc:spChg chg="del">
          <ac:chgData name="KIELMANN THIERRY" userId="3a3e3f2752d81416" providerId="LiveId" clId="{1A9A7C65-836A-4729-94A1-FF28611EEBB0}" dt="2019-04-30T06:08:32.486" v="9425"/>
          <ac:spMkLst>
            <pc:docMk/>
            <pc:sldMk cId="1770863844" sldId="285"/>
            <ac:spMk id="3" creationId="{2E6AB32E-CFCC-4AFB-82B2-6362B2EDDADE}"/>
          </ac:spMkLst>
        </pc:spChg>
        <pc:picChg chg="add mod">
          <ac:chgData name="KIELMANN THIERRY" userId="3a3e3f2752d81416" providerId="LiveId" clId="{1A9A7C65-836A-4729-94A1-FF28611EEBB0}" dt="2019-04-30T06:08:59.461" v="9430" actId="1076"/>
          <ac:picMkLst>
            <pc:docMk/>
            <pc:sldMk cId="1770863844" sldId="285"/>
            <ac:picMk id="5" creationId="{65BFE91C-4B4E-413D-A2C2-D6C92BBB4DAD}"/>
          </ac:picMkLst>
        </pc:picChg>
      </pc:sldChg>
      <pc:sldChg chg="modSp add del">
        <pc:chgData name="KIELMANN THIERRY" userId="3a3e3f2752d81416" providerId="LiveId" clId="{1A9A7C65-836A-4729-94A1-FF28611EEBB0}" dt="2019-04-29T19:38:15.719" v="6519" actId="2696"/>
        <pc:sldMkLst>
          <pc:docMk/>
          <pc:sldMk cId="2217684288" sldId="285"/>
        </pc:sldMkLst>
        <pc:spChg chg="mod">
          <ac:chgData name="KIELMANN THIERRY" userId="3a3e3f2752d81416" providerId="LiveId" clId="{1A9A7C65-836A-4729-94A1-FF28611EEBB0}" dt="2019-04-29T19:38:01.362" v="6518" actId="20577"/>
          <ac:spMkLst>
            <pc:docMk/>
            <pc:sldMk cId="2217684288" sldId="285"/>
            <ac:spMk id="3" creationId="{497915C1-33F3-441C-8FB9-8D3102A48C17}"/>
          </ac:spMkLst>
        </pc:spChg>
      </pc:sldChg>
      <pc:sldChg chg="addSp delSp modSp add del modAnim">
        <pc:chgData name="KIELMANN THIERRY" userId="3a3e3f2752d81416" providerId="LiveId" clId="{1A9A7C65-836A-4729-94A1-FF28611EEBB0}" dt="2019-04-29T19:35:50.100" v="6515" actId="2696"/>
        <pc:sldMkLst>
          <pc:docMk/>
          <pc:sldMk cId="2309776062" sldId="285"/>
        </pc:sldMkLst>
        <pc:spChg chg="del">
          <ac:chgData name="KIELMANN THIERRY" userId="3a3e3f2752d81416" providerId="LiveId" clId="{1A9A7C65-836A-4729-94A1-FF28611EEBB0}" dt="2019-04-29T19:34:07.491" v="6506"/>
          <ac:spMkLst>
            <pc:docMk/>
            <pc:sldMk cId="2309776062" sldId="285"/>
            <ac:spMk id="3" creationId="{E2BA64A4-8F92-4967-8E08-3E2CA0FA23FC}"/>
          </ac:spMkLst>
        </pc:spChg>
        <pc:spChg chg="del">
          <ac:chgData name="KIELMANN THIERRY" userId="3a3e3f2752d81416" providerId="LiveId" clId="{1A9A7C65-836A-4729-94A1-FF28611EEBB0}" dt="2019-04-29T19:33:52.899" v="6505"/>
          <ac:spMkLst>
            <pc:docMk/>
            <pc:sldMk cId="2309776062" sldId="285"/>
            <ac:spMk id="4" creationId="{BF4AAA10-912D-4BFD-9733-4F1EFE7AB915}"/>
          </ac:spMkLst>
        </pc:spChg>
        <pc:picChg chg="add mod">
          <ac:chgData name="KIELMANN THIERRY" userId="3a3e3f2752d81416" providerId="LiveId" clId="{1A9A7C65-836A-4729-94A1-FF28611EEBB0}" dt="2019-04-29T19:34:59.913" v="6512" actId="1076"/>
          <ac:picMkLst>
            <pc:docMk/>
            <pc:sldMk cId="2309776062" sldId="285"/>
            <ac:picMk id="5" creationId="{E60BB6C0-8342-4031-92F4-B2D175DC9990}"/>
          </ac:picMkLst>
        </pc:picChg>
        <pc:picChg chg="add mod">
          <ac:chgData name="KIELMANN THIERRY" userId="3a3e3f2752d81416" providerId="LiveId" clId="{1A9A7C65-836A-4729-94A1-FF28611EEBB0}" dt="2019-04-29T19:34:47.960" v="6509" actId="14100"/>
          <ac:picMkLst>
            <pc:docMk/>
            <pc:sldMk cId="2309776062" sldId="285"/>
            <ac:picMk id="6" creationId="{46B9A4AA-611E-47B0-A573-AB085C5834CB}"/>
          </ac:picMkLst>
        </pc:picChg>
      </pc:sldChg>
      <pc:sldChg chg="add del">
        <pc:chgData name="KIELMANN THIERRY" userId="3a3e3f2752d81416" providerId="LiveId" clId="{1A9A7C65-836A-4729-94A1-FF28611EEBB0}" dt="2019-04-30T15:35:47.796" v="9452"/>
        <pc:sldMkLst>
          <pc:docMk/>
          <pc:sldMk cId="402193872" sldId="286"/>
        </pc:sldMkLst>
      </pc:sldChg>
      <pc:sldChg chg="add del">
        <pc:chgData name="KIELMANN THIERRY" userId="3a3e3f2752d81416" providerId="LiveId" clId="{1A9A7C65-836A-4729-94A1-FF28611EEBB0}" dt="2019-04-29T19:30:15.890" v="6497"/>
        <pc:sldMkLst>
          <pc:docMk/>
          <pc:sldMk cId="1855707820" sldId="291"/>
        </pc:sldMkLst>
      </pc:sldChg>
    </pc:docChg>
  </pc:docChgLst>
  <pc:docChgLst>
    <pc:chgData name="KIELMANN THIERRY" userId="3a3e3f2752d81416" providerId="LiveId" clId="{372D7AB0-B127-48CE-A4FF-798BB67DAA73}"/>
    <pc:docChg chg="custSel addSld delSld modSld">
      <pc:chgData name="KIELMANN THIERRY" userId="3a3e3f2752d81416" providerId="LiveId" clId="{372D7AB0-B127-48CE-A4FF-798BB67DAA73}" dt="2019-04-27T15:56:15.296" v="553" actId="122"/>
      <pc:docMkLst>
        <pc:docMk/>
      </pc:docMkLst>
      <pc:sldChg chg="addSp modSp">
        <pc:chgData name="KIELMANN THIERRY" userId="3a3e3f2752d81416" providerId="LiveId" clId="{372D7AB0-B127-48CE-A4FF-798BB67DAA73}" dt="2019-04-27T15:35:24.510" v="86" actId="207"/>
        <pc:sldMkLst>
          <pc:docMk/>
          <pc:sldMk cId="1360789516" sldId="265"/>
        </pc:sldMkLst>
        <pc:spChg chg="mod">
          <ac:chgData name="KIELMANN THIERRY" userId="3a3e3f2752d81416" providerId="LiveId" clId="{372D7AB0-B127-48CE-A4FF-798BB67DAA73}" dt="2019-04-27T15:33:42.142" v="79" actId="20577"/>
          <ac:spMkLst>
            <pc:docMk/>
            <pc:sldMk cId="1360789516" sldId="265"/>
            <ac:spMk id="2" creationId="{EBFBF17F-B1E7-40C9-BB00-E4527485FCF5}"/>
          </ac:spMkLst>
        </pc:spChg>
        <pc:spChg chg="add mod">
          <ac:chgData name="KIELMANN THIERRY" userId="3a3e3f2752d81416" providerId="LiveId" clId="{372D7AB0-B127-48CE-A4FF-798BB67DAA73}" dt="2019-04-27T15:34:46.312" v="81" actId="207"/>
          <ac:spMkLst>
            <pc:docMk/>
            <pc:sldMk cId="1360789516" sldId="265"/>
            <ac:spMk id="3" creationId="{7F296B7F-9959-4FE0-8393-DC26C1BE94B4}"/>
          </ac:spMkLst>
        </pc:spChg>
        <pc:spChg chg="add mod">
          <ac:chgData name="KIELMANN THIERRY" userId="3a3e3f2752d81416" providerId="LiveId" clId="{372D7AB0-B127-48CE-A4FF-798BB67DAA73}" dt="2019-04-27T15:35:24.510" v="86" actId="207"/>
          <ac:spMkLst>
            <pc:docMk/>
            <pc:sldMk cId="1360789516" sldId="265"/>
            <ac:spMk id="5" creationId="{F539984D-39E6-48C4-97F2-8CA97E1D70A1}"/>
          </ac:spMkLst>
        </pc:spChg>
        <pc:picChg chg="mod">
          <ac:chgData name="KIELMANN THIERRY" userId="3a3e3f2752d81416" providerId="LiveId" clId="{372D7AB0-B127-48CE-A4FF-798BB67DAA73}" dt="2019-04-27T15:34:56.015" v="83" actId="1076"/>
          <ac:picMkLst>
            <pc:docMk/>
            <pc:sldMk cId="1360789516" sldId="265"/>
            <ac:picMk id="4" creationId="{47DC022C-17A1-46A0-82F7-7ACEEC719695}"/>
          </ac:picMkLst>
        </pc:picChg>
      </pc:sldChg>
      <pc:sldChg chg="modSp add">
        <pc:chgData name="KIELMANN THIERRY" userId="3a3e3f2752d81416" providerId="LiveId" clId="{372D7AB0-B127-48CE-A4FF-798BB67DAA73}" dt="2019-04-27T15:52:03.550" v="461" actId="122"/>
        <pc:sldMkLst>
          <pc:docMk/>
          <pc:sldMk cId="4069582637" sldId="270"/>
        </pc:sldMkLst>
        <pc:spChg chg="mod">
          <ac:chgData name="KIELMANN THIERRY" userId="3a3e3f2752d81416" providerId="LiveId" clId="{372D7AB0-B127-48CE-A4FF-798BB67DAA73}" dt="2019-04-27T15:52:03.550" v="461" actId="122"/>
          <ac:spMkLst>
            <pc:docMk/>
            <pc:sldMk cId="4069582637" sldId="270"/>
            <ac:spMk id="2" creationId="{856979D5-555B-4168-889C-EC19329735C1}"/>
          </ac:spMkLst>
        </pc:spChg>
      </pc:sldChg>
      <pc:sldChg chg="modSp add">
        <pc:chgData name="KIELMANN THIERRY" userId="3a3e3f2752d81416" providerId="LiveId" clId="{372D7AB0-B127-48CE-A4FF-798BB67DAA73}" dt="2019-04-27T15:52:19.338" v="462" actId="255"/>
        <pc:sldMkLst>
          <pc:docMk/>
          <pc:sldMk cId="3712241894" sldId="271"/>
        </pc:sldMkLst>
        <pc:spChg chg="mod">
          <ac:chgData name="KIELMANN THIERRY" userId="3a3e3f2752d81416" providerId="LiveId" clId="{372D7AB0-B127-48CE-A4FF-798BB67DAA73}" dt="2019-04-27T15:52:19.338" v="462" actId="255"/>
          <ac:spMkLst>
            <pc:docMk/>
            <pc:sldMk cId="3712241894" sldId="271"/>
            <ac:spMk id="2" creationId="{AEC9049E-B96C-42B4-90D9-029FE5650F44}"/>
          </ac:spMkLst>
        </pc:spChg>
      </pc:sldChg>
      <pc:sldChg chg="modSp add">
        <pc:chgData name="KIELMANN THIERRY" userId="3a3e3f2752d81416" providerId="LiveId" clId="{372D7AB0-B127-48CE-A4FF-798BB67DAA73}" dt="2019-04-27T15:54:29.801" v="512" actId="20577"/>
        <pc:sldMkLst>
          <pc:docMk/>
          <pc:sldMk cId="426510392" sldId="272"/>
        </pc:sldMkLst>
        <pc:spChg chg="mod">
          <ac:chgData name="KIELMANN THIERRY" userId="3a3e3f2752d81416" providerId="LiveId" clId="{372D7AB0-B127-48CE-A4FF-798BB67DAA73}" dt="2019-04-27T15:54:29.801" v="512" actId="20577"/>
          <ac:spMkLst>
            <pc:docMk/>
            <pc:sldMk cId="426510392" sldId="272"/>
            <ac:spMk id="2" creationId="{E57D26A2-619E-40D0-97EF-1A3FF8B37764}"/>
          </ac:spMkLst>
        </pc:spChg>
      </pc:sldChg>
      <pc:sldChg chg="modSp add">
        <pc:chgData name="KIELMANN THIERRY" userId="3a3e3f2752d81416" providerId="LiveId" clId="{372D7AB0-B127-48CE-A4FF-798BB67DAA73}" dt="2019-04-27T15:56:15.296" v="553" actId="122"/>
        <pc:sldMkLst>
          <pc:docMk/>
          <pc:sldMk cId="153388299" sldId="273"/>
        </pc:sldMkLst>
        <pc:spChg chg="mod">
          <ac:chgData name="KIELMANN THIERRY" userId="3a3e3f2752d81416" providerId="LiveId" clId="{372D7AB0-B127-48CE-A4FF-798BB67DAA73}" dt="2019-04-27T15:56:15.296" v="553" actId="122"/>
          <ac:spMkLst>
            <pc:docMk/>
            <pc:sldMk cId="153388299" sldId="273"/>
            <ac:spMk id="2" creationId="{E3749A64-6F76-4D96-82CE-1F04C28A5CB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6679FA-533C-4A8A-9521-4ACA67B9D58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73E4671-D943-4CB2-915D-0894A0A78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60E24C-75ED-4343-9ADF-3282264CC613}"/>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7EB52314-5718-4DAE-995E-5FCACB13A0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285DA9-F153-44E4-84C1-F67DF9991399}"/>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99622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97987-533D-4036-8AFA-AB26801CB7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F8FEBAA-DE76-4B5E-A186-E9DA61BEF1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6EBB62-D20F-4630-A164-CCBE2545510C}"/>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159F2A39-AF4D-4D1E-94AF-6C04A2E31E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A34A2A-330D-45E7-A2DE-DD0A7AAA58DE}"/>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3450527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8A75DC-1BF8-41EE-BCED-BA1F9BBA3E8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A8373AF-6856-407B-8FBB-2ED65F94DFC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F788C9-D734-4927-ACFA-B2587CE8F372}"/>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CAC6A5DC-50BD-4048-8098-72255A728C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F23DD1-0311-4A22-A0D5-29E8DDD0EB77}"/>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8191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258B5-4BA5-496A-A7EE-E290D3A0A1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6739536-DA33-47FE-B718-283747B7E4B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F604BC-CE60-4AAD-9B5F-07A921C5FA01}"/>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96D33149-8D9F-425E-BE1B-0AD80B0C42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BC9485-5DA3-4255-B69D-7CC007DBE3A4}"/>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3162881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E7B0A-BE19-4674-BC2B-8853C8E371F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0993987-8E7E-47B9-8CC9-57F90E41B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D8C2A94-87AB-4BF4-9ABA-4B8986AAAD44}"/>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34B79626-98A7-4641-AD95-661FAD5B40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61D003-43DD-4FB3-B582-68968B767641}"/>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267926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8E3983-D2A5-4AC9-B12B-CA137E927AB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5122CF-DC98-411A-BA86-19192C6ECF4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804E6F-C1BF-490F-AADE-16A353A9F1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5BF41D-0B20-42D7-AB32-B71660643E45}"/>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6" name="Espace réservé du pied de page 5">
            <a:extLst>
              <a:ext uri="{FF2B5EF4-FFF2-40B4-BE49-F238E27FC236}">
                <a16:creationId xmlns:a16="http://schemas.microsoft.com/office/drawing/2014/main" id="{4C6CC793-2492-4163-90B5-7C0DFAA3F1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6D6AD94-2045-4362-932E-7EE58AE99A0B}"/>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215398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A286A-B7F6-4741-A8CA-E846AE82D40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5145BB9-DCDA-48CF-B779-87BF9D8FB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3697EAE-0671-4F4F-81CB-601333ECE39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31ECB4-B8FF-49D0-9EA6-104E84EDB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ED34F6E-54A1-43FB-97B1-BAE7D77B4DB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D1D9967-5604-4A47-BDA5-2CCFB4849E39}"/>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8" name="Espace réservé du pied de page 7">
            <a:extLst>
              <a:ext uri="{FF2B5EF4-FFF2-40B4-BE49-F238E27FC236}">
                <a16:creationId xmlns:a16="http://schemas.microsoft.com/office/drawing/2014/main" id="{E105E99E-2B65-40B5-9D61-68C21FF667A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9654182-10CA-44D1-8C30-57B0BF85336B}"/>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129852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691B38-46B9-4143-BE9A-8D90A37A6B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0879213-86CF-4435-9E09-B4C2F8AA7B1A}"/>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4" name="Espace réservé du pied de page 3">
            <a:extLst>
              <a:ext uri="{FF2B5EF4-FFF2-40B4-BE49-F238E27FC236}">
                <a16:creationId xmlns:a16="http://schemas.microsoft.com/office/drawing/2014/main" id="{E5E1A97F-055B-4533-B881-3FF2161C792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CFB8131-89DF-4D0F-8C2C-35D08DFCC2FE}"/>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141542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1806261-0149-47CC-9466-AB15919CAA87}"/>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3" name="Espace réservé du pied de page 2">
            <a:extLst>
              <a:ext uri="{FF2B5EF4-FFF2-40B4-BE49-F238E27FC236}">
                <a16:creationId xmlns:a16="http://schemas.microsoft.com/office/drawing/2014/main" id="{5A570456-263B-48CE-8ED8-6083C4442BA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F4B9546-91F9-44CD-ADE6-33C33842F7BA}"/>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68734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321BB6-21CF-447B-8E03-4154AEEF22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78EBE9A-1FAE-4A2B-A1AE-E6A577117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3AD7279-293D-477A-B195-2839C4D21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7EFC97-7863-4871-B370-0546FCEE7C34}"/>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6" name="Espace réservé du pied de page 5">
            <a:extLst>
              <a:ext uri="{FF2B5EF4-FFF2-40B4-BE49-F238E27FC236}">
                <a16:creationId xmlns:a16="http://schemas.microsoft.com/office/drawing/2014/main" id="{D72B3A21-8ED4-44FF-8829-4E168C2FAE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8F0315-6315-4767-B911-BAD2D1646CFD}"/>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305133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85A0F8-BF2F-4B3E-9988-D64F35718A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A0767C-1776-4F92-91EA-C3D7689F4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C163975-45C6-4C21-B7E7-028CCD569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79BCF08-CED1-43B5-9EC5-9CC3D03A9FC5}"/>
              </a:ext>
            </a:extLst>
          </p:cNvPr>
          <p:cNvSpPr>
            <a:spLocks noGrp="1"/>
          </p:cNvSpPr>
          <p:nvPr>
            <p:ph type="dt" sz="half" idx="10"/>
          </p:nvPr>
        </p:nvSpPr>
        <p:spPr/>
        <p:txBody>
          <a:bodyPr/>
          <a:lstStyle/>
          <a:p>
            <a:fld id="{6B2C757A-2852-43C9-B4FF-D72A382B0F59}" type="datetimeFigureOut">
              <a:rPr lang="fr-FR" smtClean="0"/>
              <a:t>30/04/2019</a:t>
            </a:fld>
            <a:endParaRPr lang="fr-FR"/>
          </a:p>
        </p:txBody>
      </p:sp>
      <p:sp>
        <p:nvSpPr>
          <p:cNvPr id="6" name="Espace réservé du pied de page 5">
            <a:extLst>
              <a:ext uri="{FF2B5EF4-FFF2-40B4-BE49-F238E27FC236}">
                <a16:creationId xmlns:a16="http://schemas.microsoft.com/office/drawing/2014/main" id="{456675E6-9626-4694-A1DF-5F70315C05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3DDBDA-ACDA-4306-AB11-87B785F06A1D}"/>
              </a:ext>
            </a:extLst>
          </p:cNvPr>
          <p:cNvSpPr>
            <a:spLocks noGrp="1"/>
          </p:cNvSpPr>
          <p:nvPr>
            <p:ph type="sldNum" sz="quarter" idx="12"/>
          </p:nvPr>
        </p:nvSpPr>
        <p:spPr/>
        <p:txBody>
          <a:bodyPr/>
          <a:lstStyle/>
          <a:p>
            <a:fld id="{04F9ECB0-7909-42B4-8C66-FE577B3C3CFC}" type="slidenum">
              <a:rPr lang="fr-FR" smtClean="0"/>
              <a:t>‹N°›</a:t>
            </a:fld>
            <a:endParaRPr lang="fr-FR"/>
          </a:p>
        </p:txBody>
      </p:sp>
    </p:spTree>
    <p:extLst>
      <p:ext uri="{BB962C8B-B14F-4D97-AF65-F5344CB8AC3E}">
        <p14:creationId xmlns:p14="http://schemas.microsoft.com/office/powerpoint/2010/main" val="14746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F238D7-55B0-4328-B940-1D57CBE7A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346BF06-F854-4334-A76C-E3E5E5C42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A74C02-2681-4C31-805F-759725E67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C757A-2852-43C9-B4FF-D72A382B0F59}" type="datetimeFigureOut">
              <a:rPr lang="fr-FR" smtClean="0"/>
              <a:t>30/04/2019</a:t>
            </a:fld>
            <a:endParaRPr lang="fr-FR"/>
          </a:p>
        </p:txBody>
      </p:sp>
      <p:sp>
        <p:nvSpPr>
          <p:cNvPr id="5" name="Espace réservé du pied de page 4">
            <a:extLst>
              <a:ext uri="{FF2B5EF4-FFF2-40B4-BE49-F238E27FC236}">
                <a16:creationId xmlns:a16="http://schemas.microsoft.com/office/drawing/2014/main" id="{CB8EA075-83EE-469C-838E-740BE9674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1BDA06C-1EFB-4AD0-B20D-542E64D71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9ECB0-7909-42B4-8C66-FE577B3C3CFC}" type="slidenum">
              <a:rPr lang="fr-FR" smtClean="0"/>
              <a:t>‹N°›</a:t>
            </a:fld>
            <a:endParaRPr lang="fr-FR"/>
          </a:p>
        </p:txBody>
      </p:sp>
    </p:spTree>
    <p:extLst>
      <p:ext uri="{BB962C8B-B14F-4D97-AF65-F5344CB8AC3E}">
        <p14:creationId xmlns:p14="http://schemas.microsoft.com/office/powerpoint/2010/main" val="1230150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hyperlink" Target="http://ses.ens-lyon.fr/articles/muriel-darmon-et-le-concept-de-socialisation-28849" TargetMode="Externa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7DA5A3-5F85-4DBD-8FF9-C50894232784}"/>
              </a:ext>
            </a:extLst>
          </p:cNvPr>
          <p:cNvSpPr>
            <a:spLocks noGrp="1"/>
          </p:cNvSpPr>
          <p:nvPr>
            <p:ph type="title"/>
            <p:custDataLst>
              <p:tags r:id="rId1"/>
            </p:custDataLst>
          </p:nvPr>
        </p:nvSpPr>
        <p:spPr/>
        <p:txBody>
          <a:bodyPr/>
          <a:lstStyle/>
          <a:p>
            <a:pPr algn="ctr"/>
            <a:r>
              <a:rPr lang="fr-FR" dirty="0"/>
              <a:t>Conférence de Pierre-Michel Menger, professeur de sociologie au Collège de France</a:t>
            </a:r>
          </a:p>
        </p:txBody>
      </p:sp>
      <p:pic>
        <p:nvPicPr>
          <p:cNvPr id="7" name="Espace réservé du contenu 6">
            <a:extLst>
              <a:ext uri="{FF2B5EF4-FFF2-40B4-BE49-F238E27FC236}">
                <a16:creationId xmlns:a16="http://schemas.microsoft.com/office/drawing/2014/main" id="{F996D655-A66D-46AB-BB94-4A3CD29D99F6}"/>
              </a:ext>
            </a:extLst>
          </p:cNvPr>
          <p:cNvPicPr>
            <a:picLocks noGrp="1" noChangeAspect="1"/>
          </p:cNvPicPr>
          <p:nvPr>
            <p:ph sz="half"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196146" y="2522886"/>
            <a:ext cx="4465707" cy="2956816"/>
          </a:xfrm>
        </p:spPr>
      </p:pic>
      <p:sp>
        <p:nvSpPr>
          <p:cNvPr id="5" name="Espace réservé du contenu 4">
            <a:extLst>
              <a:ext uri="{FF2B5EF4-FFF2-40B4-BE49-F238E27FC236}">
                <a16:creationId xmlns:a16="http://schemas.microsoft.com/office/drawing/2014/main" id="{45624486-0854-4F3D-9A2A-B9C6AEE23EB1}"/>
              </a:ext>
            </a:extLst>
          </p:cNvPr>
          <p:cNvSpPr>
            <a:spLocks noGrp="1"/>
          </p:cNvSpPr>
          <p:nvPr>
            <p:ph sz="half" idx="2"/>
            <p:custDataLst>
              <p:tags r:id="rId3"/>
            </p:custDataLst>
          </p:nvPr>
        </p:nvSpPr>
        <p:spPr/>
        <p:txBody>
          <a:bodyPr>
            <a:normAutofit fontScale="92500" lnSpcReduction="10000"/>
          </a:bodyPr>
          <a:lstStyle/>
          <a:p>
            <a:endParaRPr lang="fr-FR" dirty="0"/>
          </a:p>
          <a:p>
            <a:r>
              <a:rPr lang="fr-FR" dirty="0"/>
              <a:t>Comment travaille le sociologue ? Quel est son atelier ?</a:t>
            </a:r>
          </a:p>
          <a:p>
            <a:r>
              <a:rPr lang="fr-FR" dirty="0"/>
              <a:t>Le cœur d’une formation en sociologie, c’est l’enquête.</a:t>
            </a:r>
          </a:p>
          <a:p>
            <a:r>
              <a:rPr lang="fr-FR" dirty="0"/>
              <a:t>Il s’agit de produire des données, pas seulement de les prélever.</a:t>
            </a:r>
          </a:p>
          <a:p>
            <a:r>
              <a:rPr lang="fr-FR" dirty="0"/>
              <a:t>Importance de l’immersion : comment agit et pense autrui ?</a:t>
            </a:r>
          </a:p>
          <a:p>
            <a:r>
              <a:rPr lang="fr-FR" dirty="0"/>
              <a:t>Entretiens, codages, analyses qualitatives et quantitatives.</a:t>
            </a:r>
          </a:p>
          <a:p>
            <a:endParaRPr lang="fr-FR" dirty="0"/>
          </a:p>
          <a:p>
            <a:endParaRPr lang="fr-FR" dirty="0"/>
          </a:p>
        </p:txBody>
      </p:sp>
    </p:spTree>
    <p:extLst>
      <p:ext uri="{BB962C8B-B14F-4D97-AF65-F5344CB8AC3E}">
        <p14:creationId xmlns:p14="http://schemas.microsoft.com/office/powerpoint/2010/main" val="23997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57D26A2-619E-40D0-97EF-1A3FF8B37764}"/>
              </a:ext>
            </a:extLst>
          </p:cNvPr>
          <p:cNvSpPr>
            <a:spLocks noGrp="1"/>
          </p:cNvSpPr>
          <p:nvPr>
            <p:ph type="title"/>
            <p:custDataLst>
              <p:tags r:id="rId2"/>
            </p:custDataLst>
          </p:nvPr>
        </p:nvSpPr>
        <p:spPr>
          <a:xfrm>
            <a:off x="838200" y="963877"/>
            <a:ext cx="3494362" cy="4930246"/>
          </a:xfrm>
        </p:spPr>
        <p:txBody>
          <a:bodyPr>
            <a:normAutofit/>
          </a:bodyPr>
          <a:lstStyle/>
          <a:p>
            <a:pPr algn="r"/>
            <a:r>
              <a:rPr lang="fr-FR" sz="3400">
                <a:solidFill>
                  <a:schemeClr val="accent1"/>
                </a:solidFill>
              </a:rPr>
              <a:t>3. Comprendre qu’il existe des socialisations secondaires (professionnelle, conjugale, politique) à la suite de la socialisation primaire.	</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contenu 4">
            <a:extLst>
              <a:ext uri="{FF2B5EF4-FFF2-40B4-BE49-F238E27FC236}">
                <a16:creationId xmlns:a16="http://schemas.microsoft.com/office/drawing/2014/main" id="{7A26E1A7-ABB6-4FEA-B5FA-DA06900C6BC6}"/>
              </a:ext>
            </a:extLst>
          </p:cNvPr>
          <p:cNvSpPr>
            <a:spLocks noGrp="1"/>
          </p:cNvSpPr>
          <p:nvPr>
            <p:ph idx="1"/>
            <p:custDataLst>
              <p:tags r:id="rId4"/>
            </p:custDataLst>
          </p:nvPr>
        </p:nvSpPr>
        <p:spPr>
          <a:xfrm>
            <a:off x="4976031" y="963877"/>
            <a:ext cx="6377769" cy="4930246"/>
          </a:xfrm>
        </p:spPr>
        <p:txBody>
          <a:bodyPr anchor="ctr">
            <a:normAutofit fontScale="92500" lnSpcReduction="10000"/>
          </a:bodyPr>
          <a:lstStyle/>
          <a:p>
            <a:endParaRPr lang="fr-FR" sz="2400" dirty="0"/>
          </a:p>
          <a:p>
            <a:r>
              <a:rPr lang="fr-FR" sz="2400" dirty="0"/>
              <a:t>Socialisation primaire/socialisation secondaire. (Cf. </a:t>
            </a:r>
            <a:r>
              <a:rPr lang="fr-FR" sz="2400" b="1" dirty="0"/>
              <a:t>Berger et Luckmann</a:t>
            </a:r>
            <a:r>
              <a:rPr lang="fr-FR" sz="2400" dirty="0"/>
              <a:t>)</a:t>
            </a:r>
          </a:p>
          <a:p>
            <a:pPr algn="just"/>
            <a:r>
              <a:rPr lang="fr-FR" sz="2400" dirty="0"/>
              <a:t>Spécifier l’articulation diachronique entre des temporalités différentes de la socialisation. (</a:t>
            </a:r>
            <a:r>
              <a:rPr lang="fr-FR" sz="2400" b="1" dirty="0"/>
              <a:t>Comment devient-on policier ?)</a:t>
            </a:r>
          </a:p>
          <a:p>
            <a:pPr algn="just"/>
            <a:r>
              <a:rPr lang="fr-FR" sz="2400" dirty="0"/>
              <a:t>Envisager la socialisation comme un processus continu (≠linéarité) :</a:t>
            </a:r>
          </a:p>
          <a:p>
            <a:pPr marL="0" indent="0">
              <a:buNone/>
            </a:pPr>
            <a:r>
              <a:rPr lang="fr-FR" sz="2400" dirty="0"/>
              <a:t>- Socialisation de renforcement (</a:t>
            </a:r>
            <a:r>
              <a:rPr lang="fr-FR" sz="2400" b="1" dirty="0"/>
              <a:t>Les énarques</a:t>
            </a:r>
            <a:r>
              <a:rPr lang="fr-FR" sz="2400" dirty="0"/>
              <a:t>)</a:t>
            </a:r>
          </a:p>
          <a:p>
            <a:pPr marL="0" indent="0">
              <a:buNone/>
            </a:pPr>
            <a:r>
              <a:rPr lang="fr-FR" sz="2400" dirty="0"/>
              <a:t>- Socialisation de </a:t>
            </a:r>
            <a:r>
              <a:rPr lang="fr-FR" sz="2400"/>
              <a:t>conversion (</a:t>
            </a:r>
            <a:r>
              <a:rPr lang="fr-FR" sz="2400" b="1"/>
              <a:t>Born </a:t>
            </a:r>
            <a:r>
              <a:rPr lang="fr-FR" sz="2400" b="1" dirty="0" err="1"/>
              <a:t>again</a:t>
            </a:r>
            <a:r>
              <a:rPr lang="fr-FR" sz="2400" b="1" dirty="0"/>
              <a:t>, </a:t>
            </a:r>
            <a:r>
              <a:rPr lang="fr-FR" sz="2400" b="1" dirty="0" err="1"/>
              <a:t>laogai</a:t>
            </a:r>
            <a:r>
              <a:rPr lang="fr-FR" sz="2400" dirty="0"/>
              <a:t>)</a:t>
            </a:r>
          </a:p>
          <a:p>
            <a:pPr marL="0" indent="0">
              <a:buNone/>
            </a:pPr>
            <a:r>
              <a:rPr lang="fr-FR" sz="2400" dirty="0"/>
              <a:t>- Socialisation de transformation (</a:t>
            </a:r>
            <a:r>
              <a:rPr lang="fr-FR" sz="2400" b="1" dirty="0"/>
              <a:t>Les boursiers</a:t>
            </a:r>
            <a:r>
              <a:rPr lang="fr-FR" sz="2400" dirty="0"/>
              <a:t>)</a:t>
            </a:r>
          </a:p>
          <a:p>
            <a:r>
              <a:rPr lang="fr-FR" sz="2400" dirty="0"/>
              <a:t>La pluralité des influences socialisatrices n’est pas sans influence sur les trajectoires individuelles. (</a:t>
            </a:r>
            <a:r>
              <a:rPr lang="fr-FR" sz="2400" b="1" dirty="0"/>
              <a:t>L’exemple d’</a:t>
            </a:r>
            <a:r>
              <a:rPr lang="fr-FR" sz="2400" b="1" dirty="0" err="1"/>
              <a:t>Abd</a:t>
            </a:r>
            <a:r>
              <a:rPr lang="fr-FR" sz="2400" b="1" dirty="0"/>
              <a:t> al Malik</a:t>
            </a:r>
            <a:r>
              <a:rPr lang="fr-FR" sz="2400" dirty="0"/>
              <a:t>)</a:t>
            </a:r>
          </a:p>
          <a:p>
            <a:endParaRPr lang="fr-FR" sz="2400" dirty="0"/>
          </a:p>
        </p:txBody>
      </p:sp>
    </p:spTree>
    <p:extLst>
      <p:ext uri="{BB962C8B-B14F-4D97-AF65-F5344CB8AC3E}">
        <p14:creationId xmlns:p14="http://schemas.microsoft.com/office/powerpoint/2010/main" val="42651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749A64-6F76-4D96-82CE-1F04C28A5CB4}"/>
              </a:ext>
            </a:extLst>
          </p:cNvPr>
          <p:cNvSpPr>
            <a:spLocks noGrp="1"/>
          </p:cNvSpPr>
          <p:nvPr>
            <p:ph type="title"/>
            <p:custDataLst>
              <p:tags r:id="rId2"/>
            </p:custDataLst>
          </p:nvPr>
        </p:nvSpPr>
        <p:spPr>
          <a:xfrm>
            <a:off x="838200" y="963877"/>
            <a:ext cx="3494362" cy="4930246"/>
          </a:xfrm>
        </p:spPr>
        <p:txBody>
          <a:bodyPr>
            <a:normAutofit/>
          </a:bodyPr>
          <a:lstStyle/>
          <a:p>
            <a:pPr algn="r"/>
            <a:r>
              <a:rPr lang="fr-FR" sz="3400" dirty="0">
                <a:solidFill>
                  <a:schemeClr val="accent1"/>
                </a:solidFill>
              </a:rPr>
              <a:t>4. Comprendre que la pluralité des influences socialisatrices peut être à l’origine de trajectoires	Individuelles improbables.		</a:t>
            </a:r>
          </a:p>
        </p:txBody>
      </p:sp>
      <p:cxnSp>
        <p:nvCxnSpPr>
          <p:cNvPr id="59"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 name="Espace réservé du contenu 6">
            <a:extLst>
              <a:ext uri="{FF2B5EF4-FFF2-40B4-BE49-F238E27FC236}">
                <a16:creationId xmlns:a16="http://schemas.microsoft.com/office/drawing/2014/main" id="{8C5D5F1D-39B4-4A9B-9AC0-4B600A1489FC}"/>
              </a:ext>
            </a:extLst>
          </p:cNvPr>
          <p:cNvSpPr>
            <a:spLocks noGrp="1"/>
          </p:cNvSpPr>
          <p:nvPr>
            <p:ph idx="1"/>
            <p:custDataLst>
              <p:tags r:id="rId4"/>
            </p:custDataLst>
          </p:nvPr>
        </p:nvSpPr>
        <p:spPr>
          <a:xfrm>
            <a:off x="4849198" y="1118586"/>
            <a:ext cx="6727278" cy="4930245"/>
          </a:xfrm>
        </p:spPr>
        <p:txBody>
          <a:bodyPr anchor="ctr">
            <a:normAutofit/>
          </a:bodyPr>
          <a:lstStyle/>
          <a:p>
            <a:endParaRPr lang="fr-FR" sz="1900" dirty="0"/>
          </a:p>
          <a:p>
            <a:r>
              <a:rPr lang="fr-FR" sz="1900" dirty="0"/>
              <a:t>Comment analyser sociologiquement les « trajectoires individuelles improbables » ou plus largement, les « irrégularités sociales ? ». </a:t>
            </a:r>
          </a:p>
          <a:p>
            <a:pPr marL="0" indent="0">
              <a:buNone/>
            </a:pPr>
            <a:endParaRPr lang="fr-FR" sz="1900" dirty="0"/>
          </a:p>
          <a:p>
            <a:r>
              <a:rPr lang="fr-FR" sz="1900" dirty="0"/>
              <a:t>« Habitus clivés, déchirés, duels, portant, sous la forme de te tensions et de contradictions, la trace de formations contradictoires dont ils sont le produit » (P. Bourdieu, Médiations pascaliennes, 1997).</a:t>
            </a:r>
          </a:p>
          <a:p>
            <a:endParaRPr lang="fr-FR" sz="1900" dirty="0"/>
          </a:p>
          <a:p>
            <a:r>
              <a:rPr lang="fr-FR" sz="1900" dirty="0"/>
              <a:t>« Parce que nous n’occupons pas dans (tous) les contextes sociaux des positions identiques ou semblables (…), nous vivons des expériences variées, différentes et parfois contradictoires. Un acteur pluriel est donc le produit de l’expérience –souvent précoce – de socialisation dans des contextes sociaux multiples et hétérogènes « , (B. Lahire, L’homme pluriel, 1998).</a:t>
            </a:r>
          </a:p>
          <a:p>
            <a:endParaRPr lang="fr-FR" sz="1900" dirty="0"/>
          </a:p>
          <a:p>
            <a:endParaRPr lang="fr-FR" sz="1900" dirty="0"/>
          </a:p>
          <a:p>
            <a:endParaRPr lang="fr-FR" sz="1900" dirty="0"/>
          </a:p>
        </p:txBody>
      </p:sp>
    </p:spTree>
    <p:extLst>
      <p:ext uri="{BB962C8B-B14F-4D97-AF65-F5344CB8AC3E}">
        <p14:creationId xmlns:p14="http://schemas.microsoft.com/office/powerpoint/2010/main" val="15338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DA472-0785-43F0-A1AC-A9DFCC0C6577}"/>
              </a:ext>
            </a:extLst>
          </p:cNvPr>
          <p:cNvSpPr>
            <a:spLocks noGrp="1"/>
          </p:cNvSpPr>
          <p:nvPr>
            <p:ph type="title"/>
            <p:custDataLst>
              <p:tags r:id="rId1"/>
            </p:custDataLst>
          </p:nvPr>
        </p:nvSpPr>
        <p:spPr/>
        <p:txBody>
          <a:bodyPr/>
          <a:lstStyle/>
          <a:p>
            <a:pPr algn="ctr"/>
            <a:r>
              <a:rPr lang="fr-FR" dirty="0"/>
              <a:t>Conférence de Philippe Riutort, professeur de SES</a:t>
            </a:r>
          </a:p>
        </p:txBody>
      </p:sp>
      <p:pic>
        <p:nvPicPr>
          <p:cNvPr id="4" name="Espace réservé du contenu 3">
            <a:extLst>
              <a:ext uri="{FF2B5EF4-FFF2-40B4-BE49-F238E27FC236}">
                <a16:creationId xmlns:a16="http://schemas.microsoft.com/office/drawing/2014/main" id="{BF55F5EB-335E-4E04-B65B-EE9FBC5CF8FC}"/>
              </a:ext>
            </a:extLst>
          </p:cNvPr>
          <p:cNvPicPr>
            <a:picLocks noGrp="1" noChangeAspect="1"/>
          </p:cNvPicPr>
          <p:nvPr>
            <p:ph idx="1"/>
            <p:custDataLst>
              <p:tags r:id="rId2"/>
            </p:custDataLst>
          </p:nvPr>
        </p:nvPicPr>
        <p:blipFill>
          <a:blip r:embed="rId4"/>
          <a:stretch>
            <a:fillRect/>
          </a:stretch>
        </p:blipFill>
        <p:spPr>
          <a:xfrm>
            <a:off x="838200" y="2208614"/>
            <a:ext cx="10515600" cy="3585360"/>
          </a:xfrm>
          <a:prstGeom prst="rect">
            <a:avLst/>
          </a:prstGeom>
        </p:spPr>
      </p:pic>
    </p:spTree>
    <p:extLst>
      <p:ext uri="{BB962C8B-B14F-4D97-AF65-F5344CB8AC3E}">
        <p14:creationId xmlns:p14="http://schemas.microsoft.com/office/powerpoint/2010/main" val="85557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889831-4DCC-48F4-82B3-EFCA67A13039}"/>
              </a:ext>
            </a:extLst>
          </p:cNvPr>
          <p:cNvSpPr>
            <a:spLocks noGrp="1"/>
          </p:cNvSpPr>
          <p:nvPr>
            <p:ph type="title"/>
            <p:custDataLst>
              <p:tags r:id="rId1"/>
            </p:custDataLst>
          </p:nvPr>
        </p:nvSpPr>
        <p:spPr/>
        <p:txBody>
          <a:bodyPr/>
          <a:lstStyle/>
          <a:p>
            <a:r>
              <a:rPr lang="fr-FR" dirty="0"/>
              <a:t>Atelier animé par Antonello </a:t>
            </a:r>
            <a:r>
              <a:rPr lang="fr-FR" dirty="0" err="1"/>
              <a:t>Lambertucci</a:t>
            </a:r>
            <a:r>
              <a:rPr lang="fr-FR" dirty="0"/>
              <a:t>, IPR</a:t>
            </a:r>
          </a:p>
        </p:txBody>
      </p:sp>
      <p:pic>
        <p:nvPicPr>
          <p:cNvPr id="5" name="Espace réservé du contenu 4">
            <a:extLst>
              <a:ext uri="{FF2B5EF4-FFF2-40B4-BE49-F238E27FC236}">
                <a16:creationId xmlns:a16="http://schemas.microsoft.com/office/drawing/2014/main" id="{9C85AAE3-6712-47DC-9753-3EEB413BC2A4}"/>
              </a:ext>
            </a:extLst>
          </p:cNvPr>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171073" y="1336433"/>
            <a:ext cx="10366471" cy="5521567"/>
          </a:xfrm>
        </p:spPr>
      </p:pic>
    </p:spTree>
    <p:extLst>
      <p:ext uri="{BB962C8B-B14F-4D97-AF65-F5344CB8AC3E}">
        <p14:creationId xmlns:p14="http://schemas.microsoft.com/office/powerpoint/2010/main" val="202079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1F186-0DF4-403D-9358-16A098040919}"/>
              </a:ext>
            </a:extLst>
          </p:cNvPr>
          <p:cNvSpPr>
            <a:spLocks noGrp="1"/>
          </p:cNvSpPr>
          <p:nvPr>
            <p:ph type="title"/>
            <p:custDataLst>
              <p:tags r:id="rId1"/>
            </p:custDataLst>
          </p:nvPr>
        </p:nvSpPr>
        <p:spPr/>
        <p:txBody>
          <a:bodyPr/>
          <a:lstStyle/>
          <a:p>
            <a:pPr algn="ctr"/>
            <a:r>
              <a:rPr lang="fr-FR" dirty="0"/>
              <a:t>Regards croisés</a:t>
            </a:r>
          </a:p>
        </p:txBody>
      </p:sp>
      <p:pic>
        <p:nvPicPr>
          <p:cNvPr id="5" name="Espace réservé du contenu 4">
            <a:extLst>
              <a:ext uri="{FF2B5EF4-FFF2-40B4-BE49-F238E27FC236}">
                <a16:creationId xmlns:a16="http://schemas.microsoft.com/office/drawing/2014/main" id="{0D3125CA-CC11-4D8A-89C4-B1F7246DDAC8}"/>
              </a:ext>
            </a:extLst>
          </p:cNvPr>
          <p:cNvPicPr>
            <a:picLocks noGrp="1" noChangeAspect="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828800" y="1339380"/>
            <a:ext cx="8513685" cy="5399468"/>
          </a:xfrm>
        </p:spPr>
      </p:pic>
    </p:spTree>
    <p:extLst>
      <p:ext uri="{BB962C8B-B14F-4D97-AF65-F5344CB8AC3E}">
        <p14:creationId xmlns:p14="http://schemas.microsoft.com/office/powerpoint/2010/main" val="2181739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1611880-8338-4F6A-9CC0-DF4A2A0A3EE4}"/>
              </a:ext>
            </a:extLst>
          </p:cNvPr>
          <p:cNvSpPr>
            <a:spLocks noGrp="1"/>
          </p:cNvSpPr>
          <p:nvPr>
            <p:ph type="title"/>
            <p:custDataLst>
              <p:tags r:id="rId2"/>
            </p:custDataLst>
          </p:nvPr>
        </p:nvSpPr>
        <p:spPr>
          <a:xfrm>
            <a:off x="838200" y="963877"/>
            <a:ext cx="3494362" cy="4930246"/>
          </a:xfrm>
        </p:spPr>
        <p:txBody>
          <a:bodyPr>
            <a:normAutofit/>
          </a:bodyPr>
          <a:lstStyle/>
          <a:p>
            <a:pPr algn="r"/>
            <a:r>
              <a:rPr lang="fr-FR">
                <a:solidFill>
                  <a:schemeClr val="accent1"/>
                </a:solidFill>
              </a:rPr>
              <a:t>Conférence : Jérôme Gautié, professeur de science économique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709CFAB4-8E6F-4585-B5F5-CF6EAECDEA40}"/>
              </a:ext>
            </a:extLst>
          </p:cNvPr>
          <p:cNvSpPr>
            <a:spLocks noGrp="1"/>
          </p:cNvSpPr>
          <p:nvPr>
            <p:ph idx="1"/>
            <p:custDataLst>
              <p:tags r:id="rId4"/>
            </p:custDataLst>
          </p:nvPr>
        </p:nvSpPr>
        <p:spPr>
          <a:xfrm>
            <a:off x="4976031" y="963877"/>
            <a:ext cx="6377769" cy="4930246"/>
          </a:xfrm>
        </p:spPr>
        <p:txBody>
          <a:bodyPr anchor="ctr">
            <a:normAutofit/>
          </a:bodyPr>
          <a:lstStyle/>
          <a:p>
            <a:r>
              <a:rPr lang="fr-FR" sz="2000" dirty="0"/>
              <a:t>1. L’individu face au risque</a:t>
            </a:r>
          </a:p>
          <a:p>
            <a:pPr marL="0" indent="0" algn="just">
              <a:buNone/>
            </a:pPr>
            <a:r>
              <a:rPr lang="fr-FR" sz="2000" dirty="0"/>
              <a:t>Distinction classique attribuée à Knight: dichotomie entre les situations où on connaît les probabilités (situation de «risque») et les situations où on ne les connaît pas (situation «d’incertitude»).</a:t>
            </a:r>
          </a:p>
          <a:p>
            <a:pPr marL="0" indent="0">
              <a:buNone/>
            </a:pPr>
            <a:endParaRPr lang="fr-FR" sz="2000" dirty="0"/>
          </a:p>
          <a:p>
            <a:pPr marL="0" indent="0">
              <a:buNone/>
            </a:pPr>
            <a:r>
              <a:rPr lang="fr-FR" sz="2000" dirty="0"/>
              <a:t>L’apport de la sociologie=&gt; différenciation et contextualisation des comportements : La catégorie même de risque n’est pas universelle et atemporelle.</a:t>
            </a:r>
          </a:p>
          <a:p>
            <a:pPr>
              <a:buFontTx/>
              <a:buChar char="-"/>
            </a:pPr>
            <a:r>
              <a:rPr lang="fr-FR" sz="2000" dirty="0"/>
              <a:t>Bourdieu P., «</a:t>
            </a:r>
            <a:r>
              <a:rPr lang="fr-FR" sz="2000" u="sng" dirty="0"/>
              <a:t>La société traditionnelle. Attitude à l’égard du temps et conduite économique</a:t>
            </a:r>
            <a:r>
              <a:rPr lang="fr-FR" sz="2000" dirty="0"/>
              <a:t>», Sociologie du Travail,1963.</a:t>
            </a:r>
          </a:p>
          <a:p>
            <a:pPr>
              <a:buFontTx/>
              <a:buChar char="-"/>
            </a:pPr>
            <a:r>
              <a:rPr lang="fr-FR" sz="2000" dirty="0"/>
              <a:t>Ewald F., </a:t>
            </a:r>
            <a:r>
              <a:rPr lang="fr-FR" sz="2000" u="sng" dirty="0"/>
              <a:t>Histoire de l’État Providence</a:t>
            </a:r>
            <a:r>
              <a:rPr lang="fr-FR" sz="2000" dirty="0"/>
              <a:t>, Le Livre de Poche, 1996				</a:t>
            </a:r>
          </a:p>
        </p:txBody>
      </p:sp>
    </p:spTree>
    <p:extLst>
      <p:ext uri="{BB962C8B-B14F-4D97-AF65-F5344CB8AC3E}">
        <p14:creationId xmlns:p14="http://schemas.microsoft.com/office/powerpoint/2010/main" val="28558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FC51B1-7128-4B92-98AD-F1322E07C72D}"/>
              </a:ext>
            </a:extLst>
          </p:cNvPr>
          <p:cNvSpPr>
            <a:spLocks noGrp="1"/>
          </p:cNvSpPr>
          <p:nvPr>
            <p:ph type="title"/>
            <p:custDataLst>
              <p:tags r:id="rId2"/>
            </p:custDataLst>
          </p:nvPr>
        </p:nvSpPr>
        <p:spPr>
          <a:xfrm>
            <a:off x="838200" y="963877"/>
            <a:ext cx="3494362" cy="4930246"/>
          </a:xfrm>
        </p:spPr>
        <p:txBody>
          <a:bodyPr>
            <a:normAutofit/>
          </a:bodyPr>
          <a:lstStyle/>
          <a:p>
            <a:pPr algn="r"/>
            <a:endParaRPr lang="fr-FR">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8B3A01F-5A9F-4170-9540-D5C87ADE8724}"/>
              </a:ext>
            </a:extLst>
          </p:cNvPr>
          <p:cNvSpPr>
            <a:spLocks noGrp="1"/>
          </p:cNvSpPr>
          <p:nvPr>
            <p:ph idx="1"/>
            <p:custDataLst>
              <p:tags r:id="rId4"/>
            </p:custDataLst>
          </p:nvPr>
        </p:nvSpPr>
        <p:spPr>
          <a:xfrm>
            <a:off x="4976031" y="963877"/>
            <a:ext cx="6377769" cy="4930246"/>
          </a:xfrm>
        </p:spPr>
        <p:txBody>
          <a:bodyPr anchor="ctr">
            <a:normAutofit/>
          </a:bodyPr>
          <a:lstStyle/>
          <a:p>
            <a:pPr marL="0" indent="0">
              <a:buNone/>
            </a:pPr>
            <a:r>
              <a:rPr lang="fr-FR" sz="2400" dirty="0"/>
              <a:t>2. Gérer les risques :</a:t>
            </a:r>
          </a:p>
          <a:p>
            <a:pPr marL="0" indent="0">
              <a:buNone/>
            </a:pPr>
            <a:endParaRPr lang="fr-FR" sz="2400" dirty="0"/>
          </a:p>
          <a:p>
            <a:pPr algn="just">
              <a:buFontTx/>
              <a:buChar char="-"/>
            </a:pPr>
            <a:r>
              <a:rPr lang="fr-FR" sz="2400" dirty="0"/>
              <a:t>La gestion individuelle (épargne de précaution et diversification).</a:t>
            </a:r>
          </a:p>
          <a:p>
            <a:pPr algn="just">
              <a:buFontTx/>
              <a:buChar char="-"/>
            </a:pPr>
            <a:r>
              <a:rPr lang="fr-FR" sz="2400" dirty="0"/>
              <a:t>Le transfert ou partage du risque (marchés financiers ou choix d’un statut juridique).</a:t>
            </a:r>
          </a:p>
          <a:p>
            <a:pPr algn="just">
              <a:buFontTx/>
              <a:buChar char="-"/>
            </a:pPr>
            <a:r>
              <a:rPr lang="fr-FR" sz="2400" dirty="0"/>
              <a:t>La mutualisation (rôle de la famille et des assurances).</a:t>
            </a:r>
          </a:p>
        </p:txBody>
      </p:sp>
    </p:spTree>
    <p:extLst>
      <p:ext uri="{BB962C8B-B14F-4D97-AF65-F5344CB8AC3E}">
        <p14:creationId xmlns:p14="http://schemas.microsoft.com/office/powerpoint/2010/main" val="9781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EB3DD6B-E9AC-4B8E-89A6-96755F44A773}"/>
              </a:ext>
            </a:extLst>
          </p:cNvPr>
          <p:cNvSpPr>
            <a:spLocks noGrp="1"/>
          </p:cNvSpPr>
          <p:nvPr>
            <p:ph type="title"/>
            <p:custDataLst>
              <p:tags r:id="rId2"/>
            </p:custDataLst>
          </p:nvPr>
        </p:nvSpPr>
        <p:spPr>
          <a:xfrm>
            <a:off x="838200" y="963877"/>
            <a:ext cx="3494362" cy="4930246"/>
          </a:xfrm>
        </p:spPr>
        <p:txBody>
          <a:bodyPr>
            <a:normAutofit/>
          </a:bodyPr>
          <a:lstStyle/>
          <a:p>
            <a:pPr algn="r"/>
            <a:endParaRPr lang="fr-FR">
              <a:solidFill>
                <a:schemeClr val="accent1"/>
              </a:solidFill>
            </a:endParaRP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9863424B-F02F-4292-9E62-84C2D557887F}"/>
              </a:ext>
            </a:extLst>
          </p:cNvPr>
          <p:cNvSpPr>
            <a:spLocks noGrp="1"/>
          </p:cNvSpPr>
          <p:nvPr>
            <p:ph idx="1"/>
            <p:custDataLst>
              <p:tags r:id="rId4"/>
            </p:custDataLst>
          </p:nvPr>
        </p:nvSpPr>
        <p:spPr>
          <a:xfrm>
            <a:off x="4740023" y="320040"/>
            <a:ext cx="7130409" cy="6099810"/>
          </a:xfrm>
        </p:spPr>
        <p:txBody>
          <a:bodyPr anchor="ctr">
            <a:normAutofit/>
          </a:bodyPr>
          <a:lstStyle/>
          <a:p>
            <a:pPr marL="0" indent="0">
              <a:buNone/>
            </a:pPr>
            <a:r>
              <a:rPr lang="fr-FR" sz="2000" dirty="0"/>
              <a:t>3. Comment assurer ? Le problème de l’asymétrie d’information</a:t>
            </a:r>
          </a:p>
          <a:p>
            <a:pPr marL="0" indent="0">
              <a:buNone/>
            </a:pPr>
            <a:endParaRPr lang="fr-FR" sz="2000" dirty="0"/>
          </a:p>
          <a:p>
            <a:pPr marL="514350" indent="-514350">
              <a:buAutoNum type="arabicPeriod"/>
            </a:pPr>
            <a:r>
              <a:rPr lang="fr-FR" sz="2000" dirty="0"/>
              <a:t>L’assureur n’est pas assez informé</a:t>
            </a:r>
          </a:p>
          <a:p>
            <a:pPr marL="0" indent="0">
              <a:buNone/>
            </a:pPr>
            <a:endParaRPr lang="fr-FR" sz="2000" dirty="0"/>
          </a:p>
          <a:p>
            <a:pPr>
              <a:buFontTx/>
              <a:buChar char="-"/>
            </a:pPr>
            <a:r>
              <a:rPr lang="fr-FR" sz="2000" dirty="0"/>
              <a:t>Sur le comportement de l’individu : aléa moral</a:t>
            </a:r>
          </a:p>
          <a:p>
            <a:pPr>
              <a:buFontTx/>
              <a:buChar char="-"/>
            </a:pPr>
            <a:r>
              <a:rPr lang="fr-FR" sz="2000" dirty="0"/>
              <a:t>Sur le niveau de risque de l’individu : </a:t>
            </a:r>
            <a:r>
              <a:rPr lang="fr-FR" sz="2000" dirty="0" err="1"/>
              <a:t>anti-sélection</a:t>
            </a:r>
            <a:endParaRPr lang="fr-FR" sz="2000" dirty="0"/>
          </a:p>
          <a:p>
            <a:pPr marL="0" indent="0">
              <a:buNone/>
            </a:pPr>
            <a:endParaRPr lang="fr-FR" sz="2000" dirty="0"/>
          </a:p>
          <a:p>
            <a:pPr marL="0" indent="0">
              <a:buNone/>
            </a:pPr>
            <a:r>
              <a:rPr lang="fr-FR" sz="2000" dirty="0"/>
              <a:t>2. L’assureur est trop informé : sélection (écrémage)</a:t>
            </a:r>
          </a:p>
          <a:p>
            <a:pPr marL="0" indent="0">
              <a:buNone/>
            </a:pPr>
            <a:endParaRPr lang="fr-FR" sz="2000" dirty="0"/>
          </a:p>
          <a:p>
            <a:pPr marL="0" indent="0">
              <a:buNone/>
            </a:pPr>
            <a:r>
              <a:rPr lang="fr-FR" sz="2000" dirty="0"/>
              <a:t>C’est le paradoxe d</a:t>
            </a:r>
            <a:r>
              <a:rPr lang="fr-FR" sz="2000" b="1" dirty="0"/>
              <a:t>’</a:t>
            </a:r>
            <a:r>
              <a:rPr lang="fr-FR" sz="2000" b="1" dirty="0" err="1"/>
              <a:t>Hirschleifer</a:t>
            </a:r>
            <a:r>
              <a:rPr lang="fr-FR" sz="2000" dirty="0"/>
              <a:t> : en matière d’assurance, le niveau optimal d’information n’est pas le niveau maximum d’information.</a:t>
            </a:r>
          </a:p>
          <a:p>
            <a:pPr marL="0" indent="0">
              <a:buNone/>
            </a:pPr>
            <a:endParaRPr lang="fr-FR" sz="2000" dirty="0"/>
          </a:p>
          <a:p>
            <a:pPr marL="0" indent="0">
              <a:buNone/>
            </a:pPr>
            <a:r>
              <a:rPr lang="fr-FR" sz="2000" dirty="0"/>
              <a:t>Un certain « voile d’ignorance » est nécessaire à la mutualisation du risque (voir P. Rosanvallon, </a:t>
            </a:r>
            <a:r>
              <a:rPr lang="fr-FR" sz="2000" u="sng" dirty="0"/>
              <a:t>La nouvelle question sociale</a:t>
            </a:r>
            <a:r>
              <a:rPr lang="fr-FR" sz="2000" dirty="0"/>
              <a:t>, Le seuil, 1995.</a:t>
            </a:r>
          </a:p>
        </p:txBody>
      </p:sp>
    </p:spTree>
    <p:extLst>
      <p:ext uri="{BB962C8B-B14F-4D97-AF65-F5344CB8AC3E}">
        <p14:creationId xmlns:p14="http://schemas.microsoft.com/office/powerpoint/2010/main" val="381163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6D0CC5-99F8-4A3F-891F-EE352C3C912B}"/>
              </a:ext>
            </a:extLst>
          </p:cNvPr>
          <p:cNvSpPr>
            <a:spLocks noGrp="1"/>
          </p:cNvSpPr>
          <p:nvPr>
            <p:ph type="title"/>
            <p:custDataLst>
              <p:tags r:id="rId1"/>
            </p:custDataLst>
          </p:nvPr>
        </p:nvSpPr>
        <p:spPr>
          <a:xfrm>
            <a:off x="838200" y="963877"/>
            <a:ext cx="3494362" cy="4930246"/>
          </a:xfrm>
        </p:spPr>
        <p:txBody>
          <a:bodyPr>
            <a:normAutofit/>
          </a:bodyPr>
          <a:lstStyle/>
          <a:p>
            <a:pPr algn="r"/>
            <a:endParaRPr lang="fr-FR">
              <a:solidFill>
                <a:schemeClr val="accent1"/>
              </a:solidFill>
            </a:endParaRP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8893085E-DC51-409F-9450-43325F16D72E}"/>
              </a:ext>
            </a:extLst>
          </p:cNvPr>
          <p:cNvSpPr>
            <a:spLocks noGrp="1"/>
          </p:cNvSpPr>
          <p:nvPr>
            <p:ph idx="1"/>
            <p:custDataLst>
              <p:tags r:id="rId2"/>
            </p:custDataLst>
          </p:nvPr>
        </p:nvSpPr>
        <p:spPr>
          <a:xfrm>
            <a:off x="4976031" y="963877"/>
            <a:ext cx="6377769" cy="4930246"/>
          </a:xfrm>
        </p:spPr>
        <p:txBody>
          <a:bodyPr anchor="ctr">
            <a:normAutofit lnSpcReduction="10000"/>
          </a:bodyPr>
          <a:lstStyle/>
          <a:p>
            <a:pPr marL="0" indent="0">
              <a:buNone/>
            </a:pPr>
            <a:r>
              <a:rPr lang="fr-FR" sz="2000" dirty="0"/>
              <a:t>4. Le rôle de l’État :</a:t>
            </a:r>
          </a:p>
          <a:p>
            <a:pPr marL="0" indent="0">
              <a:buNone/>
            </a:pPr>
            <a:endParaRPr lang="fr-FR" sz="2000" dirty="0"/>
          </a:p>
          <a:p>
            <a:pPr>
              <a:buFontTx/>
              <a:buChar char="-"/>
            </a:pPr>
            <a:r>
              <a:rPr lang="fr-FR" sz="2000" dirty="0"/>
              <a:t>Peut imposer un contrôle pour limiter l’aléa moral.</a:t>
            </a:r>
          </a:p>
          <a:p>
            <a:pPr>
              <a:buFontTx/>
              <a:buChar char="-"/>
            </a:pPr>
            <a:r>
              <a:rPr lang="fr-FR" sz="2000" dirty="0"/>
              <a:t>Peut imposer l’obligation d’assurance pour limiter l’</a:t>
            </a:r>
            <a:r>
              <a:rPr lang="fr-FR" sz="2000" dirty="0" err="1"/>
              <a:t>anti-sélection</a:t>
            </a:r>
            <a:r>
              <a:rPr lang="fr-FR" sz="2000" dirty="0"/>
              <a:t>.</a:t>
            </a:r>
          </a:p>
          <a:p>
            <a:pPr>
              <a:buFontTx/>
              <a:buChar char="-"/>
            </a:pPr>
            <a:r>
              <a:rPr lang="fr-FR" sz="2000" dirty="0"/>
              <a:t>Peut imposer des règles aux assureurs pour limiter la sélection.</a:t>
            </a:r>
          </a:p>
          <a:p>
            <a:pPr>
              <a:buFontTx/>
              <a:buChar char="-"/>
            </a:pPr>
            <a:endParaRPr lang="fr-FR" sz="2000" dirty="0"/>
          </a:p>
          <a:p>
            <a:pPr marL="0" indent="0">
              <a:buNone/>
            </a:pPr>
            <a:r>
              <a:rPr lang="fr-FR" sz="2000" dirty="0"/>
              <a:t>Possibilité de concilier l’efficacité (assurer au maximum au moindre coût) et l’équité (ne pas faire supporter aux plus vulnérables des coûts trop importants).</a:t>
            </a:r>
          </a:p>
          <a:p>
            <a:pPr marL="0" indent="0">
              <a:buNone/>
            </a:pPr>
            <a:endParaRPr lang="fr-FR" sz="2000" dirty="0"/>
          </a:p>
          <a:p>
            <a:pPr marL="0" indent="0">
              <a:buNone/>
            </a:pPr>
            <a:r>
              <a:rPr lang="fr-FR" sz="2000" dirty="0"/>
              <a:t>L’État en a-t-il encore le pouvoir ? (cf. </a:t>
            </a:r>
            <a:r>
              <a:rPr lang="fr-FR" sz="2000" dirty="0" err="1"/>
              <a:t>Rosanvallon+création</a:t>
            </a:r>
            <a:r>
              <a:rPr lang="fr-FR" sz="2000" dirty="0"/>
              <a:t> de </a:t>
            </a:r>
            <a:r>
              <a:rPr lang="fr-FR" sz="2000" dirty="0" err="1"/>
              <a:t>mégagroupes</a:t>
            </a:r>
            <a:r>
              <a:rPr lang="fr-FR" sz="2000" dirty="0"/>
              <a:t> d’assurance)</a:t>
            </a:r>
          </a:p>
        </p:txBody>
      </p:sp>
    </p:spTree>
    <p:extLst>
      <p:ext uri="{BB962C8B-B14F-4D97-AF65-F5344CB8AC3E}">
        <p14:creationId xmlns:p14="http://schemas.microsoft.com/office/powerpoint/2010/main" val="251320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AE23A0-4C70-4474-8643-EFDE330AB036}"/>
              </a:ext>
            </a:extLst>
          </p:cNvPr>
          <p:cNvSpPr>
            <a:spLocks noGrp="1"/>
          </p:cNvSpPr>
          <p:nvPr>
            <p:ph type="title"/>
            <p:custDataLst>
              <p:tags r:id="rId2"/>
            </p:custDataLst>
          </p:nvPr>
        </p:nvSpPr>
        <p:spPr>
          <a:xfrm>
            <a:off x="838200" y="963877"/>
            <a:ext cx="3494362" cy="4930246"/>
          </a:xfrm>
        </p:spPr>
        <p:txBody>
          <a:bodyPr>
            <a:normAutofit/>
          </a:bodyPr>
          <a:lstStyle/>
          <a:p>
            <a:pPr algn="r"/>
            <a:r>
              <a:rPr lang="fr-FR" sz="3700" b="1">
                <a:solidFill>
                  <a:schemeClr val="accent1"/>
                </a:solidFill>
              </a:rPr>
              <a:t>Partie : Sociologie et science politique </a:t>
            </a:r>
            <a:br>
              <a:rPr lang="fr-FR" sz="3700" b="1">
                <a:solidFill>
                  <a:schemeClr val="accent1"/>
                </a:solidFill>
              </a:rPr>
            </a:br>
            <a:r>
              <a:rPr lang="fr-FR" sz="3700" b="1">
                <a:solidFill>
                  <a:schemeClr val="accent1"/>
                </a:solidFill>
              </a:rPr>
              <a:t>Atelier animé par Marc Pelletier, inspecteur général et Solène Pichardie, professeur de SES</a:t>
            </a: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9E79851F-0CA2-418F-827B-E7505C32287A}"/>
              </a:ext>
            </a:extLst>
          </p:cNvPr>
          <p:cNvSpPr>
            <a:spLocks noGrp="1"/>
          </p:cNvSpPr>
          <p:nvPr>
            <p:ph idx="1"/>
            <p:custDataLst>
              <p:tags r:id="rId4"/>
            </p:custDataLst>
          </p:nvPr>
        </p:nvSpPr>
        <p:spPr>
          <a:xfrm>
            <a:off x="4976031" y="963877"/>
            <a:ext cx="6377769" cy="4930246"/>
          </a:xfrm>
        </p:spPr>
        <p:txBody>
          <a:bodyPr anchor="ctr">
            <a:normAutofit lnSpcReduction="10000"/>
          </a:bodyPr>
          <a:lstStyle/>
          <a:p>
            <a:endParaRPr lang="fr-FR" sz="1900" dirty="0"/>
          </a:p>
          <a:p>
            <a:pPr marL="0" indent="0">
              <a:buNone/>
            </a:pPr>
            <a:endParaRPr lang="fr-FR" sz="1900" dirty="0"/>
          </a:p>
          <a:p>
            <a:pPr algn="just"/>
            <a:r>
              <a:rPr lang="fr-FR" sz="1900" dirty="0"/>
              <a:t>La socialisation est un thème récurrent dans les programmes de SES d’où le </a:t>
            </a:r>
            <a:r>
              <a:rPr lang="fr-FR" sz="1900" b="1" dirty="0"/>
              <a:t>risque de sédimentation </a:t>
            </a:r>
            <a:r>
              <a:rPr lang="fr-FR" sz="1900" dirty="0"/>
              <a:t>en passant à côté des nouveautés. L’</a:t>
            </a:r>
            <a:r>
              <a:rPr lang="fr-FR" sz="1900" b="1" dirty="0"/>
              <a:t>ancien programme </a:t>
            </a:r>
            <a:r>
              <a:rPr lang="fr-FR" sz="1900" dirty="0"/>
              <a:t>avait une </a:t>
            </a:r>
            <a:r>
              <a:rPr lang="fr-FR" sz="1900" b="1" dirty="0"/>
              <a:t>inspiration fonctionnaliste </a:t>
            </a:r>
            <a:r>
              <a:rPr lang="fr-FR" sz="1900" dirty="0"/>
              <a:t>: la société pèse de tout son poids sur le comportement des individus. Sa mise en œuvre pouvait conduire à une </a:t>
            </a:r>
            <a:r>
              <a:rPr lang="fr-FR" sz="1900" b="1" dirty="0"/>
              <a:t>approche abstraite et déterministe du social</a:t>
            </a:r>
            <a:r>
              <a:rPr lang="fr-FR" sz="1900" dirty="0"/>
              <a:t>.</a:t>
            </a:r>
          </a:p>
          <a:p>
            <a:pPr marL="0" indent="0">
              <a:buNone/>
            </a:pPr>
            <a:endParaRPr lang="fr-FR" sz="1900" dirty="0"/>
          </a:p>
          <a:p>
            <a:pPr algn="just"/>
            <a:r>
              <a:rPr lang="fr-FR" sz="1900" dirty="0"/>
              <a:t>Il s’agit de penser l’articulation seconde/première/terminale à travers deux questions transversales en tenant compte de l’actualisation des connaissances en sociologie, c’est-à-dire, </a:t>
            </a:r>
            <a:r>
              <a:rPr lang="fr-FR" sz="1900" b="1" dirty="0"/>
              <a:t>sans se limiter à l’analyse durkheimienne  </a:t>
            </a:r>
            <a:r>
              <a:rPr lang="fr-FR" sz="1900" dirty="0"/>
              <a:t>: </a:t>
            </a:r>
          </a:p>
          <a:p>
            <a:pPr>
              <a:buFontTx/>
              <a:buChar char="-"/>
            </a:pPr>
            <a:r>
              <a:rPr lang="fr-FR" sz="1900" dirty="0"/>
              <a:t>Comment fait-on société ?</a:t>
            </a:r>
          </a:p>
          <a:p>
            <a:pPr>
              <a:buFontTx/>
              <a:buChar char="-"/>
            </a:pPr>
            <a:r>
              <a:rPr lang="fr-FR" sz="1900" dirty="0"/>
              <a:t>Comment explique-t-on les comportements sociaux ?</a:t>
            </a:r>
          </a:p>
          <a:p>
            <a:endParaRPr lang="fr-FR" sz="1900" dirty="0"/>
          </a:p>
          <a:p>
            <a:endParaRPr lang="fr-FR" sz="1900" dirty="0"/>
          </a:p>
        </p:txBody>
      </p:sp>
    </p:spTree>
    <p:extLst>
      <p:ext uri="{BB962C8B-B14F-4D97-AF65-F5344CB8AC3E}">
        <p14:creationId xmlns:p14="http://schemas.microsoft.com/office/powerpoint/2010/main" val="13601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31AFC9-157E-4B68-989B-AE56AE1EF2B9}"/>
              </a:ext>
            </a:extLst>
          </p:cNvPr>
          <p:cNvSpPr>
            <a:spLocks noGrp="1"/>
          </p:cNvSpPr>
          <p:nvPr>
            <p:ph type="title"/>
            <p:custDataLst>
              <p:tags r:id="rId1"/>
            </p:custDataLst>
          </p:nvPr>
        </p:nvSpPr>
        <p:spPr/>
        <p:txBody>
          <a:bodyPr/>
          <a:lstStyle/>
          <a:p>
            <a:pPr algn="ctr"/>
            <a:r>
              <a:rPr lang="fr-FR" dirty="0"/>
              <a:t>Programme en seconde</a:t>
            </a:r>
          </a:p>
        </p:txBody>
      </p:sp>
      <p:pic>
        <p:nvPicPr>
          <p:cNvPr id="5" name="Espace réservé du contenu 4">
            <a:extLst>
              <a:ext uri="{FF2B5EF4-FFF2-40B4-BE49-F238E27FC236}">
                <a16:creationId xmlns:a16="http://schemas.microsoft.com/office/drawing/2014/main" id="{6B1C356C-6B55-49B0-8FCF-8B411D9065CB}"/>
              </a:ext>
            </a:extLst>
          </p:cNvPr>
          <p:cNvPicPr>
            <a:picLocks noGrp="1" noChangeAspect="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7259" y="2323475"/>
            <a:ext cx="12487015" cy="3432748"/>
          </a:xfrm>
        </p:spPr>
      </p:pic>
      <p:sp>
        <p:nvSpPr>
          <p:cNvPr id="6" name="Ellipse 5">
            <a:extLst>
              <a:ext uri="{FF2B5EF4-FFF2-40B4-BE49-F238E27FC236}">
                <a16:creationId xmlns:a16="http://schemas.microsoft.com/office/drawing/2014/main" id="{5E03D3F7-B3FE-43E6-9F0B-5436A068FFC7}"/>
              </a:ext>
            </a:extLst>
          </p:cNvPr>
          <p:cNvSpPr/>
          <p:nvPr>
            <p:custDataLst>
              <p:tags r:id="rId3"/>
            </p:custDataLst>
          </p:nvPr>
        </p:nvSpPr>
        <p:spPr>
          <a:xfrm>
            <a:off x="727968" y="3429000"/>
            <a:ext cx="2645547" cy="5215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4587FA1-7BEC-4AD9-95CD-2374D4FF3C4E}"/>
              </a:ext>
            </a:extLst>
          </p:cNvPr>
          <p:cNvSpPr/>
          <p:nvPr>
            <p:custDataLst>
              <p:tags r:id="rId4"/>
            </p:custDataLst>
          </p:nvPr>
        </p:nvSpPr>
        <p:spPr>
          <a:xfrm>
            <a:off x="5122416" y="4154751"/>
            <a:ext cx="4634143" cy="40837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6693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75411F3F-B663-4ADA-B8C4-8EFBAC69C809}"/>
              </a:ext>
            </a:extLst>
          </p:cNvPr>
          <p:cNvPicPr>
            <a:picLocks noGrp="1" noChangeAspect="1"/>
          </p:cNvPicPr>
          <p:nvPr>
            <p:ph sz="half" idx="1"/>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1883"/>
            <a:ext cx="4658938" cy="6859883"/>
          </a:xfrm>
        </p:spPr>
      </p:pic>
      <p:pic>
        <p:nvPicPr>
          <p:cNvPr id="8" name="Espace réservé du contenu 7">
            <a:extLst>
              <a:ext uri="{FF2B5EF4-FFF2-40B4-BE49-F238E27FC236}">
                <a16:creationId xmlns:a16="http://schemas.microsoft.com/office/drawing/2014/main" id="{9B3E3B3B-EAB4-44ED-94BA-1F0EC6DEB64E}"/>
              </a:ext>
            </a:extLst>
          </p:cNvPr>
          <p:cNvPicPr>
            <a:picLocks noGrp="1" noChangeAspect="1"/>
          </p:cNvPicPr>
          <p:nvPr>
            <p:ph sz="half" idx="2"/>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4658938" y="763480"/>
            <a:ext cx="7470844" cy="5486400"/>
          </a:xfrm>
        </p:spPr>
      </p:pic>
    </p:spTree>
    <p:extLst>
      <p:ext uri="{BB962C8B-B14F-4D97-AF65-F5344CB8AC3E}">
        <p14:creationId xmlns:p14="http://schemas.microsoft.com/office/powerpoint/2010/main" val="6701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FBF17F-B1E7-40C9-BB00-E4527485FCF5}"/>
              </a:ext>
            </a:extLst>
          </p:cNvPr>
          <p:cNvSpPr>
            <a:spLocks noGrp="1"/>
          </p:cNvSpPr>
          <p:nvPr>
            <p:ph type="title"/>
            <p:custDataLst>
              <p:tags r:id="rId1"/>
            </p:custDataLst>
          </p:nvPr>
        </p:nvSpPr>
        <p:spPr/>
        <p:txBody>
          <a:bodyPr>
            <a:normAutofit fontScale="90000"/>
          </a:bodyPr>
          <a:lstStyle/>
          <a:p>
            <a:pPr algn="just"/>
            <a:br>
              <a:rPr lang="fr-FR" dirty="0"/>
            </a:br>
            <a:r>
              <a:rPr lang="fr-FR" dirty="0"/>
              <a:t>Programme de première : sa mise en œuvre conduit à s’interroger sur les modalités, les instances, les temporalités, les effets de la socialisation en prenant appuie sur de multiples enquêtes.</a:t>
            </a:r>
          </a:p>
        </p:txBody>
      </p:sp>
      <p:pic>
        <p:nvPicPr>
          <p:cNvPr id="4" name="Espace réservé du contenu 4">
            <a:extLst>
              <a:ext uri="{FF2B5EF4-FFF2-40B4-BE49-F238E27FC236}">
                <a16:creationId xmlns:a16="http://schemas.microsoft.com/office/drawing/2014/main" id="{47DC022C-17A1-46A0-82F7-7ACEEC719695}"/>
              </a:ext>
            </a:extLst>
          </p:cNvPr>
          <p:cNvPicPr>
            <a:picLocks noGrp="1" noChangeAspect="1"/>
          </p:cNvPicPr>
          <p:nvPr>
            <p:ph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029810" y="2636880"/>
            <a:ext cx="9542754" cy="4030251"/>
          </a:xfrm>
        </p:spPr>
      </p:pic>
      <p:sp>
        <p:nvSpPr>
          <p:cNvPr id="3" name="Ellipse 2">
            <a:extLst>
              <a:ext uri="{FF2B5EF4-FFF2-40B4-BE49-F238E27FC236}">
                <a16:creationId xmlns:a16="http://schemas.microsoft.com/office/drawing/2014/main" id="{7F296B7F-9959-4FE0-8393-DC26C1BE94B4}"/>
              </a:ext>
            </a:extLst>
          </p:cNvPr>
          <p:cNvSpPr/>
          <p:nvPr>
            <p:custDataLst>
              <p:tags r:id="rId3"/>
            </p:custDataLst>
          </p:nvPr>
        </p:nvSpPr>
        <p:spPr>
          <a:xfrm>
            <a:off x="3835153" y="6054571"/>
            <a:ext cx="6737411" cy="5149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F539984D-39E6-48C4-97F2-8CA97E1D70A1}"/>
              </a:ext>
            </a:extLst>
          </p:cNvPr>
          <p:cNvSpPr/>
          <p:nvPr>
            <p:custDataLst>
              <p:tags r:id="rId4"/>
            </p:custDataLst>
          </p:nvPr>
        </p:nvSpPr>
        <p:spPr>
          <a:xfrm>
            <a:off x="6338656" y="4332303"/>
            <a:ext cx="4101484" cy="275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0789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3062E4-CE62-4826-A74E-3CC806D28E0D}"/>
              </a:ext>
            </a:extLst>
          </p:cNvPr>
          <p:cNvSpPr>
            <a:spLocks noGrp="1"/>
          </p:cNvSpPr>
          <p:nvPr>
            <p:ph type="title"/>
            <p:custDataLst>
              <p:tags r:id="rId1"/>
            </p:custDataLst>
          </p:nvPr>
        </p:nvSpPr>
        <p:spPr>
          <a:xfrm>
            <a:off x="838200" y="365125"/>
            <a:ext cx="10515600" cy="1325563"/>
          </a:xfrm>
        </p:spPr>
        <p:txBody>
          <a:bodyPr>
            <a:normAutofit/>
          </a:bodyPr>
          <a:lstStyle/>
          <a:p>
            <a:pPr algn="ctr"/>
            <a:r>
              <a:rPr lang="fr-FR" sz="2800" dirty="0">
                <a:hlinkClick r:id="rId5"/>
              </a:rPr>
              <a:t>Voir : http://ses.ens-lyon.fr/articles/muriel-darmon-et-le-concept-de-socialisation-28849</a:t>
            </a:r>
            <a:endParaRPr lang="fr-FR" sz="2800" dirty="0"/>
          </a:p>
        </p:txBody>
      </p:sp>
      <p:pic>
        <p:nvPicPr>
          <p:cNvPr id="6" name="Espace réservé du contenu 5">
            <a:extLst>
              <a:ext uri="{FF2B5EF4-FFF2-40B4-BE49-F238E27FC236}">
                <a16:creationId xmlns:a16="http://schemas.microsoft.com/office/drawing/2014/main" id="{8CCBAAEB-D9BC-46A5-B226-E120B322C4BD}"/>
              </a:ext>
            </a:extLst>
          </p:cNvPr>
          <p:cNvPicPr>
            <a:picLocks noGrp="1" noChangeAspect="1"/>
          </p:cNvPicPr>
          <p:nvPr>
            <p:ph sz="half" idx="1"/>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857683" y="1825625"/>
            <a:ext cx="3142633" cy="4351338"/>
          </a:xfrm>
        </p:spPr>
      </p:pic>
      <p:sp>
        <p:nvSpPr>
          <p:cNvPr id="4" name="Espace réservé du contenu 3">
            <a:extLst>
              <a:ext uri="{FF2B5EF4-FFF2-40B4-BE49-F238E27FC236}">
                <a16:creationId xmlns:a16="http://schemas.microsoft.com/office/drawing/2014/main" id="{4C94790D-2D78-4BF5-A491-4E907C14EB75}"/>
              </a:ext>
            </a:extLst>
          </p:cNvPr>
          <p:cNvSpPr>
            <a:spLocks noGrp="1"/>
          </p:cNvSpPr>
          <p:nvPr>
            <p:ph sz="half" idx="2"/>
            <p:custDataLst>
              <p:tags r:id="rId3"/>
            </p:custDataLst>
          </p:nvPr>
        </p:nvSpPr>
        <p:spPr>
          <a:xfrm>
            <a:off x="6172200" y="1825625"/>
            <a:ext cx="5181600" cy="4351338"/>
          </a:xfrm>
        </p:spPr>
        <p:txBody>
          <a:bodyPr>
            <a:normAutofit fontScale="92500" lnSpcReduction="10000"/>
          </a:bodyPr>
          <a:lstStyle/>
          <a:p>
            <a:pPr marL="0" indent="0" algn="ctr">
              <a:buNone/>
            </a:pPr>
            <a:r>
              <a:rPr lang="fr-FR" dirty="0"/>
              <a:t>Sommaire :</a:t>
            </a:r>
          </a:p>
          <a:p>
            <a:pPr marL="0" indent="0" algn="ctr">
              <a:buNone/>
            </a:pPr>
            <a:endParaRPr lang="fr-FR" dirty="0"/>
          </a:p>
          <a:p>
            <a:pPr marL="514350" indent="-514350">
              <a:buAutoNum type="arabicPeriod"/>
            </a:pPr>
            <a:r>
              <a:rPr lang="fr-FR" sz="2200" dirty="0">
                <a:latin typeface="Arial" panose="020B0604020202020204" pitchFamily="34" charset="0"/>
                <a:cs typeface="Arial" panose="020B0604020202020204" pitchFamily="34" charset="0"/>
              </a:rPr>
              <a:t>Socialisation primaire et construction de l’individu</a:t>
            </a:r>
          </a:p>
          <a:p>
            <a:pPr marL="514350" indent="-514350">
              <a:buAutoNum type="arabicPeriod"/>
            </a:pPr>
            <a:endParaRPr lang="fr-FR" sz="2200" dirty="0">
              <a:latin typeface="Arial" panose="020B0604020202020204" pitchFamily="34" charset="0"/>
              <a:cs typeface="Arial" panose="020B0604020202020204" pitchFamily="34" charset="0"/>
            </a:endParaRPr>
          </a:p>
          <a:p>
            <a:pPr marL="514350" indent="-514350">
              <a:buAutoNum type="arabicPeriod"/>
            </a:pPr>
            <a:r>
              <a:rPr lang="fr-FR" sz="2200" dirty="0">
                <a:latin typeface="Arial" panose="020B0604020202020204" pitchFamily="34" charset="0"/>
                <a:cs typeface="Arial" panose="020B0604020202020204" pitchFamily="34" charset="0"/>
              </a:rPr>
              <a:t>Une socialisation plurielle</a:t>
            </a:r>
          </a:p>
          <a:p>
            <a:pPr marL="514350" indent="-514350">
              <a:buAutoNum type="arabicPeriod"/>
            </a:pPr>
            <a:endParaRPr lang="fr-FR" sz="2200" dirty="0">
              <a:latin typeface="Arial" panose="020B0604020202020204" pitchFamily="34" charset="0"/>
              <a:cs typeface="Arial" panose="020B0604020202020204" pitchFamily="34" charset="0"/>
            </a:endParaRPr>
          </a:p>
          <a:p>
            <a:pPr marL="514350" indent="-514350">
              <a:buAutoNum type="arabicPeriod"/>
            </a:pPr>
            <a:r>
              <a:rPr lang="fr-FR" sz="2200" dirty="0">
                <a:latin typeface="Arial" panose="020B0604020202020204" pitchFamily="34" charset="0"/>
                <a:cs typeface="Arial" panose="020B0604020202020204" pitchFamily="34" charset="0"/>
              </a:rPr>
              <a:t>Socialisation secondaires et reconstruction de l’individu</a:t>
            </a:r>
          </a:p>
          <a:p>
            <a:pPr marL="514350" indent="-514350">
              <a:buAutoNum type="arabicPeriod"/>
            </a:pPr>
            <a:endParaRPr lang="fr-FR" sz="2200" dirty="0">
              <a:latin typeface="Arial" panose="020B0604020202020204" pitchFamily="34" charset="0"/>
              <a:cs typeface="Arial" panose="020B0604020202020204" pitchFamily="34" charset="0"/>
            </a:endParaRPr>
          </a:p>
          <a:p>
            <a:pPr marL="514350" indent="-514350">
              <a:buAutoNum type="arabicPeriod"/>
            </a:pPr>
            <a:r>
              <a:rPr lang="fr-FR" sz="2200" dirty="0">
                <a:latin typeface="Arial" panose="020B0604020202020204" pitchFamily="34" charset="0"/>
                <a:cs typeface="Arial" panose="020B0604020202020204" pitchFamily="34" charset="0"/>
              </a:rPr>
              <a:t>Socialisation continue et transformation de l’individu</a:t>
            </a:r>
          </a:p>
        </p:txBody>
      </p:sp>
    </p:spTree>
    <p:extLst>
      <p:ext uri="{BB962C8B-B14F-4D97-AF65-F5344CB8AC3E}">
        <p14:creationId xmlns:p14="http://schemas.microsoft.com/office/powerpoint/2010/main" val="1530753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56979D5-555B-4168-889C-EC19329735C1}"/>
              </a:ext>
            </a:extLst>
          </p:cNvPr>
          <p:cNvSpPr>
            <a:spLocks noGrp="1"/>
          </p:cNvSpPr>
          <p:nvPr>
            <p:ph type="title"/>
            <p:custDataLst>
              <p:tags r:id="rId2"/>
            </p:custDataLst>
          </p:nvPr>
        </p:nvSpPr>
        <p:spPr>
          <a:xfrm>
            <a:off x="838200" y="963877"/>
            <a:ext cx="3494362" cy="4930246"/>
          </a:xfrm>
        </p:spPr>
        <p:txBody>
          <a:bodyPr>
            <a:normAutofit/>
          </a:bodyPr>
          <a:lstStyle/>
          <a:p>
            <a:pPr algn="r"/>
            <a:r>
              <a:rPr lang="fr-FR" sz="2800">
                <a:solidFill>
                  <a:schemeClr val="accent1"/>
                </a:solidFill>
              </a:rPr>
              <a:t>1. Comprendre comment les individus expérimentent et intériorisent les façons d’agir, de penser, d’anticiper l’avenir qui sont socialement situées et qui sont à l’origine de différences de comportements, de préférences, d’aspirations.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contenu 4">
            <a:extLst>
              <a:ext uri="{FF2B5EF4-FFF2-40B4-BE49-F238E27FC236}">
                <a16:creationId xmlns:a16="http://schemas.microsoft.com/office/drawing/2014/main" id="{2DA5F799-D247-4044-B23D-EE3426A3AB8F}"/>
              </a:ext>
            </a:extLst>
          </p:cNvPr>
          <p:cNvSpPr>
            <a:spLocks noGrp="1"/>
          </p:cNvSpPr>
          <p:nvPr>
            <p:ph idx="1"/>
            <p:custDataLst>
              <p:tags r:id="rId4"/>
            </p:custDataLst>
          </p:nvPr>
        </p:nvSpPr>
        <p:spPr>
          <a:xfrm>
            <a:off x="4976031" y="963877"/>
            <a:ext cx="6377769" cy="4930246"/>
          </a:xfrm>
        </p:spPr>
        <p:txBody>
          <a:bodyPr anchor="ctr">
            <a:normAutofit fontScale="92500" lnSpcReduction="20000"/>
          </a:bodyPr>
          <a:lstStyle/>
          <a:p>
            <a:pPr algn="just"/>
            <a:r>
              <a:rPr lang="fr-FR" sz="2400" dirty="0"/>
              <a:t>Partir d’exemple précis, de situations, de faits qui paraissent « évidents » ou paradoxaux ». Pourquoi marche-t-on sur les pieds ? Que font les enfants dans les crèches ?</a:t>
            </a:r>
          </a:p>
          <a:p>
            <a:pPr marL="0" indent="0">
              <a:buNone/>
            </a:pPr>
            <a:endParaRPr lang="fr-FR" sz="2400" dirty="0"/>
          </a:p>
          <a:p>
            <a:pPr algn="just"/>
            <a:r>
              <a:rPr lang="fr-FR" sz="2400" dirty="0"/>
              <a:t>Présenter les processus de la socialisation primaire : injonction, imitation, expérimentation ; inscription dans les esprits, inscription dans les corps. Comment apprend-on à manger ? Comment apprend-on à compter ?</a:t>
            </a:r>
          </a:p>
          <a:p>
            <a:pPr marL="0" indent="0">
              <a:buNone/>
            </a:pPr>
            <a:endParaRPr lang="fr-FR" sz="2400" dirty="0"/>
          </a:p>
          <a:p>
            <a:pPr algn="just"/>
            <a:r>
              <a:rPr lang="fr-FR" sz="2400" dirty="0"/>
              <a:t> Montrer ce qui est intériorisé : façon d’agir, de penser, d’anticiper l’avenir…Pourquoi me suis-je mis  à la musculation ? Pourquoi suis-je maquillée ?</a:t>
            </a:r>
          </a:p>
          <a:p>
            <a:pPr algn="just"/>
            <a:r>
              <a:rPr lang="fr-FR" sz="2400" dirty="0"/>
              <a:t>… qui sont socialement situées : contextes historiques ; milieu social, lieu d’habitation. Pourquoi suis-je à l’école ? (cf. D. Pasquier).</a:t>
            </a:r>
          </a:p>
          <a:p>
            <a:endParaRPr lang="fr-FR" sz="2400" dirty="0"/>
          </a:p>
        </p:txBody>
      </p:sp>
    </p:spTree>
    <p:extLst>
      <p:ext uri="{BB962C8B-B14F-4D97-AF65-F5344CB8AC3E}">
        <p14:creationId xmlns:p14="http://schemas.microsoft.com/office/powerpoint/2010/main" val="40695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EC9049E-B96C-42B4-90D9-029FE5650F44}"/>
              </a:ext>
            </a:extLst>
          </p:cNvPr>
          <p:cNvSpPr>
            <a:spLocks noGrp="1"/>
          </p:cNvSpPr>
          <p:nvPr>
            <p:ph type="title"/>
            <p:custDataLst>
              <p:tags r:id="rId2"/>
            </p:custDataLst>
          </p:nvPr>
        </p:nvSpPr>
        <p:spPr>
          <a:xfrm>
            <a:off x="838200" y="963877"/>
            <a:ext cx="3494362" cy="4930246"/>
          </a:xfrm>
        </p:spPr>
        <p:txBody>
          <a:bodyPr>
            <a:normAutofit/>
          </a:bodyPr>
          <a:lstStyle/>
          <a:p>
            <a:pPr algn="r"/>
            <a:r>
              <a:rPr lang="fr-FR" sz="3400" dirty="0">
                <a:solidFill>
                  <a:schemeClr val="accent1"/>
                </a:solidFill>
              </a:rPr>
              <a:t>2. Comprendre comment la diversité des configurations familiales modifie les conditions	de la socialisation des enfants et des adolescents</a:t>
            </a:r>
          </a:p>
        </p:txBody>
      </p:sp>
      <p:cxnSp>
        <p:nvCxnSpPr>
          <p:cNvPr id="19"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custDataLst>
              <p:tags r:id="rId3"/>
            </p:custDataLst>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u contenu 6">
            <a:extLst>
              <a:ext uri="{FF2B5EF4-FFF2-40B4-BE49-F238E27FC236}">
                <a16:creationId xmlns:a16="http://schemas.microsoft.com/office/drawing/2014/main" id="{489BB1DE-53FF-437A-BC3F-29355CDB576A}"/>
              </a:ext>
            </a:extLst>
          </p:cNvPr>
          <p:cNvSpPr>
            <a:spLocks noGrp="1"/>
          </p:cNvSpPr>
          <p:nvPr>
            <p:ph idx="1"/>
            <p:custDataLst>
              <p:tags r:id="rId4"/>
            </p:custDataLst>
          </p:nvPr>
        </p:nvSpPr>
        <p:spPr>
          <a:xfrm>
            <a:off x="4976031" y="963877"/>
            <a:ext cx="6377769" cy="4930246"/>
          </a:xfrm>
        </p:spPr>
        <p:txBody>
          <a:bodyPr anchor="ctr">
            <a:normAutofit fontScale="92500"/>
          </a:bodyPr>
          <a:lstStyle/>
          <a:p>
            <a:pPr algn="just"/>
            <a:r>
              <a:rPr lang="fr-FR" sz="2200" dirty="0"/>
              <a:t>Rompre avec une conception trop homogène et unifiée des processus de socialisation. (</a:t>
            </a:r>
            <a:r>
              <a:rPr lang="fr-FR" sz="2200" b="1" dirty="0"/>
              <a:t>La famille socialise…</a:t>
            </a:r>
            <a:r>
              <a:rPr lang="fr-FR" sz="2200" dirty="0"/>
              <a:t> tout se joue à 6 ans…).</a:t>
            </a:r>
          </a:p>
          <a:p>
            <a:pPr algn="just"/>
            <a:r>
              <a:rPr lang="fr-FR" sz="2200" dirty="0"/>
              <a:t>Envisager les formes de pluralité et de variation qui sont à l’œuvre lors des processus de socialisation. </a:t>
            </a:r>
            <a:r>
              <a:rPr lang="fr-FR" sz="2200" b="1" dirty="0"/>
              <a:t>(Hétérogénéité et perméabilité du cadre familial)</a:t>
            </a:r>
          </a:p>
          <a:p>
            <a:pPr algn="just"/>
            <a:r>
              <a:rPr lang="fr-FR" sz="2200" dirty="0"/>
              <a:t>Resserrer la focale sociologique sur l’individu par une analyse plus microscopique et une sensibilité aux multiples sources de variation des processus. (</a:t>
            </a:r>
            <a:r>
              <a:rPr lang="fr-FR" sz="2200" b="1" dirty="0"/>
              <a:t>Influence de la structure familiale, présence d’une fratrie, répartition des niveaux de diplômes, S. Beaud, La famille </a:t>
            </a:r>
            <a:r>
              <a:rPr lang="fr-FR" sz="2200" b="1" dirty="0" err="1"/>
              <a:t>Belhoumi</a:t>
            </a:r>
            <a:r>
              <a:rPr lang="fr-FR" sz="2200" dirty="0"/>
              <a:t>).</a:t>
            </a:r>
          </a:p>
          <a:p>
            <a:pPr algn="just"/>
            <a:r>
              <a:rPr lang="fr-FR" sz="2200" dirty="0"/>
              <a:t>Rendre compte sociologiquement des cas atypiques en mettant à jour des différences « secondaires » de socialisation entre des familles « équivalentes » d’un point de vue statistique. (</a:t>
            </a:r>
            <a:r>
              <a:rPr lang="fr-FR" sz="2200" b="1" dirty="0"/>
              <a:t>B. Lahire, Tableaux de familles</a:t>
            </a:r>
            <a:r>
              <a:rPr lang="fr-FR" sz="2200" dirty="0"/>
              <a:t>)</a:t>
            </a:r>
          </a:p>
        </p:txBody>
      </p:sp>
    </p:spTree>
    <p:extLst>
      <p:ext uri="{BB962C8B-B14F-4D97-AF65-F5344CB8AC3E}">
        <p14:creationId xmlns:p14="http://schemas.microsoft.com/office/powerpoint/2010/main" val="371224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5BFE91C-4B4E-413D-A2C2-D6C92BBB4D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620" y="190831"/>
            <a:ext cx="10945356" cy="6993358"/>
          </a:xfrm>
        </p:spPr>
      </p:pic>
    </p:spTree>
    <p:extLst>
      <p:ext uri="{BB962C8B-B14F-4D97-AF65-F5344CB8AC3E}">
        <p14:creationId xmlns:p14="http://schemas.microsoft.com/office/powerpoint/2010/main" val="1770863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826</Words>
  <Application>Microsoft Office PowerPoint</Application>
  <PresentationFormat>Grand écran</PresentationFormat>
  <Paragraphs>92</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Conférence de Pierre-Michel Menger, professeur de sociologie au Collège de France</vt:lpstr>
      <vt:lpstr>Partie : Sociologie et science politique  Atelier animé par Marc Pelletier, inspecteur général et Solène Pichardie, professeur de SES</vt:lpstr>
      <vt:lpstr>Programme en seconde</vt:lpstr>
      <vt:lpstr>Présentation PowerPoint</vt:lpstr>
      <vt:lpstr> Programme de première : sa mise en œuvre conduit à s’interroger sur les modalités, les instances, les temporalités, les effets de la socialisation en prenant appuie sur de multiples enquêtes.</vt:lpstr>
      <vt:lpstr>Voir : http://ses.ens-lyon.fr/articles/muriel-darmon-et-le-concept-de-socialisation-28849</vt:lpstr>
      <vt:lpstr>1. Comprendre comment les individus expérimentent et intériorisent les façons d’agir, de penser, d’anticiper l’avenir qui sont socialement situées et qui sont à l’origine de différences de comportements, de préférences, d’aspirations.</vt:lpstr>
      <vt:lpstr>2. Comprendre comment la diversité des configurations familiales modifie les conditions de la socialisation des enfants et des adolescents</vt:lpstr>
      <vt:lpstr>Présentation PowerPoint</vt:lpstr>
      <vt:lpstr>3. Comprendre qu’il existe des socialisations secondaires (professionnelle, conjugale, politique) à la suite de la socialisation primaire. </vt:lpstr>
      <vt:lpstr>4. Comprendre que la pluralité des influences socialisatrices peut être à l’origine de trajectoires Individuelles improbables.  </vt:lpstr>
      <vt:lpstr>Conférence de Philippe Riutort, professeur de SES</vt:lpstr>
      <vt:lpstr>Atelier animé par Antonello Lambertucci, IPR</vt:lpstr>
      <vt:lpstr>Regards croisés</vt:lpstr>
      <vt:lpstr>Conférence : Jérôme Gautié, professeur de science économique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Principes du programme énoncés par Marc Montoussé et Marc Pelletier</dc:title>
  <dc:creator>KIELMANN THIERRY</dc:creator>
  <cp:lastModifiedBy>KIELMANN THIERRY</cp:lastModifiedBy>
  <cp:revision>1</cp:revision>
  <dcterms:created xsi:type="dcterms:W3CDTF">2019-04-29T19:17:01Z</dcterms:created>
  <dcterms:modified xsi:type="dcterms:W3CDTF">2019-04-30T17:46:45Z</dcterms:modified>
</cp:coreProperties>
</file>