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144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48" y="12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9925-5A28-4DD3-BEB8-FBCC6B3F9D78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4F995-1E8B-446D-BFF7-3158662CA8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7884-65F6-4FDA-9605-841B265574F6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6A7B0-6F17-4355-9933-F49B91123B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71DE-334D-47A7-8779-5CF1AE8E10FF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E332-0934-4175-B9BD-F369BBAE5F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89B87-7840-41A5-BD2B-C3991E09669A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7768-8836-4575-891B-38E69C89BF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B1D0B-CF88-40D8-9DA2-99E2F906BF52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6B8F-65F9-4E36-8EFD-F9AB408604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C9B6-6516-4295-9E42-3523C3B5BA4E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AC15-65CC-4385-8EA6-5B31163079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31F7-4387-4203-91FD-C6A77EC3078C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FD08-DCE2-402A-90BC-790A1CBE02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643A5-F76F-47A5-B6D5-F2140C45C39E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37D9-FC58-4609-8F84-07CE1D25E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FD09-7728-4D98-81FC-607B1F799A88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5887-3768-4BD3-9CD9-8F833B29D6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85D3-03FC-4CB3-AB5E-CFCF416A5AE5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29914-4494-48F9-9384-9D3B7118C4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8C235-3D98-42D9-AEA2-F9930084375A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E7B6-6E5B-413C-9A93-26FB9B1059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54BB0F8-C253-4BD8-A9E4-91334DB2F1B7}" type="datetimeFigureOut">
              <a:rPr lang="fr-FR"/>
              <a:pPr>
                <a:defRPr/>
              </a:pPr>
              <a:t>30/08/2012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47DB7F4-9146-463A-9F26-B044E0276D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96863" y="144463"/>
            <a:ext cx="6172200" cy="323850"/>
          </a:xfrm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1800" b="1" i="1" dirty="0" smtClean="0"/>
              <a:t>SCHÉMA OU CROQUIS :  CRITÈRES D’ÉVALUATION </a:t>
            </a:r>
            <a:endParaRPr lang="fr-FR" sz="1800" b="1" i="1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>
          <a:xfrm>
            <a:off x="0" y="544513"/>
            <a:ext cx="6858000" cy="8231187"/>
          </a:xfr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fr-FR" sz="1400" b="1" i="1" smtClean="0"/>
              <a:t>COMPRÉHENSION DU SUJET POSÉ </a:t>
            </a:r>
          </a:p>
          <a:p>
            <a:pPr eaLnBrk="1" hangingPunct="1">
              <a:buFont typeface="Arial" charset="0"/>
              <a:buNone/>
            </a:pPr>
            <a:endParaRPr lang="fr-FR" sz="500" b="1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TITRE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titre choisi correspond parfaitement au sujet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titre choisi correspond partiellement au sujet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titre choisi ne correspond pas au sujet et montre que le candidat n’a pas compris le sujet</a:t>
            </a:r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CONTENU DE LÉGENDE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légende est pertinente et complète par rapport au sujet proposé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légende est incomplète et/ou comporte des éléments peu pertinents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légende ne répond pas au sujet</a:t>
            </a:r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ORGANISATION DE LA LÉGENDE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légende est organisée en plusieurs parties cohérentes entre elles et hiérarchisées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légende comporte des parties déséquilibrées et/ou manquant de cohérence  entre elles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légende n’est pas organisée en parties</a:t>
            </a:r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r>
              <a:rPr lang="fr-FR" sz="1400" b="1" i="1" smtClean="0"/>
              <a:t>RÉALISATION DU CROQUIS OU DU SCHÉMA</a:t>
            </a:r>
          </a:p>
          <a:p>
            <a:pPr eaLnBrk="1" hangingPunct="1">
              <a:buFont typeface="Arial" charset="0"/>
              <a:buNone/>
            </a:pPr>
            <a:endParaRPr lang="fr-FR" sz="600" b="1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EXACTITUDE DES INFORMATIONS ET DE LEUR LOCALISATION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localisation de la plupart des informations est précise et exacte</a:t>
            </a:r>
            <a:endParaRPr lang="fr-FR" sz="1100" i="1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localisation de nombreuses informations est approximative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localisation de nombreuses informations comporte des erreurs</a:t>
            </a:r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NOMENCLATURE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schéma ou le croquis comporte les éléments essentiels de la nomenclature avec exactitude sans hors sujet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schéma ou le croquis ne comporte que partiellement la nomenclature et/ou comporte des erreurs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schéma ou le croquis ne comporte pas de nomenclature et/ou comporte de nombreuses erreurs</a:t>
            </a:r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LA QUALITÉ DES CHOIX DE REPRÉSENTATION GRAPHIQUE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langage cartographique est bien maîtrisé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langage cartographique est imparfaitement utilisé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Les choix cartographiques sont incohérents et/ou démontre une mauvaise maîtrise du langage cartographique</a:t>
            </a:r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COHÉRENCE DE LA LÉGENDE PAR RAPPORT À LA REPRÉSENTATION GRAPHIQUE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représentation graphique est en cohérence avec la légende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représentation graphique n’est pas suffisamment en cohérence avec la légende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représentation graphique et la légende ne sont pas en cohérence</a:t>
            </a:r>
          </a:p>
          <a:p>
            <a:pPr eaLnBrk="1" hangingPunct="1">
              <a:buFont typeface="Arial" charset="0"/>
              <a:buNone/>
            </a:pPr>
            <a:endParaRPr lang="fr-FR" sz="700" smtClean="0"/>
          </a:p>
          <a:p>
            <a:pPr eaLnBrk="1" hangingPunct="1">
              <a:buFont typeface="Arial" charset="0"/>
              <a:buNone/>
            </a:pPr>
            <a:r>
              <a:rPr lang="fr-FR" sz="1100" b="1" smtClean="0"/>
              <a:t>CLARTÉ, LISIBILITÉ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croquis ou le schéma est clair, lisible au premier coup d’œil, soigné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croquis ou le schéma est réalisé maladroitement,comporte des zones confuses ou blanches d’où incomplet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croquis ou le schéma n’est ni lisible ni clair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779838"/>
            <a:ext cx="6858000" cy="3603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39750"/>
            <a:ext cx="6858000" cy="360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96863" y="144463"/>
            <a:ext cx="6172200" cy="323850"/>
          </a:xfrm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1800" b="1" i="1" dirty="0" smtClean="0"/>
              <a:t>ANALYSE DE DOCUMENT(S) :  CRITÈRES D’ÉVALUATION </a:t>
            </a:r>
            <a:endParaRPr lang="fr-FR" sz="1800" b="1" i="1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>
          <a:xfrm>
            <a:off x="0" y="468313"/>
            <a:ext cx="6858000" cy="10042525"/>
          </a:xfrm>
        </p:spPr>
        <p:txBody>
          <a:bodyPr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fr-FR" sz="1400" b="1" i="1" smtClean="0"/>
              <a:t>COMPRÉHENSION DE LA CONSIGNE</a:t>
            </a:r>
          </a:p>
          <a:p>
            <a:pPr eaLnBrk="1" hangingPunct="1">
              <a:buFont typeface="Arial" charset="0"/>
              <a:buNone/>
            </a:pPr>
            <a:endParaRPr lang="fr-FR" sz="500" b="1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PRISE EN COMPTE DE LA CONSIGNE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 totalité de la consigne est prise en compte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consigne est partiellement prise en compte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consigne n’est pas prise en compte</a:t>
            </a:r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ANALYSE DE LA CONSIGNE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consigne a été analysée avec précision et ses termes ont été compris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consigne n’a pas été analysée avec suffisamment de précision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consigne n’est pas comprise</a:t>
            </a:r>
          </a:p>
          <a:p>
            <a:pPr eaLnBrk="1" hangingPunct="1">
              <a:buFont typeface="Arial" charset="0"/>
              <a:buNone/>
            </a:pPr>
            <a:endParaRPr lang="fr-FR" sz="400" i="1" smtClean="0"/>
          </a:p>
          <a:p>
            <a:pPr eaLnBrk="1" hangingPunct="1">
              <a:buFont typeface="Arial" charset="0"/>
              <a:buNone/>
            </a:pPr>
            <a:endParaRPr lang="fr-FR" sz="400" i="1" smtClean="0"/>
          </a:p>
          <a:p>
            <a:pPr eaLnBrk="1" hangingPunct="1">
              <a:buFont typeface="Arial" charset="0"/>
              <a:buNone/>
            </a:pPr>
            <a:r>
              <a:rPr lang="fr-FR" sz="1400" b="1" i="1" smtClean="0"/>
              <a:t>UTILISATION DU  OU DES DOCUMENT(S) ET DES CONNAISSANCES</a:t>
            </a:r>
          </a:p>
          <a:p>
            <a:pPr eaLnBrk="1" hangingPunct="1">
              <a:buFont typeface="Arial" charset="0"/>
              <a:buNone/>
            </a:pPr>
            <a:endParaRPr lang="fr-FR" sz="400" b="1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COMPRÉHENSION DU CONTENU DU OU DES DOCUMENT(S)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contenu du ou des document(s) est analysé et expliqué à l’aide de connaissances précises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 ou les document(s) est (sont) imparfaitement compris et mal expliqué(s) par les connaissances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Le(s) document(s) n’est (ne sont) pas compris, faute de connaissances précises</a:t>
            </a:r>
          </a:p>
          <a:p>
            <a:pPr eaLnBrk="1" hangingPunct="1">
              <a:buFont typeface="Arial" charset="0"/>
              <a:buNone/>
            </a:pPr>
            <a:endParaRPr lang="fr-FR" sz="700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L'APPORT DU OU DES DOCUMENT(S)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 ou les document(s) est (sont) utilisé(s) pour répondre à la consigne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 ou les document(s) est (sont) utilisé(s) maladroitement ou partiellement pour répondre à la consigne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 ou les document(s) est (sont) n’est (ne sont)  pratiquement pas ou pas utilisé (s) pour répondre à la consigne</a:t>
            </a:r>
          </a:p>
          <a:p>
            <a:pPr eaLnBrk="1" hangingPunct="1">
              <a:buFont typeface="Arial" charset="0"/>
              <a:buNone/>
            </a:pPr>
            <a:endParaRPr lang="fr-FR" sz="600" b="1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LA PORTÉE DU OU DES DOCUMENT(S)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 ou les document(s) est (sont)  mis en perspectives (avec des idées générales du cours  et/ou entre eux)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 ou les document(s) est (sont) souvent paraphrasé(s) et pas suffisamment mis en perspective (entre eux et/ou avec des idées générales du cours)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  ou les document(s) n’est (ne sont) pas  ou quasiment pas mis en perspective</a:t>
            </a:r>
          </a:p>
          <a:p>
            <a:pPr eaLnBrk="1" hangingPunct="1">
              <a:buFont typeface="Arial" charset="0"/>
              <a:buNone/>
            </a:pPr>
            <a:endParaRPr lang="fr-FR" sz="700" i="1" smtClean="0"/>
          </a:p>
          <a:p>
            <a:pPr eaLnBrk="1" hangingPunct="1">
              <a:buFont typeface="Arial" charset="0"/>
              <a:buNone/>
            </a:pPr>
            <a:r>
              <a:rPr lang="fr-FR" sz="1400" b="1" i="1" smtClean="0"/>
              <a:t>ORGANISATION DE LA RÉPONSE</a:t>
            </a:r>
          </a:p>
          <a:p>
            <a:pPr eaLnBrk="1" hangingPunct="1">
              <a:buFont typeface="Arial" charset="0"/>
              <a:buNone/>
            </a:pPr>
            <a:endParaRPr lang="fr-FR" sz="500" b="1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PLAN DE LA RÉPONSE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réponse est organisé en plusieurs paragraphes clairement identifiables et répondant à la consigne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réponse est faiblement organisée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La réponse est confuse, ne comporte pas de plan clair</a:t>
            </a:r>
          </a:p>
          <a:p>
            <a:pPr eaLnBrk="1" hangingPunct="1">
              <a:buFont typeface="Arial" charset="0"/>
              <a:buNone/>
            </a:pPr>
            <a:endParaRPr lang="fr-FR" sz="700" b="1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FORMULATION DES IDÉES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Les idées sont clairement exprimées dans un langage adéquat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Les idées sont souvent exprimées de manière maladroite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Les idées manquent de clarté, sont confuses et exprimées dans un langage peu adéquat</a:t>
            </a:r>
          </a:p>
          <a:p>
            <a:pPr eaLnBrk="1" hangingPunct="1">
              <a:buFont typeface="Wingdings" pitchFamily="2" charset="2"/>
              <a:buChar char="q"/>
            </a:pPr>
            <a:endParaRPr lang="fr-FR" sz="600" i="1" smtClean="0"/>
          </a:p>
          <a:p>
            <a:pPr eaLnBrk="1" hangingPunct="1">
              <a:buFont typeface="Arial" charset="0"/>
              <a:buNone/>
            </a:pPr>
            <a:r>
              <a:rPr lang="fr-FR" sz="1100" b="1" i="1" smtClean="0"/>
              <a:t>MAÎTRISE DE LA LANGUE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L’expression écrite , l’orthographe  et le vocabulaire spécifiques sont maîtrisés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L’expression écrite , l’orthographe  et le vocabulaire spécifiques sont  encore imparfaitement maîtrisés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fr-FR" sz="1100" i="1" smtClean="0"/>
              <a:t>L’expression écrite , l’orthographe  et le vocabulaire spécifiques ne sont pas encore maîtrisés</a:t>
            </a:r>
          </a:p>
          <a:p>
            <a:pPr eaLnBrk="1" hangingPunct="1">
              <a:buFont typeface="Arial" charset="0"/>
              <a:buNone/>
            </a:pPr>
            <a:endParaRPr lang="fr-FR" sz="1100" b="1" i="1" smtClean="0"/>
          </a:p>
          <a:p>
            <a:pPr eaLnBrk="1" hangingPunct="1">
              <a:buFont typeface="Arial" charset="0"/>
              <a:buNone/>
            </a:pPr>
            <a:endParaRPr lang="fr-FR" sz="1100" b="1" i="1" smtClean="0"/>
          </a:p>
          <a:p>
            <a:pPr eaLnBrk="1" hangingPunct="1">
              <a:buFont typeface="Arial" charset="0"/>
              <a:buNone/>
            </a:pPr>
            <a:endParaRPr lang="fr-FR" sz="1100" b="1" i="1" smtClean="0"/>
          </a:p>
          <a:p>
            <a:pPr eaLnBrk="1" hangingPunct="1">
              <a:buFont typeface="Arial" charset="0"/>
              <a:buNone/>
            </a:pPr>
            <a:endParaRPr lang="fr-FR" sz="1200" b="1" i="1" smtClean="0"/>
          </a:p>
          <a:p>
            <a:pPr eaLnBrk="1" hangingPunct="1">
              <a:buFont typeface="Arial" charset="0"/>
              <a:buNone/>
            </a:pPr>
            <a:endParaRPr lang="fr-FR" sz="1400" b="1" i="1" smtClean="0"/>
          </a:p>
          <a:p>
            <a:pPr eaLnBrk="1" hangingPunct="1">
              <a:buFont typeface="Arial" charset="0"/>
              <a:buNone/>
            </a:pPr>
            <a:endParaRPr lang="fr-FR" sz="1200" b="1" i="1" smtClean="0"/>
          </a:p>
        </p:txBody>
      </p:sp>
      <p:sp>
        <p:nvSpPr>
          <p:cNvPr id="8" name="Rectangle 7"/>
          <p:cNvSpPr/>
          <p:nvPr/>
        </p:nvSpPr>
        <p:spPr>
          <a:xfrm>
            <a:off x="0" y="2700338"/>
            <a:ext cx="6858000" cy="2873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68313"/>
            <a:ext cx="6858000" cy="2873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11863"/>
            <a:ext cx="6858000" cy="2889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707</Words>
  <Application>Microsoft Office PowerPoint</Application>
  <PresentationFormat>Affichage à l'écran (4:3)</PresentationFormat>
  <Paragraphs>96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SCHÉMA OU CROQUIS :  CRITÈRES D’ÉVALUATION </vt:lpstr>
      <vt:lpstr>ANALYSE DE DOCUMENT(S) :  CRITÈRES D’ÉVALUATION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schéma ou un croquis :  critères d’évaluation</dc:title>
  <dc:creator>christophe</dc:creator>
  <cp:lastModifiedBy>Julien EBERSOLD</cp:lastModifiedBy>
  <cp:revision>22</cp:revision>
  <dcterms:created xsi:type="dcterms:W3CDTF">2011-11-25T08:45:15Z</dcterms:created>
  <dcterms:modified xsi:type="dcterms:W3CDTF">2012-08-30T15:26:13Z</dcterms:modified>
</cp:coreProperties>
</file>