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3" r:id="rId5"/>
    <p:sldId id="262" r:id="rId6"/>
    <p:sldId id="265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36C38C-9869-4F45-900B-F71CFCF7E4C4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l'entretien de l'environnement de la personne</a:t>
          </a:r>
          <a:br>
            <a:rPr lang="fr-FR" sz="1400" b="0" i="0" u="none" dirty="0">
              <a:solidFill>
                <a:schemeClr val="tx1"/>
              </a:solidFill>
            </a:rPr>
          </a:br>
          <a:r>
            <a:rPr lang="fr-FR" sz="1400" b="0" i="0" u="none" dirty="0">
              <a:solidFill>
                <a:schemeClr val="tx1"/>
              </a:solidFill>
            </a:rPr>
            <a:t>aménagement des locaux et des espaces</a:t>
          </a:r>
          <a:br>
            <a:rPr lang="fr-FR" sz="1400" b="0" i="0" u="none" dirty="0">
              <a:solidFill>
                <a:schemeClr val="tx1"/>
              </a:solidFill>
            </a:rPr>
          </a:br>
          <a:r>
            <a:rPr lang="fr-FR" sz="1400" b="0" i="0" u="none" dirty="0">
              <a:solidFill>
                <a:schemeClr val="tx1"/>
              </a:solidFill>
            </a:rPr>
            <a:t>agencement et équipement des locaux pour accessibilité, la sécurité</a:t>
          </a:r>
          <a:br>
            <a:rPr lang="fr-FR" sz="1400" b="0" i="0" u="none" dirty="0">
              <a:solidFill>
                <a:schemeClr val="tx1"/>
              </a:solidFill>
            </a:rPr>
          </a:br>
          <a:endParaRPr lang="fr-FR" sz="1400" dirty="0">
            <a:solidFill>
              <a:schemeClr val="tx1"/>
            </a:solidFill>
          </a:endParaRPr>
        </a:p>
      </dgm:t>
    </dgm:pt>
    <dgm:pt modelId="{3B075357-8C46-4266-93E2-2F1AA8E66E75}" type="parTrans" cxnId="{207528BA-60A7-4755-98CC-567BE55D334D}">
      <dgm:prSet/>
      <dgm:spPr/>
      <dgm:t>
        <a:bodyPr/>
        <a:lstStyle/>
        <a:p>
          <a:endParaRPr lang="fr-FR"/>
        </a:p>
      </dgm:t>
    </dgm:pt>
    <dgm:pt modelId="{2CF14436-D224-4751-BF67-99311A1C98D2}" type="sibTrans" cxnId="{207528BA-60A7-4755-98CC-567BE55D334D}">
      <dgm:prSet/>
      <dgm:spPr/>
      <dgm:t>
        <a:bodyPr/>
        <a:lstStyle/>
        <a:p>
          <a:endParaRPr lang="fr-FR"/>
        </a:p>
      </dgm:t>
    </dgm:pt>
    <dgm:pt modelId="{2A6F5550-46FC-4EEE-9350-DA9269F29508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i="0" u="none" kern="1200" dirty="0">
              <a:solidFill>
                <a:schemeClr val="tx1"/>
              </a:solidFill>
            </a:rPr>
            <a:t>Les techniques de soins d'hygiène et de confort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hygiène corporelle de l'enfant: l'hygiène des mains, hygiène bucco-dentaire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b="0" i="0" u="none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B05254CB-2541-45C3-8CBC-79840BC302F6}" type="parTrans" cxnId="{1EF207E4-2DFF-43AD-89DA-45D0B50680ED}">
      <dgm:prSet/>
      <dgm:spPr/>
      <dgm:t>
        <a:bodyPr/>
        <a:lstStyle/>
        <a:p>
          <a:endParaRPr lang="fr-FR"/>
        </a:p>
      </dgm:t>
    </dgm:pt>
    <dgm:pt modelId="{789F1C99-7DFE-435F-AA6E-CB5F02685DA4}" type="sibTrans" cxnId="{1EF207E4-2DFF-43AD-89DA-45D0B50680ED}">
      <dgm:prSet/>
      <dgm:spPr/>
      <dgm:t>
        <a:bodyPr/>
        <a:lstStyle/>
        <a:p>
          <a:endParaRPr lang="fr-FR"/>
        </a:p>
      </dgm:t>
    </dgm:pt>
    <dgm:pt modelId="{DC272215-3C79-4B92-A39F-4DD917C243C2}">
      <dgm:prSet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r>
            <a:rPr lang="fr-FR" dirty="0">
              <a:solidFill>
                <a:schemeClr val="tx1"/>
              </a:solidFill>
            </a:rPr>
            <a:t>Les actions d’éducation à la santé: besoins de la personne en termes d’éducation à la santé</a:t>
          </a:r>
        </a:p>
      </dgm:t>
    </dgm:pt>
    <dgm:pt modelId="{1A2CFB84-E2FF-4202-B92D-78B395B31B2A}" type="parTrans" cxnId="{80F6D726-E687-40B8-90F8-C2A065A0819C}">
      <dgm:prSet/>
      <dgm:spPr/>
      <dgm:t>
        <a:bodyPr/>
        <a:lstStyle/>
        <a:p>
          <a:endParaRPr lang="fr-FR"/>
        </a:p>
      </dgm:t>
    </dgm:pt>
    <dgm:pt modelId="{96C92CCB-2EEE-49A1-B8CA-BC3A51EEDBD1}" type="sibTrans" cxnId="{80F6D726-E687-40B8-90F8-C2A065A0819C}">
      <dgm:prSet/>
      <dgm:spPr/>
      <dgm:t>
        <a:bodyPr/>
        <a:lstStyle/>
        <a:p>
          <a:endParaRPr lang="fr-FR"/>
        </a:p>
      </dgm:t>
    </dgm:pt>
    <dgm:pt modelId="{F2F44218-60DD-4938-BC58-D8681136B3F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Recueil des besoins</a:t>
          </a:r>
        </a:p>
      </dgm:t>
    </dgm:pt>
    <dgm:pt modelId="{5F8E394E-235B-4FB2-980D-47343C490E50}" type="parTrans" cxnId="{66C4C770-8DF2-4AA1-A284-895A30D81009}">
      <dgm:prSet/>
      <dgm:spPr/>
      <dgm:t>
        <a:bodyPr/>
        <a:lstStyle/>
        <a:p>
          <a:endParaRPr lang="fr-FR"/>
        </a:p>
      </dgm:t>
    </dgm:pt>
    <dgm:pt modelId="{38C6B7CB-2234-4D76-8513-B70CB960B5C1}" type="sibTrans" cxnId="{66C4C770-8DF2-4AA1-A284-895A30D81009}">
      <dgm:prSet/>
      <dgm:spPr/>
      <dgm:t>
        <a:bodyPr/>
        <a:lstStyle/>
        <a:p>
          <a:endParaRPr lang="fr-FR"/>
        </a:p>
      </dgm:t>
    </dgm:pt>
    <dgm:pt modelId="{B968F404-1A75-43AA-8B8C-C76314775E0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Préparation de l’action : activités, supports, partenariats ,ressources documentaires, communication</a:t>
          </a:r>
        </a:p>
      </dgm:t>
    </dgm:pt>
    <dgm:pt modelId="{FC16C530-1540-4F72-B472-E774CF20720D}" type="parTrans" cxnId="{B7706A9D-F096-405F-AACF-76F0B3673497}">
      <dgm:prSet/>
      <dgm:spPr/>
      <dgm:t>
        <a:bodyPr/>
        <a:lstStyle/>
        <a:p>
          <a:endParaRPr lang="fr-FR"/>
        </a:p>
      </dgm:t>
    </dgm:pt>
    <dgm:pt modelId="{288927A4-6BF3-47CC-B784-EBCACE52EF1D}" type="sibTrans" cxnId="{B7706A9D-F096-405F-AACF-76F0B3673497}">
      <dgm:prSet/>
      <dgm:spPr/>
      <dgm:t>
        <a:bodyPr/>
        <a:lstStyle/>
        <a:p>
          <a:endParaRPr lang="fr-FR"/>
        </a:p>
      </dgm:t>
    </dgm:pt>
    <dgm:pt modelId="{AF29E1A4-18F0-4AE5-9F18-C4784D35B9D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Conduite d’action d’éducation à la santé</a:t>
          </a:r>
        </a:p>
      </dgm:t>
    </dgm:pt>
    <dgm:pt modelId="{D73C1FD1-339A-40AB-AAD3-0201748B0F5B}" type="parTrans" cxnId="{DB346A29-A136-455A-83AE-57A8DDCB7CAD}">
      <dgm:prSet/>
      <dgm:spPr/>
      <dgm:t>
        <a:bodyPr/>
        <a:lstStyle/>
        <a:p>
          <a:endParaRPr lang="fr-FR"/>
        </a:p>
      </dgm:t>
    </dgm:pt>
    <dgm:pt modelId="{0F44FCD9-160C-4641-8569-8EA14997553F}" type="sibTrans" cxnId="{DB346A29-A136-455A-83AE-57A8DDCB7CAD}">
      <dgm:prSet/>
      <dgm:spPr/>
      <dgm:t>
        <a:bodyPr/>
        <a:lstStyle/>
        <a:p>
          <a:endParaRPr lang="fr-FR"/>
        </a:p>
      </dgm:t>
    </dgm:pt>
    <dgm:pt modelId="{996F2FA0-A57F-473A-A09B-BBCAC7B5BE0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Évaluation de l’action</a:t>
          </a:r>
        </a:p>
      </dgm:t>
    </dgm:pt>
    <dgm:pt modelId="{1BBF7715-BCFA-4247-A48E-28159AB022CF}" type="parTrans" cxnId="{D2D16792-13FB-4E32-932D-80B9148FBAA7}">
      <dgm:prSet/>
      <dgm:spPr/>
      <dgm:t>
        <a:bodyPr/>
        <a:lstStyle/>
        <a:p>
          <a:endParaRPr lang="fr-FR"/>
        </a:p>
      </dgm:t>
    </dgm:pt>
    <dgm:pt modelId="{34304689-6F0F-48C9-B777-99426DB4FD76}" type="sibTrans" cxnId="{D2D16792-13FB-4E32-932D-80B9148FBAA7}">
      <dgm:prSet/>
      <dgm:spPr/>
      <dgm:t>
        <a:bodyPr/>
        <a:lstStyle/>
        <a:p>
          <a:endParaRPr lang="fr-FR"/>
        </a:p>
      </dgm:t>
    </dgm:pt>
    <dgm:pt modelId="{0A22A86C-A84C-4DEB-80B3-2B6BF7D8891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Comptes rendues, bilans et synthèses</a:t>
          </a:r>
        </a:p>
      </dgm:t>
    </dgm:pt>
    <dgm:pt modelId="{69A6CFF1-5D80-4396-887D-C076B5E0E102}" type="parTrans" cxnId="{B2F682B4-5AD1-47EF-A8A0-8B1C8B14A9E8}">
      <dgm:prSet/>
      <dgm:spPr/>
      <dgm:t>
        <a:bodyPr/>
        <a:lstStyle/>
        <a:p>
          <a:endParaRPr lang="fr-FR"/>
        </a:p>
      </dgm:t>
    </dgm:pt>
    <dgm:pt modelId="{DC473163-6FEA-40AC-A795-C28F154C4712}" type="sibTrans" cxnId="{B2F682B4-5AD1-47EF-A8A0-8B1C8B14A9E8}">
      <dgm:prSet/>
      <dgm:spPr/>
      <dgm:t>
        <a:bodyPr/>
        <a:lstStyle/>
        <a:p>
          <a:endParaRPr lang="fr-FR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BD6CFD95-07B9-4EE6-929B-0BCB39041917}" type="pres">
      <dgm:prSet presAssocID="{1A36C38C-9869-4F45-900B-F71CFCF7E4C4}" presName="node" presStyleLbl="node1" presStyleIdx="0" presStyleCnt="8">
        <dgm:presLayoutVars>
          <dgm:bulletEnabled val="1"/>
        </dgm:presLayoutVars>
      </dgm:prSet>
      <dgm:spPr/>
    </dgm:pt>
    <dgm:pt modelId="{73883C55-7BDF-4054-9DF1-068E474E0399}" type="pres">
      <dgm:prSet presAssocID="{2CF14436-D224-4751-BF67-99311A1C98D2}" presName="sibTrans" presStyleCnt="0"/>
      <dgm:spPr/>
    </dgm:pt>
    <dgm:pt modelId="{E96072B7-D231-4EA2-AD7A-CDF5B56ECAF8}" type="pres">
      <dgm:prSet presAssocID="{2A6F5550-46FC-4EEE-9350-DA9269F29508}" presName="node" presStyleLbl="node1" presStyleIdx="1" presStyleCnt="8">
        <dgm:presLayoutVars>
          <dgm:bulletEnabled val="1"/>
        </dgm:presLayoutVars>
      </dgm:prSet>
      <dgm:spPr>
        <a:xfrm>
          <a:off x="2357978" y="3243706"/>
          <a:ext cx="4633782" cy="2780269"/>
        </a:xfrm>
        <a:prstGeom prst="rect">
          <a:avLst/>
        </a:prstGeom>
      </dgm:spPr>
    </dgm:pt>
    <dgm:pt modelId="{DF48EC2A-DF3D-49EB-9DB9-36C3499A07DE}" type="pres">
      <dgm:prSet presAssocID="{789F1C99-7DFE-435F-AA6E-CB5F02685DA4}" presName="sibTrans" presStyleCnt="0"/>
      <dgm:spPr/>
    </dgm:pt>
    <dgm:pt modelId="{8FEA634D-077E-4F95-8C7F-AEE30CDDBD8A}" type="pres">
      <dgm:prSet presAssocID="{DC272215-3C79-4B92-A39F-4DD917C243C2}" presName="node" presStyleLbl="node1" presStyleIdx="2" presStyleCnt="8">
        <dgm:presLayoutVars>
          <dgm:bulletEnabled val="1"/>
        </dgm:presLayoutVars>
      </dgm:prSet>
      <dgm:spPr>
        <a:xfrm>
          <a:off x="6427946" y="90223"/>
          <a:ext cx="2921793" cy="1753076"/>
        </a:xfrm>
        <a:prstGeom prst="rect">
          <a:avLst/>
        </a:prstGeom>
      </dgm:spPr>
    </dgm:pt>
    <dgm:pt modelId="{073704B2-E705-41DB-A34B-CD32E89FBE7C}" type="pres">
      <dgm:prSet presAssocID="{96C92CCB-2EEE-49A1-B8CA-BC3A51EEDBD1}" presName="sibTrans" presStyleCnt="0"/>
      <dgm:spPr/>
    </dgm:pt>
    <dgm:pt modelId="{D57BA4C2-A52E-40E9-884D-647C69F3104C}" type="pres">
      <dgm:prSet presAssocID="{F2F44218-60DD-4938-BC58-D8681136B3F8}" presName="node" presStyleLbl="node1" presStyleIdx="3" presStyleCnt="8">
        <dgm:presLayoutVars>
          <dgm:bulletEnabled val="1"/>
        </dgm:presLayoutVars>
      </dgm:prSet>
      <dgm:spPr/>
    </dgm:pt>
    <dgm:pt modelId="{F1CD16E9-2C08-4618-B911-7842A22A2B58}" type="pres">
      <dgm:prSet presAssocID="{38C6B7CB-2234-4D76-8513-B70CB960B5C1}" presName="sibTrans" presStyleCnt="0"/>
      <dgm:spPr/>
    </dgm:pt>
    <dgm:pt modelId="{7EF3723D-0F8E-4EB0-9D50-07A2C06BD24E}" type="pres">
      <dgm:prSet presAssocID="{B968F404-1A75-43AA-8B8C-C76314775E05}" presName="node" presStyleLbl="node1" presStyleIdx="4" presStyleCnt="8">
        <dgm:presLayoutVars>
          <dgm:bulletEnabled val="1"/>
        </dgm:presLayoutVars>
      </dgm:prSet>
      <dgm:spPr/>
    </dgm:pt>
    <dgm:pt modelId="{32D90B84-54E6-47E9-9C0A-E9E970CEEA08}" type="pres">
      <dgm:prSet presAssocID="{288927A4-6BF3-47CC-B784-EBCACE52EF1D}" presName="sibTrans" presStyleCnt="0"/>
      <dgm:spPr/>
    </dgm:pt>
    <dgm:pt modelId="{32DCEFDB-6A71-4654-BB08-C84B0D66BB94}" type="pres">
      <dgm:prSet presAssocID="{AF29E1A4-18F0-4AE5-9F18-C4784D35B9D9}" presName="node" presStyleLbl="node1" presStyleIdx="5" presStyleCnt="8">
        <dgm:presLayoutVars>
          <dgm:bulletEnabled val="1"/>
        </dgm:presLayoutVars>
      </dgm:prSet>
      <dgm:spPr/>
    </dgm:pt>
    <dgm:pt modelId="{BE35C6F1-0470-4C76-91BE-626F4D14BE8E}" type="pres">
      <dgm:prSet presAssocID="{0F44FCD9-160C-4641-8569-8EA14997553F}" presName="sibTrans" presStyleCnt="0"/>
      <dgm:spPr/>
    </dgm:pt>
    <dgm:pt modelId="{792FFCCF-A0F0-45E0-BB28-9DC35D5991B2}" type="pres">
      <dgm:prSet presAssocID="{996F2FA0-A57F-473A-A09B-BBCAC7B5BE03}" presName="node" presStyleLbl="node1" presStyleIdx="6" presStyleCnt="8">
        <dgm:presLayoutVars>
          <dgm:bulletEnabled val="1"/>
        </dgm:presLayoutVars>
      </dgm:prSet>
      <dgm:spPr/>
    </dgm:pt>
    <dgm:pt modelId="{D9BB9D83-28BA-4FB7-A4C8-E5D443F49CFC}" type="pres">
      <dgm:prSet presAssocID="{34304689-6F0F-48C9-B777-99426DB4FD76}" presName="sibTrans" presStyleCnt="0"/>
      <dgm:spPr/>
    </dgm:pt>
    <dgm:pt modelId="{7090C2E5-42D5-4FA2-8ADA-4B41C446BA08}" type="pres">
      <dgm:prSet presAssocID="{0A22A86C-A84C-4DEB-80B3-2B6BF7D88918}" presName="node" presStyleLbl="node1" presStyleIdx="7" presStyleCnt="8">
        <dgm:presLayoutVars>
          <dgm:bulletEnabled val="1"/>
        </dgm:presLayoutVars>
      </dgm:prSet>
      <dgm:spPr/>
    </dgm:pt>
  </dgm:ptLst>
  <dgm:cxnLst>
    <dgm:cxn modelId="{03216607-7E73-4DBC-9ECC-2E3D92EB37F1}" type="presOf" srcId="{DC272215-3C79-4B92-A39F-4DD917C243C2}" destId="{8FEA634D-077E-4F95-8C7F-AEE30CDDBD8A}" srcOrd="0" destOrd="0" presId="urn:microsoft.com/office/officeart/2005/8/layout/default"/>
    <dgm:cxn modelId="{5B72FD08-74F8-4D5E-AE0D-4EC77D559F2B}" type="presOf" srcId="{1A36C38C-9869-4F45-900B-F71CFCF7E4C4}" destId="{BD6CFD95-07B9-4EE6-929B-0BCB39041917}" srcOrd="0" destOrd="0" presId="urn:microsoft.com/office/officeart/2005/8/layout/default"/>
    <dgm:cxn modelId="{78873810-5C73-4BF0-B8D3-4D47453E4D25}" type="presOf" srcId="{B968F404-1A75-43AA-8B8C-C76314775E05}" destId="{7EF3723D-0F8E-4EB0-9D50-07A2C06BD24E}" srcOrd="0" destOrd="0" presId="urn:microsoft.com/office/officeart/2005/8/layout/default"/>
    <dgm:cxn modelId="{81F5F922-99B8-496D-B306-CD5627BA8F9B}" type="presOf" srcId="{AF29E1A4-18F0-4AE5-9F18-C4784D35B9D9}" destId="{32DCEFDB-6A71-4654-BB08-C84B0D66BB94}" srcOrd="0" destOrd="0" presId="urn:microsoft.com/office/officeart/2005/8/layout/default"/>
    <dgm:cxn modelId="{80F6D726-E687-40B8-90F8-C2A065A0819C}" srcId="{2AAA015D-DE9C-46CF-A010-836A0E5301CD}" destId="{DC272215-3C79-4B92-A39F-4DD917C243C2}" srcOrd="2" destOrd="0" parTransId="{1A2CFB84-E2FF-4202-B92D-78B395B31B2A}" sibTransId="{96C92CCB-2EEE-49A1-B8CA-BC3A51EEDBD1}"/>
    <dgm:cxn modelId="{F6DCDA26-5CCF-4806-952E-140C00D15460}" type="presOf" srcId="{F2F44218-60DD-4938-BC58-D8681136B3F8}" destId="{D57BA4C2-A52E-40E9-884D-647C69F3104C}" srcOrd="0" destOrd="0" presId="urn:microsoft.com/office/officeart/2005/8/layout/default"/>
    <dgm:cxn modelId="{DB346A29-A136-455A-83AE-57A8DDCB7CAD}" srcId="{2AAA015D-DE9C-46CF-A010-836A0E5301CD}" destId="{AF29E1A4-18F0-4AE5-9F18-C4784D35B9D9}" srcOrd="5" destOrd="0" parTransId="{D73C1FD1-339A-40AB-AAD3-0201748B0F5B}" sibTransId="{0F44FCD9-160C-4641-8569-8EA14997553F}"/>
    <dgm:cxn modelId="{A0243C5C-C073-4E35-958C-517302803493}" type="presOf" srcId="{0A22A86C-A84C-4DEB-80B3-2B6BF7D88918}" destId="{7090C2E5-42D5-4FA2-8ADA-4B41C446BA08}" srcOrd="0" destOrd="0" presId="urn:microsoft.com/office/officeart/2005/8/layout/default"/>
    <dgm:cxn modelId="{66C4C770-8DF2-4AA1-A284-895A30D81009}" srcId="{2AAA015D-DE9C-46CF-A010-836A0E5301CD}" destId="{F2F44218-60DD-4938-BC58-D8681136B3F8}" srcOrd="3" destOrd="0" parTransId="{5F8E394E-235B-4FB2-980D-47343C490E50}" sibTransId="{38C6B7CB-2234-4D76-8513-B70CB960B5C1}"/>
    <dgm:cxn modelId="{D2D16792-13FB-4E32-932D-80B9148FBAA7}" srcId="{2AAA015D-DE9C-46CF-A010-836A0E5301CD}" destId="{996F2FA0-A57F-473A-A09B-BBCAC7B5BE03}" srcOrd="6" destOrd="0" parTransId="{1BBF7715-BCFA-4247-A48E-28159AB022CF}" sibTransId="{34304689-6F0F-48C9-B777-99426DB4FD76}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B7706A9D-F096-405F-AACF-76F0B3673497}" srcId="{2AAA015D-DE9C-46CF-A010-836A0E5301CD}" destId="{B968F404-1A75-43AA-8B8C-C76314775E05}" srcOrd="4" destOrd="0" parTransId="{FC16C530-1540-4F72-B472-E774CF20720D}" sibTransId="{288927A4-6BF3-47CC-B784-EBCACE52EF1D}"/>
    <dgm:cxn modelId="{B2F682B4-5AD1-47EF-A8A0-8B1C8B14A9E8}" srcId="{2AAA015D-DE9C-46CF-A010-836A0E5301CD}" destId="{0A22A86C-A84C-4DEB-80B3-2B6BF7D88918}" srcOrd="7" destOrd="0" parTransId="{69A6CFF1-5D80-4396-887D-C076B5E0E102}" sibTransId="{DC473163-6FEA-40AC-A795-C28F154C4712}"/>
    <dgm:cxn modelId="{207528BA-60A7-4755-98CC-567BE55D334D}" srcId="{2AAA015D-DE9C-46CF-A010-836A0E5301CD}" destId="{1A36C38C-9869-4F45-900B-F71CFCF7E4C4}" srcOrd="0" destOrd="0" parTransId="{3B075357-8C46-4266-93E2-2F1AA8E66E75}" sibTransId="{2CF14436-D224-4751-BF67-99311A1C98D2}"/>
    <dgm:cxn modelId="{1EF207E4-2DFF-43AD-89DA-45D0B50680ED}" srcId="{2AAA015D-DE9C-46CF-A010-836A0E5301CD}" destId="{2A6F5550-46FC-4EEE-9350-DA9269F29508}" srcOrd="1" destOrd="0" parTransId="{B05254CB-2541-45C3-8CBC-79840BC302F6}" sibTransId="{789F1C99-7DFE-435F-AA6E-CB5F02685DA4}"/>
    <dgm:cxn modelId="{AA22FFF5-93E9-4B92-98DB-27A11800B430}" type="presOf" srcId="{996F2FA0-A57F-473A-A09B-BBCAC7B5BE03}" destId="{792FFCCF-A0F0-45E0-BB28-9DC35D5991B2}" srcOrd="0" destOrd="0" presId="urn:microsoft.com/office/officeart/2005/8/layout/default"/>
    <dgm:cxn modelId="{66E66CF7-50C6-4F50-8241-30977FE6AD25}" type="presOf" srcId="{2A6F5550-46FC-4EEE-9350-DA9269F29508}" destId="{E96072B7-D231-4EA2-AD7A-CDF5B56ECAF8}" srcOrd="0" destOrd="0" presId="urn:microsoft.com/office/officeart/2005/8/layout/default"/>
    <dgm:cxn modelId="{F7AAE9F0-267C-44DD-B511-2D51FE0612A7}" type="presParOf" srcId="{C42D92C4-71C0-48BA-825F-A8E9CD0CF4E4}" destId="{BD6CFD95-07B9-4EE6-929B-0BCB39041917}" srcOrd="0" destOrd="0" presId="urn:microsoft.com/office/officeart/2005/8/layout/default"/>
    <dgm:cxn modelId="{A513B99B-5461-4433-A102-C91A0736008E}" type="presParOf" srcId="{C42D92C4-71C0-48BA-825F-A8E9CD0CF4E4}" destId="{73883C55-7BDF-4054-9DF1-068E474E0399}" srcOrd="1" destOrd="0" presId="urn:microsoft.com/office/officeart/2005/8/layout/default"/>
    <dgm:cxn modelId="{5D227FA7-61AA-40F1-B984-2B89C99A3555}" type="presParOf" srcId="{C42D92C4-71C0-48BA-825F-A8E9CD0CF4E4}" destId="{E96072B7-D231-4EA2-AD7A-CDF5B56ECAF8}" srcOrd="2" destOrd="0" presId="urn:microsoft.com/office/officeart/2005/8/layout/default"/>
    <dgm:cxn modelId="{D1B291FF-7B88-4FD3-91CD-FB1CA6315090}" type="presParOf" srcId="{C42D92C4-71C0-48BA-825F-A8E9CD0CF4E4}" destId="{DF48EC2A-DF3D-49EB-9DB9-36C3499A07DE}" srcOrd="3" destOrd="0" presId="urn:microsoft.com/office/officeart/2005/8/layout/default"/>
    <dgm:cxn modelId="{B9320848-71DF-4360-935D-421547748A0B}" type="presParOf" srcId="{C42D92C4-71C0-48BA-825F-A8E9CD0CF4E4}" destId="{8FEA634D-077E-4F95-8C7F-AEE30CDDBD8A}" srcOrd="4" destOrd="0" presId="urn:microsoft.com/office/officeart/2005/8/layout/default"/>
    <dgm:cxn modelId="{8569A559-FAD1-4C2D-A73D-7B88084457A5}" type="presParOf" srcId="{C42D92C4-71C0-48BA-825F-A8E9CD0CF4E4}" destId="{073704B2-E705-41DB-A34B-CD32E89FBE7C}" srcOrd="5" destOrd="0" presId="urn:microsoft.com/office/officeart/2005/8/layout/default"/>
    <dgm:cxn modelId="{89C73DA8-35A8-476C-8C51-2FA373768764}" type="presParOf" srcId="{C42D92C4-71C0-48BA-825F-A8E9CD0CF4E4}" destId="{D57BA4C2-A52E-40E9-884D-647C69F3104C}" srcOrd="6" destOrd="0" presId="urn:microsoft.com/office/officeart/2005/8/layout/default"/>
    <dgm:cxn modelId="{A39451EE-64BA-4F4E-B772-E02AFAC656C1}" type="presParOf" srcId="{C42D92C4-71C0-48BA-825F-A8E9CD0CF4E4}" destId="{F1CD16E9-2C08-4618-B911-7842A22A2B58}" srcOrd="7" destOrd="0" presId="urn:microsoft.com/office/officeart/2005/8/layout/default"/>
    <dgm:cxn modelId="{9CF6B64C-1387-46F3-AB14-000AFA6C3026}" type="presParOf" srcId="{C42D92C4-71C0-48BA-825F-A8E9CD0CF4E4}" destId="{7EF3723D-0F8E-4EB0-9D50-07A2C06BD24E}" srcOrd="8" destOrd="0" presId="urn:microsoft.com/office/officeart/2005/8/layout/default"/>
    <dgm:cxn modelId="{42361B4B-F8D4-4541-9006-6FD0074FF004}" type="presParOf" srcId="{C42D92C4-71C0-48BA-825F-A8E9CD0CF4E4}" destId="{32D90B84-54E6-47E9-9C0A-E9E970CEEA08}" srcOrd="9" destOrd="0" presId="urn:microsoft.com/office/officeart/2005/8/layout/default"/>
    <dgm:cxn modelId="{4DA33C6D-FFBD-4E5A-BE10-DA8A1334F7D5}" type="presParOf" srcId="{C42D92C4-71C0-48BA-825F-A8E9CD0CF4E4}" destId="{32DCEFDB-6A71-4654-BB08-C84B0D66BB94}" srcOrd="10" destOrd="0" presId="urn:microsoft.com/office/officeart/2005/8/layout/default"/>
    <dgm:cxn modelId="{1E5C7E8C-0EBE-47C5-B74A-59909D1A1E21}" type="presParOf" srcId="{C42D92C4-71C0-48BA-825F-A8E9CD0CF4E4}" destId="{BE35C6F1-0470-4C76-91BE-626F4D14BE8E}" srcOrd="11" destOrd="0" presId="urn:microsoft.com/office/officeart/2005/8/layout/default"/>
    <dgm:cxn modelId="{865793F9-513C-4AEA-BC96-5D4D36A69D24}" type="presParOf" srcId="{C42D92C4-71C0-48BA-825F-A8E9CD0CF4E4}" destId="{792FFCCF-A0F0-45E0-BB28-9DC35D5991B2}" srcOrd="12" destOrd="0" presId="urn:microsoft.com/office/officeart/2005/8/layout/default"/>
    <dgm:cxn modelId="{F64F6810-27CE-4427-B8E6-08E41F6E5070}" type="presParOf" srcId="{C42D92C4-71C0-48BA-825F-A8E9CD0CF4E4}" destId="{D9BB9D83-28BA-4FB7-A4C8-E5D443F49CFC}" srcOrd="13" destOrd="0" presId="urn:microsoft.com/office/officeart/2005/8/layout/default"/>
    <dgm:cxn modelId="{A5722451-4A6E-4FC6-9C20-CC4D590FABDF}" type="presParOf" srcId="{C42D92C4-71C0-48BA-825F-A8E9CD0CF4E4}" destId="{7090C2E5-42D5-4FA2-8ADA-4B41C446BA08}" srcOrd="1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1C278FB-B1BF-4321-AE1A-F90C01196B11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Politique de santé publique et législation sociale: notions de démographie et de santé publique, </a:t>
          </a:r>
          <a:endParaRPr lang="fr-FR" sz="1600" dirty="0">
            <a:solidFill>
              <a:schemeClr val="tx1"/>
            </a:solidFill>
          </a:endParaRPr>
        </a:p>
      </dgm:t>
    </dgm:pt>
    <dgm:pt modelId="{4E5511DA-7814-414E-9013-982FE5A76DDB}" type="parTrans" cxnId="{3AF3F77F-05DF-4D57-8CFB-E07ABA4FD8C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4732FC6-20D8-4CFE-8B91-EC062E1EF7BE}" type="sibTrans" cxnId="{3AF3F77F-05DF-4D57-8CFB-E07ABA4FD8C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DAE5CA2-868E-41E4-806C-7CE1C7CBED32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déterminants de santé d'une population, </a:t>
          </a:r>
          <a:endParaRPr lang="fr-FR" sz="1600" dirty="0">
            <a:solidFill>
              <a:schemeClr val="tx1"/>
            </a:solidFill>
          </a:endParaRPr>
        </a:p>
      </dgm:t>
    </dgm:pt>
    <dgm:pt modelId="{9A2982BE-789B-4915-9B11-EB95678B6000}" type="parTrans" cxnId="{A74B8B5D-C75F-41DB-BE7E-6909203AFAF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E7DC5DC-3AE7-4A92-AF4C-AF344EEABBF4}" type="sibTrans" cxnId="{A74B8B5D-C75F-41DB-BE7E-6909203AFAF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FE1AEE5-CDD7-499D-84B4-0B9F47AC224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organisation sanitaire et sociale en France,</a:t>
          </a:r>
          <a:endParaRPr lang="fr-FR" sz="1600" dirty="0">
            <a:solidFill>
              <a:schemeClr val="tx1"/>
            </a:solidFill>
          </a:endParaRPr>
        </a:p>
      </dgm:t>
    </dgm:pt>
    <dgm:pt modelId="{AE0A3F79-F6D8-4B53-9D47-FD16B07955FF}" type="parTrans" cxnId="{8B611CC2-0E00-4A4B-8A42-EBA14A1A3AF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61AF412-BB75-4C98-A0B4-88646A794CBB}" type="sibTrans" cxnId="{8B611CC2-0E00-4A4B-8A42-EBA14A1A3AF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1D595C5-607A-4093-9804-ABDA0C0565ED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promotion de la santé en faveur des élèves et parcours éducatif de santé</a:t>
          </a:r>
          <a:endParaRPr lang="fr-FR" sz="1600" dirty="0">
            <a:solidFill>
              <a:schemeClr val="tx1"/>
            </a:solidFill>
          </a:endParaRPr>
        </a:p>
      </dgm:t>
    </dgm:pt>
    <dgm:pt modelId="{577A1AD8-C705-4275-AA33-DCEAC425F6EE}" type="parTrans" cxnId="{10DC227E-923A-4AB9-B2A6-D5C7DC2FD5B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E3804E4-756E-41C8-9A0F-71B78B2FF88F}" type="sibTrans" cxnId="{10DC227E-923A-4AB9-B2A6-D5C7DC2FD5B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2D4A7E31-40F5-4D46-AE7F-BD50AF01920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l'enfant : développement social</a:t>
          </a:r>
          <a:endParaRPr lang="fr-FR" sz="1600" dirty="0">
            <a:solidFill>
              <a:schemeClr val="tx1"/>
            </a:solidFill>
          </a:endParaRPr>
        </a:p>
      </dgm:t>
    </dgm:pt>
    <dgm:pt modelId="{F1A99852-5ACB-49DE-8ECF-C8F86C506DEA}" type="parTrans" cxnId="{070E660A-30A3-45FA-BB73-1AE882196FD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D90A04C-976A-49DA-A030-FEF32A36AF03}" type="sibTrans" cxnId="{070E660A-30A3-45FA-BB73-1AE882196FD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508BC4FE-835F-478A-8F54-56A0DA67677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droits de l'enfant, </a:t>
          </a:r>
          <a:endParaRPr lang="fr-FR" sz="1600" dirty="0">
            <a:solidFill>
              <a:schemeClr val="tx1"/>
            </a:solidFill>
          </a:endParaRPr>
        </a:p>
      </dgm:t>
    </dgm:pt>
    <dgm:pt modelId="{CA7C6DC7-8660-44E5-9B37-1B59C620EA17}" type="parTrans" cxnId="{2C797518-1B4B-4ADD-A16A-C42501D80B6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5F65FBA3-2B12-469A-B79E-B71EE462FC5C}" type="sibTrans" cxnId="{2C797518-1B4B-4ADD-A16A-C42501D80B6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BDA3D56-B46B-4D3E-B19E-BC3EFB447362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protection maternelle et infantile, </a:t>
          </a:r>
          <a:endParaRPr lang="fr-FR" sz="1600" dirty="0">
            <a:solidFill>
              <a:schemeClr val="tx1"/>
            </a:solidFill>
          </a:endParaRPr>
        </a:p>
      </dgm:t>
    </dgm:pt>
    <dgm:pt modelId="{75696E55-139F-4AD9-87A0-F32CE04D1D40}" type="parTrans" cxnId="{9913C979-579F-40D0-9477-7483602433B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A7256FC-B614-4DA9-BE6A-B3286E359FC5}" type="sibTrans" cxnId="{9913C979-579F-40D0-9477-7483602433B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3E89FFD-7B0D-46B2-B7E3-DA1BC50660CB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accueil collectif du jeune enfant, </a:t>
          </a:r>
          <a:endParaRPr lang="fr-FR" sz="1600" dirty="0">
            <a:solidFill>
              <a:schemeClr val="tx1"/>
            </a:solidFill>
          </a:endParaRPr>
        </a:p>
      </dgm:t>
    </dgm:pt>
    <dgm:pt modelId="{1A22B3AA-0A6F-4282-A9B6-F63A16A69BFF}" type="parTrans" cxnId="{58D65737-F492-40CD-9110-35A0D61213B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A879BDA-1EEE-40E2-89F6-7AF07519871A}" type="sibTrans" cxnId="{58D65737-F492-40CD-9110-35A0D61213B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9359E92-DFE4-4E8A-8593-02AEA1EEF7C5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relais petite enfance</a:t>
          </a:r>
          <a:endParaRPr lang="fr-FR" sz="1600" dirty="0">
            <a:solidFill>
              <a:schemeClr val="tx1"/>
            </a:solidFill>
          </a:endParaRPr>
        </a:p>
      </dgm:t>
    </dgm:pt>
    <dgm:pt modelId="{4CBB928C-8B88-4F08-8E49-C97054884D1F}" type="parTrans" cxnId="{ECCA69F2-AEF3-4670-997A-9044CC28262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5BF9533-81BB-4A81-87AD-F25F522670EC}" type="sibTrans" cxnId="{ECCA69F2-AEF3-4670-997A-9044CC28262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4485E5D-2673-4947-8DC7-983306D2A5B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Ecole maternelle, élémentaire,</a:t>
          </a:r>
          <a:endParaRPr lang="fr-FR" sz="1600" dirty="0">
            <a:solidFill>
              <a:schemeClr val="tx1"/>
            </a:solidFill>
          </a:endParaRPr>
        </a:p>
      </dgm:t>
    </dgm:pt>
    <dgm:pt modelId="{50557FAC-410A-49DD-9696-3641A51416C4}" type="parTrans" cxnId="{691D214F-FA42-4D16-9098-D1E5F3497CF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E9A174F-AD8B-4A57-A2B7-BCBC7961E332}" type="sibTrans" cxnId="{691D214F-FA42-4D16-9098-D1E5F3497CF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577338B-84BC-4491-B75C-7C4B9B916AD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accueil de loisirs sans hébergements, séjours de vacances avec hébergement,</a:t>
          </a:r>
          <a:endParaRPr lang="fr-FR" sz="1600" dirty="0">
            <a:solidFill>
              <a:schemeClr val="tx1"/>
            </a:solidFill>
          </a:endParaRPr>
        </a:p>
      </dgm:t>
    </dgm:pt>
    <dgm:pt modelId="{356620B7-4A62-4414-A8C6-ED78C62ECF63}" type="parTrans" cxnId="{92AD7FF2-B2D4-434C-81D2-0C9D803C5EA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23B10D2-E713-4600-BA64-32C367683A46}" type="sibTrans" cxnId="{92AD7FF2-B2D4-434C-81D2-0C9D803C5EA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CC91102-3F8D-4A14-A373-FD66A6199B96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enfance en danger, </a:t>
          </a:r>
          <a:endParaRPr lang="fr-FR" sz="1600" dirty="0">
            <a:solidFill>
              <a:schemeClr val="tx1"/>
            </a:solidFill>
          </a:endParaRPr>
        </a:p>
      </dgm:t>
    </dgm:pt>
    <dgm:pt modelId="{9DF4397B-6D97-4BE7-9DD9-C0D93DB6A88B}" type="parTrans" cxnId="{2669237D-01D8-4D5C-807A-FC40CFAE2F4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A496105-017B-488C-97BB-2D66645B9FC6}" type="sibTrans" cxnId="{2669237D-01D8-4D5C-807A-FC40CFAE2F4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D50F2E84-B7EB-4F0E-B458-FB5EBE9D7B1A}" type="pres">
      <dgm:prSet presAssocID="{31C278FB-B1BF-4321-AE1A-F90C01196B11}" presName="node" presStyleLbl="node1" presStyleIdx="0" presStyleCnt="12">
        <dgm:presLayoutVars>
          <dgm:bulletEnabled val="1"/>
        </dgm:presLayoutVars>
      </dgm:prSet>
      <dgm:spPr/>
    </dgm:pt>
    <dgm:pt modelId="{66211A8D-1367-4181-B0D3-C1F280BEAC8E}" type="pres">
      <dgm:prSet presAssocID="{84732FC6-20D8-4CFE-8B91-EC062E1EF7BE}" presName="sibTrans" presStyleCnt="0"/>
      <dgm:spPr/>
    </dgm:pt>
    <dgm:pt modelId="{A4D33EB1-2175-4D52-8D47-095C8DD1E1FD}" type="pres">
      <dgm:prSet presAssocID="{DDAE5CA2-868E-41E4-806C-7CE1C7CBED32}" presName="node" presStyleLbl="node1" presStyleIdx="1" presStyleCnt="12">
        <dgm:presLayoutVars>
          <dgm:bulletEnabled val="1"/>
        </dgm:presLayoutVars>
      </dgm:prSet>
      <dgm:spPr/>
    </dgm:pt>
    <dgm:pt modelId="{1B98DB50-CFD1-4730-8B8E-2E21C133D83F}" type="pres">
      <dgm:prSet presAssocID="{3E7DC5DC-3AE7-4A92-AF4C-AF344EEABBF4}" presName="sibTrans" presStyleCnt="0"/>
      <dgm:spPr/>
    </dgm:pt>
    <dgm:pt modelId="{194E5C32-B88C-4B88-8017-85C8DC21B1C1}" type="pres">
      <dgm:prSet presAssocID="{1FE1AEE5-CDD7-499D-84B4-0B9F47AC224C}" presName="node" presStyleLbl="node1" presStyleIdx="2" presStyleCnt="12">
        <dgm:presLayoutVars>
          <dgm:bulletEnabled val="1"/>
        </dgm:presLayoutVars>
      </dgm:prSet>
      <dgm:spPr/>
    </dgm:pt>
    <dgm:pt modelId="{343F904C-E4D9-4790-B968-E8A2C2A78669}" type="pres">
      <dgm:prSet presAssocID="{F61AF412-BB75-4C98-A0B4-88646A794CBB}" presName="sibTrans" presStyleCnt="0"/>
      <dgm:spPr/>
    </dgm:pt>
    <dgm:pt modelId="{21F94193-4129-4AEF-95A6-86F88CE2FB94}" type="pres">
      <dgm:prSet presAssocID="{C1D595C5-607A-4093-9804-ABDA0C0565ED}" presName="node" presStyleLbl="node1" presStyleIdx="3" presStyleCnt="12">
        <dgm:presLayoutVars>
          <dgm:bulletEnabled val="1"/>
        </dgm:presLayoutVars>
      </dgm:prSet>
      <dgm:spPr/>
    </dgm:pt>
    <dgm:pt modelId="{21F795AF-CFB1-4216-AF4A-7361854CF716}" type="pres">
      <dgm:prSet presAssocID="{8E3804E4-756E-41C8-9A0F-71B78B2FF88F}" presName="sibTrans" presStyleCnt="0"/>
      <dgm:spPr/>
    </dgm:pt>
    <dgm:pt modelId="{005B207E-8947-47D9-B63D-04F53B9FC78E}" type="pres">
      <dgm:prSet presAssocID="{2D4A7E31-40F5-4D46-AE7F-BD50AF019207}" presName="node" presStyleLbl="node1" presStyleIdx="4" presStyleCnt="12">
        <dgm:presLayoutVars>
          <dgm:bulletEnabled val="1"/>
        </dgm:presLayoutVars>
      </dgm:prSet>
      <dgm:spPr/>
    </dgm:pt>
    <dgm:pt modelId="{4F676FF5-15D1-4EFA-BE49-0DBE57D193D3}" type="pres">
      <dgm:prSet presAssocID="{8D90A04C-976A-49DA-A030-FEF32A36AF03}" presName="sibTrans" presStyleCnt="0"/>
      <dgm:spPr/>
    </dgm:pt>
    <dgm:pt modelId="{E0F99565-8678-497C-A2AA-A3C2792767C2}" type="pres">
      <dgm:prSet presAssocID="{508BC4FE-835F-478A-8F54-56A0DA67677E}" presName="node" presStyleLbl="node1" presStyleIdx="5" presStyleCnt="12">
        <dgm:presLayoutVars>
          <dgm:bulletEnabled val="1"/>
        </dgm:presLayoutVars>
      </dgm:prSet>
      <dgm:spPr/>
    </dgm:pt>
    <dgm:pt modelId="{19E97D35-82E0-46AC-B426-55E925FF2C47}" type="pres">
      <dgm:prSet presAssocID="{5F65FBA3-2B12-469A-B79E-B71EE462FC5C}" presName="sibTrans" presStyleCnt="0"/>
      <dgm:spPr/>
    </dgm:pt>
    <dgm:pt modelId="{6E6002E8-F22C-4EE2-BAD1-290300B31F7F}" type="pres">
      <dgm:prSet presAssocID="{8BDA3D56-B46B-4D3E-B19E-BC3EFB447362}" presName="node" presStyleLbl="node1" presStyleIdx="6" presStyleCnt="12">
        <dgm:presLayoutVars>
          <dgm:bulletEnabled val="1"/>
        </dgm:presLayoutVars>
      </dgm:prSet>
      <dgm:spPr/>
    </dgm:pt>
    <dgm:pt modelId="{42C783F9-2D6D-4145-B39C-AC87509F230F}" type="pres">
      <dgm:prSet presAssocID="{CA7256FC-B614-4DA9-BE6A-B3286E359FC5}" presName="sibTrans" presStyleCnt="0"/>
      <dgm:spPr/>
    </dgm:pt>
    <dgm:pt modelId="{FCF6EFC4-3213-4E98-8CE6-CF7693154D07}" type="pres">
      <dgm:prSet presAssocID="{13E89FFD-7B0D-46B2-B7E3-DA1BC50660CB}" presName="node" presStyleLbl="node1" presStyleIdx="7" presStyleCnt="12">
        <dgm:presLayoutVars>
          <dgm:bulletEnabled val="1"/>
        </dgm:presLayoutVars>
      </dgm:prSet>
      <dgm:spPr/>
    </dgm:pt>
    <dgm:pt modelId="{F123C70B-657A-4CBE-B378-BD303B3B4DF1}" type="pres">
      <dgm:prSet presAssocID="{CA879BDA-1EEE-40E2-89F6-7AF07519871A}" presName="sibTrans" presStyleCnt="0"/>
      <dgm:spPr/>
    </dgm:pt>
    <dgm:pt modelId="{310E147C-0515-4E83-97A4-BBDACF7A7510}" type="pres">
      <dgm:prSet presAssocID="{19359E92-DFE4-4E8A-8593-02AEA1EEF7C5}" presName="node" presStyleLbl="node1" presStyleIdx="8" presStyleCnt="12">
        <dgm:presLayoutVars>
          <dgm:bulletEnabled val="1"/>
        </dgm:presLayoutVars>
      </dgm:prSet>
      <dgm:spPr/>
    </dgm:pt>
    <dgm:pt modelId="{3234E48E-EEFE-4C9B-938F-874829405FE3}" type="pres">
      <dgm:prSet presAssocID="{95BF9533-81BB-4A81-87AD-F25F522670EC}" presName="sibTrans" presStyleCnt="0"/>
      <dgm:spPr/>
    </dgm:pt>
    <dgm:pt modelId="{D12C5BAB-2674-4894-B9B1-1B42AF453142}" type="pres">
      <dgm:prSet presAssocID="{64485E5D-2673-4947-8DC7-983306D2A5BE}" presName="node" presStyleLbl="node1" presStyleIdx="9" presStyleCnt="12">
        <dgm:presLayoutVars>
          <dgm:bulletEnabled val="1"/>
        </dgm:presLayoutVars>
      </dgm:prSet>
      <dgm:spPr/>
    </dgm:pt>
    <dgm:pt modelId="{A7C493EB-F5B7-4D37-9031-3599B807C80B}" type="pres">
      <dgm:prSet presAssocID="{1E9A174F-AD8B-4A57-A2B7-BCBC7961E332}" presName="sibTrans" presStyleCnt="0"/>
      <dgm:spPr/>
    </dgm:pt>
    <dgm:pt modelId="{0ADFA9F8-7C90-47C4-9117-E08E4B49DB47}" type="pres">
      <dgm:prSet presAssocID="{B577338B-84BC-4491-B75C-7C4B9B916ADE}" presName="node" presStyleLbl="node1" presStyleIdx="10" presStyleCnt="12">
        <dgm:presLayoutVars>
          <dgm:bulletEnabled val="1"/>
        </dgm:presLayoutVars>
      </dgm:prSet>
      <dgm:spPr/>
    </dgm:pt>
    <dgm:pt modelId="{32A9512B-17D1-4254-BB44-D8E512B4AF67}" type="pres">
      <dgm:prSet presAssocID="{D23B10D2-E713-4600-BA64-32C367683A46}" presName="sibTrans" presStyleCnt="0"/>
      <dgm:spPr/>
    </dgm:pt>
    <dgm:pt modelId="{6A765F2E-AF86-466C-AF4F-71F6B89C14A2}" type="pres">
      <dgm:prSet presAssocID="{4CC91102-3F8D-4A14-A373-FD66A6199B9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F26A2600-C951-447A-8699-360F8C4FDDD5}" type="presOf" srcId="{DDAE5CA2-868E-41E4-806C-7CE1C7CBED32}" destId="{A4D33EB1-2175-4D52-8D47-095C8DD1E1FD}" srcOrd="0" destOrd="0" presId="urn:microsoft.com/office/officeart/2005/8/layout/default"/>
    <dgm:cxn modelId="{2A81FC03-7DF3-45BF-AAC9-357D9E4AF249}" type="presOf" srcId="{4CC91102-3F8D-4A14-A373-FD66A6199B96}" destId="{6A765F2E-AF86-466C-AF4F-71F6B89C14A2}" srcOrd="0" destOrd="0" presId="urn:microsoft.com/office/officeart/2005/8/layout/default"/>
    <dgm:cxn modelId="{070E660A-30A3-45FA-BB73-1AE882196FDD}" srcId="{ED8F53D0-309E-4DCF-8AAD-9D04C0CB1D74}" destId="{2D4A7E31-40F5-4D46-AE7F-BD50AF019207}" srcOrd="4" destOrd="0" parTransId="{F1A99852-5ACB-49DE-8ECF-C8F86C506DEA}" sibTransId="{8D90A04C-976A-49DA-A030-FEF32A36AF03}"/>
    <dgm:cxn modelId="{4BBB6117-E7FC-47B3-8D9D-E97A94022DFF}" type="presOf" srcId="{B577338B-84BC-4491-B75C-7C4B9B916ADE}" destId="{0ADFA9F8-7C90-47C4-9117-E08E4B49DB47}" srcOrd="0" destOrd="0" presId="urn:microsoft.com/office/officeart/2005/8/layout/default"/>
    <dgm:cxn modelId="{2C797518-1B4B-4ADD-A16A-C42501D80B69}" srcId="{ED8F53D0-309E-4DCF-8AAD-9D04C0CB1D74}" destId="{508BC4FE-835F-478A-8F54-56A0DA67677E}" srcOrd="5" destOrd="0" parTransId="{CA7C6DC7-8660-44E5-9B37-1B59C620EA17}" sibTransId="{5F65FBA3-2B12-469A-B79E-B71EE462FC5C}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58D65737-F492-40CD-9110-35A0D61213B9}" srcId="{ED8F53D0-309E-4DCF-8AAD-9D04C0CB1D74}" destId="{13E89FFD-7B0D-46B2-B7E3-DA1BC50660CB}" srcOrd="7" destOrd="0" parTransId="{1A22B3AA-0A6F-4282-A9B6-F63A16A69BFF}" sibTransId="{CA879BDA-1EEE-40E2-89F6-7AF07519871A}"/>
    <dgm:cxn modelId="{A74B8B5D-C75F-41DB-BE7E-6909203AFAF9}" srcId="{ED8F53D0-309E-4DCF-8AAD-9D04C0CB1D74}" destId="{DDAE5CA2-868E-41E4-806C-7CE1C7CBED32}" srcOrd="1" destOrd="0" parTransId="{9A2982BE-789B-4915-9B11-EB95678B6000}" sibTransId="{3E7DC5DC-3AE7-4A92-AF4C-AF344EEABBF4}"/>
    <dgm:cxn modelId="{691D214F-FA42-4D16-9098-D1E5F3497CFD}" srcId="{ED8F53D0-309E-4DCF-8AAD-9D04C0CB1D74}" destId="{64485E5D-2673-4947-8DC7-983306D2A5BE}" srcOrd="9" destOrd="0" parTransId="{50557FAC-410A-49DD-9696-3641A51416C4}" sibTransId="{1E9A174F-AD8B-4A57-A2B7-BCBC7961E332}"/>
    <dgm:cxn modelId="{B1D34C71-A7CF-4AA3-84D8-760591A60392}" type="presOf" srcId="{19359E92-DFE4-4E8A-8593-02AEA1EEF7C5}" destId="{310E147C-0515-4E83-97A4-BBDACF7A7510}" srcOrd="0" destOrd="0" presId="urn:microsoft.com/office/officeart/2005/8/layout/default"/>
    <dgm:cxn modelId="{DFEDC076-A491-439D-8028-57F6A071EAC2}" type="presOf" srcId="{13E89FFD-7B0D-46B2-B7E3-DA1BC50660CB}" destId="{FCF6EFC4-3213-4E98-8CE6-CF7693154D07}" srcOrd="0" destOrd="0" presId="urn:microsoft.com/office/officeart/2005/8/layout/default"/>
    <dgm:cxn modelId="{9913C979-579F-40D0-9477-7483602433B7}" srcId="{ED8F53D0-309E-4DCF-8AAD-9D04C0CB1D74}" destId="{8BDA3D56-B46B-4D3E-B19E-BC3EFB447362}" srcOrd="6" destOrd="0" parTransId="{75696E55-139F-4AD9-87A0-F32CE04D1D40}" sibTransId="{CA7256FC-B614-4DA9-BE6A-B3286E359FC5}"/>
    <dgm:cxn modelId="{2669237D-01D8-4D5C-807A-FC40CFAE2F41}" srcId="{ED8F53D0-309E-4DCF-8AAD-9D04C0CB1D74}" destId="{4CC91102-3F8D-4A14-A373-FD66A6199B96}" srcOrd="11" destOrd="0" parTransId="{9DF4397B-6D97-4BE7-9DD9-C0D93DB6A88B}" sibTransId="{6A496105-017B-488C-97BB-2D66645B9FC6}"/>
    <dgm:cxn modelId="{10DC227E-923A-4AB9-B2A6-D5C7DC2FD5BB}" srcId="{ED8F53D0-309E-4DCF-8AAD-9D04C0CB1D74}" destId="{C1D595C5-607A-4093-9804-ABDA0C0565ED}" srcOrd="3" destOrd="0" parTransId="{577A1AD8-C705-4275-AA33-DCEAC425F6EE}" sibTransId="{8E3804E4-756E-41C8-9A0F-71B78B2FF88F}"/>
    <dgm:cxn modelId="{3AF3F77F-05DF-4D57-8CFB-E07ABA4FD8CC}" srcId="{ED8F53D0-309E-4DCF-8AAD-9D04C0CB1D74}" destId="{31C278FB-B1BF-4321-AE1A-F90C01196B11}" srcOrd="0" destOrd="0" parTransId="{4E5511DA-7814-414E-9013-982FE5A76DDB}" sibTransId="{84732FC6-20D8-4CFE-8B91-EC062E1EF7BE}"/>
    <dgm:cxn modelId="{8FA6318B-9FFA-464C-A69D-612F2F902117}" type="presOf" srcId="{C1D595C5-607A-4093-9804-ABDA0C0565ED}" destId="{21F94193-4129-4AEF-95A6-86F88CE2FB94}" srcOrd="0" destOrd="0" presId="urn:microsoft.com/office/officeart/2005/8/layout/default"/>
    <dgm:cxn modelId="{53552695-6AED-42E9-94A7-8BC5F56643D0}" type="presOf" srcId="{64485E5D-2673-4947-8DC7-983306D2A5BE}" destId="{D12C5BAB-2674-4894-B9B1-1B42AF453142}" srcOrd="0" destOrd="0" presId="urn:microsoft.com/office/officeart/2005/8/layout/default"/>
    <dgm:cxn modelId="{C49DA6B5-A032-4DB9-BA41-3C1CCF7C08FC}" type="presOf" srcId="{2D4A7E31-40F5-4D46-AE7F-BD50AF019207}" destId="{005B207E-8947-47D9-B63D-04F53B9FC78E}" srcOrd="0" destOrd="0" presId="urn:microsoft.com/office/officeart/2005/8/layout/default"/>
    <dgm:cxn modelId="{8B611CC2-0E00-4A4B-8A42-EBA14A1A3AF7}" srcId="{ED8F53D0-309E-4DCF-8AAD-9D04C0CB1D74}" destId="{1FE1AEE5-CDD7-499D-84B4-0B9F47AC224C}" srcOrd="2" destOrd="0" parTransId="{AE0A3F79-F6D8-4B53-9D47-FD16B07955FF}" sibTransId="{F61AF412-BB75-4C98-A0B4-88646A794CBB}"/>
    <dgm:cxn modelId="{9E61F2C2-0D73-4E15-AB4F-FD55B9E38E4C}" type="presOf" srcId="{1FE1AEE5-CDD7-499D-84B4-0B9F47AC224C}" destId="{194E5C32-B88C-4B88-8017-85C8DC21B1C1}" srcOrd="0" destOrd="0" presId="urn:microsoft.com/office/officeart/2005/8/layout/default"/>
    <dgm:cxn modelId="{B2215EC9-7DB3-48D2-916B-E589BDA30393}" type="presOf" srcId="{8BDA3D56-B46B-4D3E-B19E-BC3EFB447362}" destId="{6E6002E8-F22C-4EE2-BAD1-290300B31F7F}" srcOrd="0" destOrd="0" presId="urn:microsoft.com/office/officeart/2005/8/layout/default"/>
    <dgm:cxn modelId="{BB8C55ED-E35A-4AF5-A41B-4C7A5B6C3C4F}" type="presOf" srcId="{508BC4FE-835F-478A-8F54-56A0DA67677E}" destId="{E0F99565-8678-497C-A2AA-A3C2792767C2}" srcOrd="0" destOrd="0" presId="urn:microsoft.com/office/officeart/2005/8/layout/default"/>
    <dgm:cxn modelId="{BAC3CBF0-F6DF-4E7B-9E1E-D48F43ACC060}" type="presOf" srcId="{31C278FB-B1BF-4321-AE1A-F90C01196B11}" destId="{D50F2E84-B7EB-4F0E-B458-FB5EBE9D7B1A}" srcOrd="0" destOrd="0" presId="urn:microsoft.com/office/officeart/2005/8/layout/default"/>
    <dgm:cxn modelId="{ECCA69F2-AEF3-4670-997A-9044CC282628}" srcId="{ED8F53D0-309E-4DCF-8AAD-9D04C0CB1D74}" destId="{19359E92-DFE4-4E8A-8593-02AEA1EEF7C5}" srcOrd="8" destOrd="0" parTransId="{4CBB928C-8B88-4F08-8E49-C97054884D1F}" sibTransId="{95BF9533-81BB-4A81-87AD-F25F522670EC}"/>
    <dgm:cxn modelId="{92AD7FF2-B2D4-434C-81D2-0C9D803C5EA8}" srcId="{ED8F53D0-309E-4DCF-8AAD-9D04C0CB1D74}" destId="{B577338B-84BC-4491-B75C-7C4B9B916ADE}" srcOrd="10" destOrd="0" parTransId="{356620B7-4A62-4414-A8C6-ED78C62ECF63}" sibTransId="{D23B10D2-E713-4600-BA64-32C367683A46}"/>
    <dgm:cxn modelId="{B7E37FD3-4F65-45EC-874E-2DB5A37EC17B}" type="presParOf" srcId="{4E874F84-F011-416D-9823-16C667E6E7DC}" destId="{D50F2E84-B7EB-4F0E-B458-FB5EBE9D7B1A}" srcOrd="0" destOrd="0" presId="urn:microsoft.com/office/officeart/2005/8/layout/default"/>
    <dgm:cxn modelId="{395FDCDA-775A-4C68-BE4E-4D56793C74D4}" type="presParOf" srcId="{4E874F84-F011-416D-9823-16C667E6E7DC}" destId="{66211A8D-1367-4181-B0D3-C1F280BEAC8E}" srcOrd="1" destOrd="0" presId="urn:microsoft.com/office/officeart/2005/8/layout/default"/>
    <dgm:cxn modelId="{1178FA67-00A0-45DD-9E7E-886F01B9F266}" type="presParOf" srcId="{4E874F84-F011-416D-9823-16C667E6E7DC}" destId="{A4D33EB1-2175-4D52-8D47-095C8DD1E1FD}" srcOrd="2" destOrd="0" presId="urn:microsoft.com/office/officeart/2005/8/layout/default"/>
    <dgm:cxn modelId="{DD44577D-E320-4AE9-8771-584ABD430598}" type="presParOf" srcId="{4E874F84-F011-416D-9823-16C667E6E7DC}" destId="{1B98DB50-CFD1-4730-8B8E-2E21C133D83F}" srcOrd="3" destOrd="0" presId="urn:microsoft.com/office/officeart/2005/8/layout/default"/>
    <dgm:cxn modelId="{FD4FBC7B-8D8A-46E6-975A-9D5DD8EBE7F5}" type="presParOf" srcId="{4E874F84-F011-416D-9823-16C667E6E7DC}" destId="{194E5C32-B88C-4B88-8017-85C8DC21B1C1}" srcOrd="4" destOrd="0" presId="urn:microsoft.com/office/officeart/2005/8/layout/default"/>
    <dgm:cxn modelId="{5AAA961E-575C-4692-A1DA-7FDE6855A183}" type="presParOf" srcId="{4E874F84-F011-416D-9823-16C667E6E7DC}" destId="{343F904C-E4D9-4790-B968-E8A2C2A78669}" srcOrd="5" destOrd="0" presId="urn:microsoft.com/office/officeart/2005/8/layout/default"/>
    <dgm:cxn modelId="{7AF0E829-CD33-4B87-8768-31413CE70C27}" type="presParOf" srcId="{4E874F84-F011-416D-9823-16C667E6E7DC}" destId="{21F94193-4129-4AEF-95A6-86F88CE2FB94}" srcOrd="6" destOrd="0" presId="urn:microsoft.com/office/officeart/2005/8/layout/default"/>
    <dgm:cxn modelId="{9A1E3C75-1E2B-43BA-AE50-9EE0551AF0E1}" type="presParOf" srcId="{4E874F84-F011-416D-9823-16C667E6E7DC}" destId="{21F795AF-CFB1-4216-AF4A-7361854CF716}" srcOrd="7" destOrd="0" presId="urn:microsoft.com/office/officeart/2005/8/layout/default"/>
    <dgm:cxn modelId="{5D0B7874-A052-4170-8DA5-C831B47EECAD}" type="presParOf" srcId="{4E874F84-F011-416D-9823-16C667E6E7DC}" destId="{005B207E-8947-47D9-B63D-04F53B9FC78E}" srcOrd="8" destOrd="0" presId="urn:microsoft.com/office/officeart/2005/8/layout/default"/>
    <dgm:cxn modelId="{8C88E8C3-5E1B-42B6-9439-C05D660BFF42}" type="presParOf" srcId="{4E874F84-F011-416D-9823-16C667E6E7DC}" destId="{4F676FF5-15D1-4EFA-BE49-0DBE57D193D3}" srcOrd="9" destOrd="0" presId="urn:microsoft.com/office/officeart/2005/8/layout/default"/>
    <dgm:cxn modelId="{12FFBA28-440E-478E-84F0-F2E8BF4575AB}" type="presParOf" srcId="{4E874F84-F011-416D-9823-16C667E6E7DC}" destId="{E0F99565-8678-497C-A2AA-A3C2792767C2}" srcOrd="10" destOrd="0" presId="urn:microsoft.com/office/officeart/2005/8/layout/default"/>
    <dgm:cxn modelId="{6D4510EF-9FC4-44FC-9290-E120ABD3ECE8}" type="presParOf" srcId="{4E874F84-F011-416D-9823-16C667E6E7DC}" destId="{19E97D35-82E0-46AC-B426-55E925FF2C47}" srcOrd="11" destOrd="0" presId="urn:microsoft.com/office/officeart/2005/8/layout/default"/>
    <dgm:cxn modelId="{5F369944-8AE1-4BA0-8607-211388B6E85E}" type="presParOf" srcId="{4E874F84-F011-416D-9823-16C667E6E7DC}" destId="{6E6002E8-F22C-4EE2-BAD1-290300B31F7F}" srcOrd="12" destOrd="0" presId="urn:microsoft.com/office/officeart/2005/8/layout/default"/>
    <dgm:cxn modelId="{754A33E7-C9D9-4B77-A726-752685408469}" type="presParOf" srcId="{4E874F84-F011-416D-9823-16C667E6E7DC}" destId="{42C783F9-2D6D-4145-B39C-AC87509F230F}" srcOrd="13" destOrd="0" presId="urn:microsoft.com/office/officeart/2005/8/layout/default"/>
    <dgm:cxn modelId="{0997AD33-E5F4-491D-8057-81ABBC6B4906}" type="presParOf" srcId="{4E874F84-F011-416D-9823-16C667E6E7DC}" destId="{FCF6EFC4-3213-4E98-8CE6-CF7693154D07}" srcOrd="14" destOrd="0" presId="urn:microsoft.com/office/officeart/2005/8/layout/default"/>
    <dgm:cxn modelId="{C6DB91C9-5419-4447-B6F0-1AA2F083477B}" type="presParOf" srcId="{4E874F84-F011-416D-9823-16C667E6E7DC}" destId="{F123C70B-657A-4CBE-B378-BD303B3B4DF1}" srcOrd="15" destOrd="0" presId="urn:microsoft.com/office/officeart/2005/8/layout/default"/>
    <dgm:cxn modelId="{84067517-CC9D-482E-B469-B00EC4E9A2B1}" type="presParOf" srcId="{4E874F84-F011-416D-9823-16C667E6E7DC}" destId="{310E147C-0515-4E83-97A4-BBDACF7A7510}" srcOrd="16" destOrd="0" presId="urn:microsoft.com/office/officeart/2005/8/layout/default"/>
    <dgm:cxn modelId="{23AB3643-027D-46DC-959E-1DF560C0AA81}" type="presParOf" srcId="{4E874F84-F011-416D-9823-16C667E6E7DC}" destId="{3234E48E-EEFE-4C9B-938F-874829405FE3}" srcOrd="17" destOrd="0" presId="urn:microsoft.com/office/officeart/2005/8/layout/default"/>
    <dgm:cxn modelId="{22B17676-B4AC-4D28-AB59-A327B6904C77}" type="presParOf" srcId="{4E874F84-F011-416D-9823-16C667E6E7DC}" destId="{D12C5BAB-2674-4894-B9B1-1B42AF453142}" srcOrd="18" destOrd="0" presId="urn:microsoft.com/office/officeart/2005/8/layout/default"/>
    <dgm:cxn modelId="{BD67C82F-C775-4D99-A902-D2A3D1739FE2}" type="presParOf" srcId="{4E874F84-F011-416D-9823-16C667E6E7DC}" destId="{A7C493EB-F5B7-4D37-9031-3599B807C80B}" srcOrd="19" destOrd="0" presId="urn:microsoft.com/office/officeart/2005/8/layout/default"/>
    <dgm:cxn modelId="{24B625B5-7172-4C8D-9093-A4D470E16D23}" type="presParOf" srcId="{4E874F84-F011-416D-9823-16C667E6E7DC}" destId="{0ADFA9F8-7C90-47C4-9117-E08E4B49DB47}" srcOrd="20" destOrd="0" presId="urn:microsoft.com/office/officeart/2005/8/layout/default"/>
    <dgm:cxn modelId="{AF6F9880-4267-4B1D-850D-B6D42B7E5BA2}" type="presParOf" srcId="{4E874F84-F011-416D-9823-16C667E6E7DC}" destId="{32A9512B-17D1-4254-BB44-D8E512B4AF67}" srcOrd="21" destOrd="0" presId="urn:microsoft.com/office/officeart/2005/8/layout/default"/>
    <dgm:cxn modelId="{FA63AF57-2CA5-44DC-8D39-5747B204EA68}" type="presParOf" srcId="{4E874F84-F011-416D-9823-16C667E6E7DC}" destId="{6A765F2E-AF86-466C-AF4F-71F6B89C14A2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AD3D6C06-26A4-45F4-8262-D5C1FB3C9773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mort inattendue du nourrisson</a:t>
          </a:r>
          <a:endParaRPr lang="fr-FR" sz="1600" dirty="0">
            <a:solidFill>
              <a:schemeClr val="tx1"/>
            </a:solidFill>
          </a:endParaRPr>
        </a:p>
      </dgm:t>
    </dgm:pt>
    <dgm:pt modelId="{C87087F2-8604-4143-B5DA-85B0980647AF}" type="parTrans" cxnId="{CBCD317D-80D1-42E0-A989-5598AE6E94F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5B4ECD1-CBF0-4C93-AD51-1F094E263DE0}" type="sibTrans" cxnId="{CBCD317D-80D1-42E0-A989-5598AE6E94F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7D6EF389-6AD1-4434-81EE-45564E89DF11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l'adolescent: définition; évolution du concept,</a:t>
          </a:r>
          <a:endParaRPr lang="fr-FR" sz="1600" dirty="0">
            <a:solidFill>
              <a:schemeClr val="tx1"/>
            </a:solidFill>
          </a:endParaRPr>
        </a:p>
      </dgm:t>
    </dgm:pt>
    <dgm:pt modelId="{36B2EE4A-C75C-4B8C-94B9-D86590DB47AA}" type="parTrans" cxnId="{21CBE0AA-F25B-4F41-8D80-A3ECFE70052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CF32201-985D-4A3F-B3C4-0AE694EAD44F}" type="sibTrans" cxnId="{21CBE0AA-F25B-4F41-8D80-A3ECFE70052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8457373-8E9D-4A90-AFDA-F20CC4C17F90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Comportements de l’ado</a:t>
          </a:r>
          <a:endParaRPr lang="fr-FR" sz="1600" dirty="0">
            <a:solidFill>
              <a:schemeClr val="tx1"/>
            </a:solidFill>
          </a:endParaRPr>
        </a:p>
      </dgm:t>
    </dgm:pt>
    <dgm:pt modelId="{C5A2822D-2E65-4D2A-9412-70C1BC61024B}" type="parTrans" cxnId="{056E5403-906A-4BB6-A253-8E393C35C416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8AAFC18-D507-4996-B213-076E3589B1C6}" type="sibTrans" cxnId="{056E5403-906A-4BB6-A253-8E393C35C416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34D8709-671D-4049-A716-5D2452BECF95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conduites à risques</a:t>
          </a:r>
          <a:endParaRPr lang="fr-FR" sz="1600" dirty="0">
            <a:solidFill>
              <a:schemeClr val="tx1"/>
            </a:solidFill>
          </a:endParaRPr>
        </a:p>
      </dgm:t>
    </dgm:pt>
    <dgm:pt modelId="{BDB74AB7-20C8-4BD5-84D5-119ABE87C4F7}" type="parTrans" cxnId="{A24A8741-D525-4C9C-BBA7-7E060062496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B241304-7A71-4173-91FF-3D519284739B}" type="sibTrans" cxnId="{A24A8741-D525-4C9C-BBA7-7E060062496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7A261471-EAAD-4B6D-A5C7-66B3E43A5D2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famille: évolution de la famille, formes d'union,</a:t>
          </a:r>
          <a:endParaRPr lang="fr-FR" sz="1600" dirty="0">
            <a:solidFill>
              <a:schemeClr val="tx1"/>
            </a:solidFill>
          </a:endParaRPr>
        </a:p>
      </dgm:t>
    </dgm:pt>
    <dgm:pt modelId="{F5A2E391-248A-4EC9-A185-C6BAC69DA11D}" type="parTrans" cxnId="{8EB43A2C-E6FA-4387-B90A-A29FF077F49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85CABFE-B9F0-4F5B-9E2A-F3311DCE882F}" type="sibTrans" cxnId="{8EB43A2C-E6FA-4387-B90A-A29FF077F49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D865F0A-9984-481A-8505-7EA0DB4B1ED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autorité parentale</a:t>
          </a:r>
          <a:endParaRPr lang="fr-FR" sz="1600" dirty="0">
            <a:solidFill>
              <a:schemeClr val="tx1"/>
            </a:solidFill>
          </a:endParaRPr>
        </a:p>
      </dgm:t>
    </dgm:pt>
    <dgm:pt modelId="{A340742D-F682-4594-A089-AE09CE89362A}" type="parTrans" cxnId="{AF45543B-619F-4CB4-804D-52CB3CD9551E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269FF53-CD9F-4466-B6C5-C5436B5FDB75}" type="sibTrans" cxnId="{AF45543B-619F-4CB4-804D-52CB3CD9551E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D25A02D-3577-42C6-B152-B135C7E156F1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personne âgée: établissement et structures d'accueil</a:t>
          </a:r>
          <a:endParaRPr lang="fr-FR" sz="1600" dirty="0">
            <a:solidFill>
              <a:schemeClr val="tx1"/>
            </a:solidFill>
          </a:endParaRPr>
        </a:p>
      </dgm:t>
    </dgm:pt>
    <dgm:pt modelId="{D8DCD791-19DF-4919-B9C8-65D101DFA369}" type="parTrans" cxnId="{97447BE3-DEE1-4EE8-AF1F-D7A92F491E3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BA93065-E898-4CD2-9596-555BA0B2BD5D}" type="sibTrans" cxnId="{97447BE3-DEE1-4EE8-AF1F-D7A92F491E3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8E735DE-3370-4C9B-B3BC-8467180B282B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Etablissements en faveur  des personnes handicapées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E6570973-8A16-4B72-9A6C-D68549DDA9C1}" type="parTrans" cxnId="{3BA40769-FFA3-4F94-ABA2-3CB39FF692F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61A77E3-2A50-4371-B36A-4F1B4A7F2320}" type="sibTrans" cxnId="{3BA40769-FFA3-4F94-ABA2-3CB39FF692F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8A8D7D88-1749-4C61-9695-AC30337E7B2C}" type="pres">
      <dgm:prSet presAssocID="{AD3D6C06-26A4-45F4-8262-D5C1FB3C9773}" presName="node" presStyleLbl="node1" presStyleIdx="0" presStyleCnt="8">
        <dgm:presLayoutVars>
          <dgm:bulletEnabled val="1"/>
        </dgm:presLayoutVars>
      </dgm:prSet>
      <dgm:spPr/>
    </dgm:pt>
    <dgm:pt modelId="{53875B5A-FB84-4868-AA2C-4AF4B9AD80BD}" type="pres">
      <dgm:prSet presAssocID="{F5B4ECD1-CBF0-4C93-AD51-1F094E263DE0}" presName="sibTrans" presStyleCnt="0"/>
      <dgm:spPr/>
    </dgm:pt>
    <dgm:pt modelId="{2EDF46B8-37DB-4537-B02D-595FCC94BDA4}" type="pres">
      <dgm:prSet presAssocID="{7D6EF389-6AD1-4434-81EE-45564E89DF11}" presName="node" presStyleLbl="node1" presStyleIdx="1" presStyleCnt="8">
        <dgm:presLayoutVars>
          <dgm:bulletEnabled val="1"/>
        </dgm:presLayoutVars>
      </dgm:prSet>
      <dgm:spPr/>
    </dgm:pt>
    <dgm:pt modelId="{45997DF9-7800-4870-9B4E-E7C76734F6DE}" type="pres">
      <dgm:prSet presAssocID="{DCF32201-985D-4A3F-B3C4-0AE694EAD44F}" presName="sibTrans" presStyleCnt="0"/>
      <dgm:spPr/>
    </dgm:pt>
    <dgm:pt modelId="{9A1203F4-19A8-43FC-9D2D-32CCAF681CB0}" type="pres">
      <dgm:prSet presAssocID="{48457373-8E9D-4A90-AFDA-F20CC4C17F90}" presName="node" presStyleLbl="node1" presStyleIdx="2" presStyleCnt="8">
        <dgm:presLayoutVars>
          <dgm:bulletEnabled val="1"/>
        </dgm:presLayoutVars>
      </dgm:prSet>
      <dgm:spPr/>
    </dgm:pt>
    <dgm:pt modelId="{14791E59-509A-48A6-BAB2-8A07678CFE9C}" type="pres">
      <dgm:prSet presAssocID="{18AAFC18-D507-4996-B213-076E3589B1C6}" presName="sibTrans" presStyleCnt="0"/>
      <dgm:spPr/>
    </dgm:pt>
    <dgm:pt modelId="{BF5DEEAC-6805-4036-B6FD-9DF884EDAC4D}" type="pres">
      <dgm:prSet presAssocID="{634D8709-671D-4049-A716-5D2452BECF95}" presName="node" presStyleLbl="node1" presStyleIdx="3" presStyleCnt="8">
        <dgm:presLayoutVars>
          <dgm:bulletEnabled val="1"/>
        </dgm:presLayoutVars>
      </dgm:prSet>
      <dgm:spPr/>
    </dgm:pt>
    <dgm:pt modelId="{AC05FBAE-0B1E-4815-A0B3-B9589480D7CC}" type="pres">
      <dgm:prSet presAssocID="{BB241304-7A71-4173-91FF-3D519284739B}" presName="sibTrans" presStyleCnt="0"/>
      <dgm:spPr/>
    </dgm:pt>
    <dgm:pt modelId="{E333A05A-0E96-40B8-97A8-A5C7F1AEB724}" type="pres">
      <dgm:prSet presAssocID="{7A261471-EAAD-4B6D-A5C7-66B3E43A5D2C}" presName="node" presStyleLbl="node1" presStyleIdx="4" presStyleCnt="8">
        <dgm:presLayoutVars>
          <dgm:bulletEnabled val="1"/>
        </dgm:presLayoutVars>
      </dgm:prSet>
      <dgm:spPr/>
    </dgm:pt>
    <dgm:pt modelId="{BF1BB6FE-23B0-4EB0-BE61-8CFEF9A788F9}" type="pres">
      <dgm:prSet presAssocID="{D85CABFE-B9F0-4F5B-9E2A-F3311DCE882F}" presName="sibTrans" presStyleCnt="0"/>
      <dgm:spPr/>
    </dgm:pt>
    <dgm:pt modelId="{C9DEA1A2-3FEA-4A22-A504-85EB1F517F07}" type="pres">
      <dgm:prSet presAssocID="{9D865F0A-9984-481A-8505-7EA0DB4B1ED7}" presName="node" presStyleLbl="node1" presStyleIdx="5" presStyleCnt="8">
        <dgm:presLayoutVars>
          <dgm:bulletEnabled val="1"/>
        </dgm:presLayoutVars>
      </dgm:prSet>
      <dgm:spPr/>
    </dgm:pt>
    <dgm:pt modelId="{8B0660EF-0278-4F53-8D17-4068523B4557}" type="pres">
      <dgm:prSet presAssocID="{3269FF53-CD9F-4466-B6C5-C5436B5FDB75}" presName="sibTrans" presStyleCnt="0"/>
      <dgm:spPr/>
    </dgm:pt>
    <dgm:pt modelId="{EF9F0211-B4BE-468B-A509-CF9D8439079C}" type="pres">
      <dgm:prSet presAssocID="{BD25A02D-3577-42C6-B152-B135C7E156F1}" presName="node" presStyleLbl="node1" presStyleIdx="6" presStyleCnt="8">
        <dgm:presLayoutVars>
          <dgm:bulletEnabled val="1"/>
        </dgm:presLayoutVars>
      </dgm:prSet>
      <dgm:spPr/>
    </dgm:pt>
    <dgm:pt modelId="{78B336FF-2E00-41CD-9674-42E973643D7E}" type="pres">
      <dgm:prSet presAssocID="{8BA93065-E898-4CD2-9596-555BA0B2BD5D}" presName="sibTrans" presStyleCnt="0"/>
      <dgm:spPr/>
    </dgm:pt>
    <dgm:pt modelId="{A62B132F-DCCE-40CE-BD10-01CC5F809DA6}" type="pres">
      <dgm:prSet presAssocID="{48E735DE-3370-4C9B-B3BC-8467180B282B}" presName="node" presStyleLbl="node1" presStyleIdx="7" presStyleCnt="8">
        <dgm:presLayoutVars>
          <dgm:bulletEnabled val="1"/>
        </dgm:presLayoutVars>
      </dgm:prSet>
      <dgm:spPr/>
    </dgm:pt>
  </dgm:ptLst>
  <dgm:cxnLst>
    <dgm:cxn modelId="{056E5403-906A-4BB6-A253-8E393C35C416}" srcId="{ED8F53D0-309E-4DCF-8AAD-9D04C0CB1D74}" destId="{48457373-8E9D-4A90-AFDA-F20CC4C17F90}" srcOrd="2" destOrd="0" parTransId="{C5A2822D-2E65-4D2A-9412-70C1BC61024B}" sibTransId="{18AAFC18-D507-4996-B213-076E3589B1C6}"/>
    <dgm:cxn modelId="{F7266717-5842-4A2F-8744-44F864C39978}" type="presOf" srcId="{BD25A02D-3577-42C6-B152-B135C7E156F1}" destId="{EF9F0211-B4BE-468B-A509-CF9D8439079C}" srcOrd="0" destOrd="0" presId="urn:microsoft.com/office/officeart/2005/8/layout/default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B51AAB24-7231-4C89-830D-45DF14CC5B67}" type="presOf" srcId="{48E735DE-3370-4C9B-B3BC-8467180B282B}" destId="{A62B132F-DCCE-40CE-BD10-01CC5F809DA6}" srcOrd="0" destOrd="0" presId="urn:microsoft.com/office/officeart/2005/8/layout/default"/>
    <dgm:cxn modelId="{8EB43A2C-E6FA-4387-B90A-A29FF077F49B}" srcId="{ED8F53D0-309E-4DCF-8AAD-9D04C0CB1D74}" destId="{7A261471-EAAD-4B6D-A5C7-66B3E43A5D2C}" srcOrd="4" destOrd="0" parTransId="{F5A2E391-248A-4EC9-A185-C6BAC69DA11D}" sibTransId="{D85CABFE-B9F0-4F5B-9E2A-F3311DCE882F}"/>
    <dgm:cxn modelId="{AF45543B-619F-4CB4-804D-52CB3CD9551E}" srcId="{ED8F53D0-309E-4DCF-8AAD-9D04C0CB1D74}" destId="{9D865F0A-9984-481A-8505-7EA0DB4B1ED7}" srcOrd="5" destOrd="0" parTransId="{A340742D-F682-4594-A089-AE09CE89362A}" sibTransId="{3269FF53-CD9F-4466-B6C5-C5436B5FDB75}"/>
    <dgm:cxn modelId="{A24A8741-D525-4C9C-BBA7-7E060062496F}" srcId="{ED8F53D0-309E-4DCF-8AAD-9D04C0CB1D74}" destId="{634D8709-671D-4049-A716-5D2452BECF95}" srcOrd="3" destOrd="0" parTransId="{BDB74AB7-20C8-4BD5-84D5-119ABE87C4F7}" sibTransId="{BB241304-7A71-4173-91FF-3D519284739B}"/>
    <dgm:cxn modelId="{3BA40769-FFA3-4F94-ABA2-3CB39FF692FD}" srcId="{ED8F53D0-309E-4DCF-8AAD-9D04C0CB1D74}" destId="{48E735DE-3370-4C9B-B3BC-8467180B282B}" srcOrd="7" destOrd="0" parTransId="{E6570973-8A16-4B72-9A6C-D68549DDA9C1}" sibTransId="{961A77E3-2A50-4371-B36A-4F1B4A7F2320}"/>
    <dgm:cxn modelId="{664FED4C-C1CF-4DCA-9998-4345B1075CAB}" type="presOf" srcId="{9D865F0A-9984-481A-8505-7EA0DB4B1ED7}" destId="{C9DEA1A2-3FEA-4A22-A504-85EB1F517F07}" srcOrd="0" destOrd="0" presId="urn:microsoft.com/office/officeart/2005/8/layout/default"/>
    <dgm:cxn modelId="{84EB8C55-0BB2-4F89-A963-74021002885D}" type="presOf" srcId="{48457373-8E9D-4A90-AFDA-F20CC4C17F90}" destId="{9A1203F4-19A8-43FC-9D2D-32CCAF681CB0}" srcOrd="0" destOrd="0" presId="urn:microsoft.com/office/officeart/2005/8/layout/default"/>
    <dgm:cxn modelId="{CBCD317D-80D1-42E0-A989-5598AE6E94F5}" srcId="{ED8F53D0-309E-4DCF-8AAD-9D04C0CB1D74}" destId="{AD3D6C06-26A4-45F4-8262-D5C1FB3C9773}" srcOrd="0" destOrd="0" parTransId="{C87087F2-8604-4143-B5DA-85B0980647AF}" sibTransId="{F5B4ECD1-CBF0-4C93-AD51-1F094E263DE0}"/>
    <dgm:cxn modelId="{FBB7789C-E86D-401F-B50E-8C01DD85CEC9}" type="presOf" srcId="{7A261471-EAAD-4B6D-A5C7-66B3E43A5D2C}" destId="{E333A05A-0E96-40B8-97A8-A5C7F1AEB724}" srcOrd="0" destOrd="0" presId="urn:microsoft.com/office/officeart/2005/8/layout/default"/>
    <dgm:cxn modelId="{21CBE0AA-F25B-4F41-8D80-A3ECFE700521}" srcId="{ED8F53D0-309E-4DCF-8AAD-9D04C0CB1D74}" destId="{7D6EF389-6AD1-4434-81EE-45564E89DF11}" srcOrd="1" destOrd="0" parTransId="{36B2EE4A-C75C-4B8C-94B9-D86590DB47AA}" sibTransId="{DCF32201-985D-4A3F-B3C4-0AE694EAD44F}"/>
    <dgm:cxn modelId="{3EF29BCD-7FE8-430F-B59D-FFD5E6CF76E2}" type="presOf" srcId="{7D6EF389-6AD1-4434-81EE-45564E89DF11}" destId="{2EDF46B8-37DB-4537-B02D-595FCC94BDA4}" srcOrd="0" destOrd="0" presId="urn:microsoft.com/office/officeart/2005/8/layout/default"/>
    <dgm:cxn modelId="{3A037ED3-58C7-4E16-9659-E39908EC7470}" type="presOf" srcId="{AD3D6C06-26A4-45F4-8262-D5C1FB3C9773}" destId="{8A8D7D88-1749-4C61-9695-AC30337E7B2C}" srcOrd="0" destOrd="0" presId="urn:microsoft.com/office/officeart/2005/8/layout/default"/>
    <dgm:cxn modelId="{C1BD3ADA-89FD-43B6-922F-80D770865B39}" type="presOf" srcId="{634D8709-671D-4049-A716-5D2452BECF95}" destId="{BF5DEEAC-6805-4036-B6FD-9DF884EDAC4D}" srcOrd="0" destOrd="0" presId="urn:microsoft.com/office/officeart/2005/8/layout/default"/>
    <dgm:cxn modelId="{97447BE3-DEE1-4EE8-AF1F-D7A92F491E30}" srcId="{ED8F53D0-309E-4DCF-8AAD-9D04C0CB1D74}" destId="{BD25A02D-3577-42C6-B152-B135C7E156F1}" srcOrd="6" destOrd="0" parTransId="{D8DCD791-19DF-4919-B9C8-65D101DFA369}" sibTransId="{8BA93065-E898-4CD2-9596-555BA0B2BD5D}"/>
    <dgm:cxn modelId="{36B0335E-B3F5-429D-B351-4F0EB509EA14}" type="presParOf" srcId="{4E874F84-F011-416D-9823-16C667E6E7DC}" destId="{8A8D7D88-1749-4C61-9695-AC30337E7B2C}" srcOrd="0" destOrd="0" presId="urn:microsoft.com/office/officeart/2005/8/layout/default"/>
    <dgm:cxn modelId="{258FCD7C-F1CE-418E-B316-385592353B9D}" type="presParOf" srcId="{4E874F84-F011-416D-9823-16C667E6E7DC}" destId="{53875B5A-FB84-4868-AA2C-4AF4B9AD80BD}" srcOrd="1" destOrd="0" presId="urn:microsoft.com/office/officeart/2005/8/layout/default"/>
    <dgm:cxn modelId="{B4EC6CA3-666E-4052-B8B6-0678469F0EF3}" type="presParOf" srcId="{4E874F84-F011-416D-9823-16C667E6E7DC}" destId="{2EDF46B8-37DB-4537-B02D-595FCC94BDA4}" srcOrd="2" destOrd="0" presId="urn:microsoft.com/office/officeart/2005/8/layout/default"/>
    <dgm:cxn modelId="{57475579-7FEE-431B-8930-2F4643F1AB53}" type="presParOf" srcId="{4E874F84-F011-416D-9823-16C667E6E7DC}" destId="{45997DF9-7800-4870-9B4E-E7C76734F6DE}" srcOrd="3" destOrd="0" presId="urn:microsoft.com/office/officeart/2005/8/layout/default"/>
    <dgm:cxn modelId="{DEBA2E77-92E7-458F-A523-86ECB7FE16E1}" type="presParOf" srcId="{4E874F84-F011-416D-9823-16C667E6E7DC}" destId="{9A1203F4-19A8-43FC-9D2D-32CCAF681CB0}" srcOrd="4" destOrd="0" presId="urn:microsoft.com/office/officeart/2005/8/layout/default"/>
    <dgm:cxn modelId="{144B2AED-6B3C-403E-915E-63B5259D46BE}" type="presParOf" srcId="{4E874F84-F011-416D-9823-16C667E6E7DC}" destId="{14791E59-509A-48A6-BAB2-8A07678CFE9C}" srcOrd="5" destOrd="0" presId="urn:microsoft.com/office/officeart/2005/8/layout/default"/>
    <dgm:cxn modelId="{B6B4560C-8E42-406D-B113-FD939D706F78}" type="presParOf" srcId="{4E874F84-F011-416D-9823-16C667E6E7DC}" destId="{BF5DEEAC-6805-4036-B6FD-9DF884EDAC4D}" srcOrd="6" destOrd="0" presId="urn:microsoft.com/office/officeart/2005/8/layout/default"/>
    <dgm:cxn modelId="{357E5CC0-98AB-42B6-B944-CEFFC04084D3}" type="presParOf" srcId="{4E874F84-F011-416D-9823-16C667E6E7DC}" destId="{AC05FBAE-0B1E-4815-A0B3-B9589480D7CC}" srcOrd="7" destOrd="0" presId="urn:microsoft.com/office/officeart/2005/8/layout/default"/>
    <dgm:cxn modelId="{325567F6-D12A-4422-901E-8D25D7074386}" type="presParOf" srcId="{4E874F84-F011-416D-9823-16C667E6E7DC}" destId="{E333A05A-0E96-40B8-97A8-A5C7F1AEB724}" srcOrd="8" destOrd="0" presId="urn:microsoft.com/office/officeart/2005/8/layout/default"/>
    <dgm:cxn modelId="{7C174C1A-CFB3-4CF8-917F-E6E4A9B10EE4}" type="presParOf" srcId="{4E874F84-F011-416D-9823-16C667E6E7DC}" destId="{BF1BB6FE-23B0-4EB0-BE61-8CFEF9A788F9}" srcOrd="9" destOrd="0" presId="urn:microsoft.com/office/officeart/2005/8/layout/default"/>
    <dgm:cxn modelId="{E2E29B3B-C95B-48B7-9F9D-AE2AABEE3231}" type="presParOf" srcId="{4E874F84-F011-416D-9823-16C667E6E7DC}" destId="{C9DEA1A2-3FEA-4A22-A504-85EB1F517F07}" srcOrd="10" destOrd="0" presId="urn:microsoft.com/office/officeart/2005/8/layout/default"/>
    <dgm:cxn modelId="{7DA75D2F-A069-4FE0-8DF4-B1D2537C5C0A}" type="presParOf" srcId="{4E874F84-F011-416D-9823-16C667E6E7DC}" destId="{8B0660EF-0278-4F53-8D17-4068523B4557}" srcOrd="11" destOrd="0" presId="urn:microsoft.com/office/officeart/2005/8/layout/default"/>
    <dgm:cxn modelId="{132CDE42-07BF-4F5D-B938-4C4C9421838C}" type="presParOf" srcId="{4E874F84-F011-416D-9823-16C667E6E7DC}" destId="{EF9F0211-B4BE-468B-A509-CF9D8439079C}" srcOrd="12" destOrd="0" presId="urn:microsoft.com/office/officeart/2005/8/layout/default"/>
    <dgm:cxn modelId="{4A5FACC4-4C5A-482E-8A59-B0CAE6531189}" type="presParOf" srcId="{4E874F84-F011-416D-9823-16C667E6E7DC}" destId="{78B336FF-2E00-41CD-9674-42E973643D7E}" srcOrd="13" destOrd="0" presId="urn:microsoft.com/office/officeart/2005/8/layout/default"/>
    <dgm:cxn modelId="{D25D6FA3-0476-4620-B6BD-0B18CC0FF3AA}" type="presParOf" srcId="{4E874F84-F011-416D-9823-16C667E6E7DC}" destId="{A62B132F-DCCE-40CE-BD10-01CC5F809DA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1A19EF8F-309F-4332-8541-49B8A1243B10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les sources nutritionnelles: différents constituants alimentaires et leurs rôles, </a:t>
          </a:r>
          <a:endParaRPr lang="fr-FR" sz="1600" dirty="0">
            <a:solidFill>
              <a:schemeClr val="tx1"/>
            </a:solidFill>
          </a:endParaRPr>
        </a:p>
      </dgm:t>
    </dgm:pt>
    <dgm:pt modelId="{3BB09E81-3D1F-463E-B25C-B5B089EEA367}" type="parTrans" cxnId="{422000D3-D78F-4168-8808-37221AFEBC6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0B0A2E2-BF65-4630-8EE0-C6A73B8A2E62}" type="sibTrans" cxnId="{422000D3-D78F-4168-8808-37221AFEBC6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8F15EA5-93FD-49DA-A0E6-DADBD926FC80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groupes d'aliments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F4F07DB2-F71A-476E-B5AB-3E14CB3409C2}" type="parTrans" cxnId="{D37ED8A8-7904-41D5-9D76-53780017356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5C35A82-A7D0-4DEB-85EE-117E728FAFC3}" type="sibTrans" cxnId="{D37ED8A8-7904-41D5-9D76-53780017356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3784BCB-7C8E-428D-A00C-BFA17627F657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l'alimentation rationnelle: besoins nutritionnels et apports recommandés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influence de l'âge, du mode de vie, de l'activité, de l'état physiologique ou pathologies, </a:t>
          </a:r>
          <a:endParaRPr lang="fr-FR" sz="1600" dirty="0">
            <a:solidFill>
              <a:schemeClr val="tx1"/>
            </a:solidFill>
          </a:endParaRPr>
        </a:p>
      </dgm:t>
    </dgm:pt>
    <dgm:pt modelId="{0F22395B-35F8-4E56-86C5-F9C7FCAB4A36}" type="parTrans" cxnId="{122E4248-0149-4E1D-804A-0BE89F8FCC8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3CAECDE-3E7A-4458-B020-B06C7E7B2E6C}" type="sibTrans" cxnId="{122E4248-0149-4E1D-804A-0BE89F8FCC8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129315B-D577-423B-A0E5-9CBD65788648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alimentation du nourrisson, de l'enfant, </a:t>
          </a:r>
          <a:endParaRPr lang="fr-FR" sz="1600" dirty="0">
            <a:solidFill>
              <a:schemeClr val="tx1"/>
            </a:solidFill>
          </a:endParaRPr>
        </a:p>
      </dgm:t>
    </dgm:pt>
    <dgm:pt modelId="{B106B9EC-7ACB-4153-B73C-1D66B5FC76DD}" type="parTrans" cxnId="{47402992-4A2F-4383-9EAF-45FE6E63F4E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573697AE-7F05-47E8-A7C2-444F03DAE0C7}" type="sibTrans" cxnId="{47402992-4A2F-4383-9EAF-45FE6E63F4E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ADFB5E4-57D5-439E-939C-FA6E27D4B561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alimentation des adolescents, adultes, personnes âgées, </a:t>
          </a:r>
          <a:endParaRPr lang="fr-FR" sz="1600" dirty="0">
            <a:solidFill>
              <a:schemeClr val="tx1"/>
            </a:solidFill>
          </a:endParaRPr>
        </a:p>
      </dgm:t>
    </dgm:pt>
    <dgm:pt modelId="{C39BDB6D-778B-4DF7-BA6C-775DA2C0E6EA}" type="parTrans" cxnId="{3A7E4A9F-B4D4-4545-8400-C17ECA56CAC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49DF55F-6C9B-481C-93ED-C1874797C85A}" type="sibTrans" cxnId="{3A7E4A9F-B4D4-4545-8400-C17ECA56CAC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779D01B3-5F26-4D93-857C-2179B28A1ABF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équilibre alimentaire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A6F07E93-2670-43A9-AB34-63F57A7E3A98}" type="parTrans" cxnId="{54E743F1-A99E-444E-8E0F-93BA06520494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AB1AA69-DEDB-407A-A033-3B5B96686DAA}" type="sibTrans" cxnId="{54E743F1-A99E-444E-8E0F-93BA06520494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79F211E-68F7-4260-BA40-F46C3DC90205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les comportements et habitudes alimentaires: éducation alimentaire, </a:t>
          </a:r>
          <a:endParaRPr lang="fr-FR" sz="1600" dirty="0">
            <a:solidFill>
              <a:schemeClr val="tx1"/>
            </a:solidFill>
          </a:endParaRPr>
        </a:p>
      </dgm:t>
    </dgm:pt>
    <dgm:pt modelId="{E9891966-A86B-4C55-BAD6-6FE453920A64}" type="parTrans" cxnId="{4E4015D8-A884-4D2E-A957-19CCAE9EC9F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92AA8B8-0111-45C9-9DFE-FE9B3332276E}" type="sibTrans" cxnId="{4E4015D8-A884-4D2E-A957-19CCAE9EC9F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B70E342-7FB7-44F1-8577-C928E08B5408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troubles </a:t>
          </a:r>
          <a:r>
            <a:rPr lang="fr-FR" sz="1600" b="0" i="0" u="none" dirty="0">
              <a:solidFill>
                <a:schemeClr val="tx1"/>
              </a:solidFill>
            </a:rPr>
            <a:t>de l'alimentation</a:t>
          </a:r>
          <a:endParaRPr lang="fr-FR" sz="1600" dirty="0">
            <a:solidFill>
              <a:schemeClr val="tx1"/>
            </a:solidFill>
          </a:endParaRPr>
        </a:p>
      </dgm:t>
    </dgm:pt>
    <dgm:pt modelId="{0C269541-61E7-42A9-A545-08AD66707F59}" type="parTrans" cxnId="{64AA6D36-6EF7-460C-8636-52CA30DF560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25A536A9-3DA9-48CB-B06D-9FD16F4F5DDC}" type="sibTrans" cxnId="{64AA6D36-6EF7-460C-8636-52CA30DF560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51DE38E6-FF63-4A44-92FF-7C493F9CEB54}" type="pres">
      <dgm:prSet presAssocID="{1A19EF8F-309F-4332-8541-49B8A1243B10}" presName="node" presStyleLbl="node1" presStyleIdx="0" presStyleCnt="8">
        <dgm:presLayoutVars>
          <dgm:bulletEnabled val="1"/>
        </dgm:presLayoutVars>
      </dgm:prSet>
      <dgm:spPr/>
    </dgm:pt>
    <dgm:pt modelId="{2B99B306-25C7-44B2-9111-F9D188C2B6FA}" type="pres">
      <dgm:prSet presAssocID="{B0B0A2E2-BF65-4630-8EE0-C6A73B8A2E62}" presName="sibTrans" presStyleCnt="0"/>
      <dgm:spPr/>
    </dgm:pt>
    <dgm:pt modelId="{27DFB240-2F22-406B-A32B-D4E9CF6E78BF}" type="pres">
      <dgm:prSet presAssocID="{D8F15EA5-93FD-49DA-A0E6-DADBD926FC80}" presName="node" presStyleLbl="node1" presStyleIdx="1" presStyleCnt="8">
        <dgm:presLayoutVars>
          <dgm:bulletEnabled val="1"/>
        </dgm:presLayoutVars>
      </dgm:prSet>
      <dgm:spPr/>
    </dgm:pt>
    <dgm:pt modelId="{2D1473B7-0504-4789-AE58-DAF745A9F18A}" type="pres">
      <dgm:prSet presAssocID="{B5C35A82-A7D0-4DEB-85EE-117E728FAFC3}" presName="sibTrans" presStyleCnt="0"/>
      <dgm:spPr/>
    </dgm:pt>
    <dgm:pt modelId="{615AC4EE-F760-439B-8C9B-0ED8B2CD909A}" type="pres">
      <dgm:prSet presAssocID="{C3784BCB-7C8E-428D-A00C-BFA17627F657}" presName="node" presStyleLbl="node1" presStyleIdx="2" presStyleCnt="8">
        <dgm:presLayoutVars>
          <dgm:bulletEnabled val="1"/>
        </dgm:presLayoutVars>
      </dgm:prSet>
      <dgm:spPr/>
    </dgm:pt>
    <dgm:pt modelId="{E0C3EC98-353F-4F64-AFFB-5A883F849224}" type="pres">
      <dgm:prSet presAssocID="{E3CAECDE-3E7A-4458-B020-B06C7E7B2E6C}" presName="sibTrans" presStyleCnt="0"/>
      <dgm:spPr/>
    </dgm:pt>
    <dgm:pt modelId="{51010265-A9E6-42DB-9CC2-83739D07FF1C}" type="pres">
      <dgm:prSet presAssocID="{0129315B-D577-423B-A0E5-9CBD65788648}" presName="node" presStyleLbl="node1" presStyleIdx="3" presStyleCnt="8">
        <dgm:presLayoutVars>
          <dgm:bulletEnabled val="1"/>
        </dgm:presLayoutVars>
      </dgm:prSet>
      <dgm:spPr/>
    </dgm:pt>
    <dgm:pt modelId="{7CD9DB77-BECD-4E6C-9F85-53E9FD2E33AC}" type="pres">
      <dgm:prSet presAssocID="{573697AE-7F05-47E8-A7C2-444F03DAE0C7}" presName="sibTrans" presStyleCnt="0"/>
      <dgm:spPr/>
    </dgm:pt>
    <dgm:pt modelId="{DDCA9AAE-72CE-4A97-AA20-93AE0302BA27}" type="pres">
      <dgm:prSet presAssocID="{0ADFB5E4-57D5-439E-939C-FA6E27D4B561}" presName="node" presStyleLbl="node1" presStyleIdx="4" presStyleCnt="8">
        <dgm:presLayoutVars>
          <dgm:bulletEnabled val="1"/>
        </dgm:presLayoutVars>
      </dgm:prSet>
      <dgm:spPr/>
    </dgm:pt>
    <dgm:pt modelId="{388B5314-C548-4627-A833-E5C78ACF1343}" type="pres">
      <dgm:prSet presAssocID="{449DF55F-6C9B-481C-93ED-C1874797C85A}" presName="sibTrans" presStyleCnt="0"/>
      <dgm:spPr/>
    </dgm:pt>
    <dgm:pt modelId="{25BBB66C-EE04-478B-8778-0899FE0C1186}" type="pres">
      <dgm:prSet presAssocID="{779D01B3-5F26-4D93-857C-2179B28A1ABF}" presName="node" presStyleLbl="node1" presStyleIdx="5" presStyleCnt="8">
        <dgm:presLayoutVars>
          <dgm:bulletEnabled val="1"/>
        </dgm:presLayoutVars>
      </dgm:prSet>
      <dgm:spPr/>
    </dgm:pt>
    <dgm:pt modelId="{4DCA89F4-D1DA-4AE3-9A2A-92E94353FA56}" type="pres">
      <dgm:prSet presAssocID="{BAB1AA69-DEDB-407A-A033-3B5B96686DAA}" presName="sibTrans" presStyleCnt="0"/>
      <dgm:spPr/>
    </dgm:pt>
    <dgm:pt modelId="{A562E9DC-C437-4385-8E38-BBC2D6977545}" type="pres">
      <dgm:prSet presAssocID="{979F211E-68F7-4260-BA40-F46C3DC90205}" presName="node" presStyleLbl="node1" presStyleIdx="6" presStyleCnt="8">
        <dgm:presLayoutVars>
          <dgm:bulletEnabled val="1"/>
        </dgm:presLayoutVars>
      </dgm:prSet>
      <dgm:spPr/>
    </dgm:pt>
    <dgm:pt modelId="{2BEF3510-A46E-41E1-AEA2-A27F015A6BB8}" type="pres">
      <dgm:prSet presAssocID="{E92AA8B8-0111-45C9-9DFE-FE9B3332276E}" presName="sibTrans" presStyleCnt="0"/>
      <dgm:spPr/>
    </dgm:pt>
    <dgm:pt modelId="{3B5E7422-22B3-415A-B3E1-97D39C805366}" type="pres">
      <dgm:prSet presAssocID="{FB70E342-7FB7-44F1-8577-C928E08B5408}" presName="node" presStyleLbl="node1" presStyleIdx="7" presStyleCnt="8">
        <dgm:presLayoutVars>
          <dgm:bulletEnabled val="1"/>
        </dgm:presLayoutVars>
      </dgm:prSet>
      <dgm:spPr/>
    </dgm:pt>
  </dgm:ptLst>
  <dgm:cxnLst>
    <dgm:cxn modelId="{E68D2118-B5B6-4A6F-95BE-4BCE47D49218}" type="presOf" srcId="{D8F15EA5-93FD-49DA-A0E6-DADBD926FC80}" destId="{27DFB240-2F22-406B-A32B-D4E9CF6E78BF}" srcOrd="0" destOrd="0" presId="urn:microsoft.com/office/officeart/2005/8/layout/default"/>
    <dgm:cxn modelId="{64AA6D36-6EF7-460C-8636-52CA30DF5601}" srcId="{66B82391-5EA9-4489-8343-DDF201B1CA70}" destId="{FB70E342-7FB7-44F1-8577-C928E08B5408}" srcOrd="7" destOrd="0" parTransId="{0C269541-61E7-42A9-A545-08AD66707F59}" sibTransId="{25A536A9-3DA9-48CB-B06D-9FD16F4F5DDC}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122E4248-0149-4E1D-804A-0BE89F8FCC88}" srcId="{66B82391-5EA9-4489-8343-DDF201B1CA70}" destId="{C3784BCB-7C8E-428D-A00C-BFA17627F657}" srcOrd="2" destOrd="0" parTransId="{0F22395B-35F8-4E56-86C5-F9C7FCAB4A36}" sibTransId="{E3CAECDE-3E7A-4458-B020-B06C7E7B2E6C}"/>
    <dgm:cxn modelId="{34CB0A4B-FBB5-415E-9335-45CC1E252C51}" type="presOf" srcId="{779D01B3-5F26-4D93-857C-2179B28A1ABF}" destId="{25BBB66C-EE04-478B-8778-0899FE0C1186}" srcOrd="0" destOrd="0" presId="urn:microsoft.com/office/officeart/2005/8/layout/default"/>
    <dgm:cxn modelId="{F030847E-2AB2-4346-B667-220A6BAC05A5}" type="presOf" srcId="{0129315B-D577-423B-A0E5-9CBD65788648}" destId="{51010265-A9E6-42DB-9CC2-83739D07FF1C}" srcOrd="0" destOrd="0" presId="urn:microsoft.com/office/officeart/2005/8/layout/default"/>
    <dgm:cxn modelId="{83E7EB8B-2E62-414C-82FC-2E51850BC25A}" type="presOf" srcId="{979F211E-68F7-4260-BA40-F46C3DC90205}" destId="{A562E9DC-C437-4385-8E38-BBC2D6977545}" srcOrd="0" destOrd="0" presId="urn:microsoft.com/office/officeart/2005/8/layout/default"/>
    <dgm:cxn modelId="{47402992-4A2F-4383-9EAF-45FE6E63F4E0}" srcId="{66B82391-5EA9-4489-8343-DDF201B1CA70}" destId="{0129315B-D577-423B-A0E5-9CBD65788648}" srcOrd="3" destOrd="0" parTransId="{B106B9EC-7ACB-4153-B73C-1D66B5FC76DD}" sibTransId="{573697AE-7F05-47E8-A7C2-444F03DAE0C7}"/>
    <dgm:cxn modelId="{3A7E4A9F-B4D4-4545-8400-C17ECA56CACF}" srcId="{66B82391-5EA9-4489-8343-DDF201B1CA70}" destId="{0ADFB5E4-57D5-439E-939C-FA6E27D4B561}" srcOrd="4" destOrd="0" parTransId="{C39BDB6D-778B-4DF7-BA6C-775DA2C0E6EA}" sibTransId="{449DF55F-6C9B-481C-93ED-C1874797C85A}"/>
    <dgm:cxn modelId="{D37ED8A8-7904-41D5-9D76-537800173565}" srcId="{66B82391-5EA9-4489-8343-DDF201B1CA70}" destId="{D8F15EA5-93FD-49DA-A0E6-DADBD926FC80}" srcOrd="1" destOrd="0" parTransId="{F4F07DB2-F71A-476E-B5AB-3E14CB3409C2}" sibTransId="{B5C35A82-A7D0-4DEB-85EE-117E728FAFC3}"/>
    <dgm:cxn modelId="{E3796BAF-C30A-47D9-A42D-3DCF1760122F}" type="presOf" srcId="{C3784BCB-7C8E-428D-A00C-BFA17627F657}" destId="{615AC4EE-F760-439B-8C9B-0ED8B2CD909A}" srcOrd="0" destOrd="0" presId="urn:microsoft.com/office/officeart/2005/8/layout/default"/>
    <dgm:cxn modelId="{063FC1B0-FBF3-4154-BFAD-8852066FDA8B}" type="presOf" srcId="{1A19EF8F-309F-4332-8541-49B8A1243B10}" destId="{51DE38E6-FF63-4A44-92FF-7C493F9CEB54}" srcOrd="0" destOrd="0" presId="urn:microsoft.com/office/officeart/2005/8/layout/default"/>
    <dgm:cxn modelId="{8D2044CA-6B4C-4099-9EA6-E4E3B47D8203}" type="presOf" srcId="{0ADFB5E4-57D5-439E-939C-FA6E27D4B561}" destId="{DDCA9AAE-72CE-4A97-AA20-93AE0302BA27}" srcOrd="0" destOrd="0" presId="urn:microsoft.com/office/officeart/2005/8/layout/default"/>
    <dgm:cxn modelId="{422000D3-D78F-4168-8808-37221AFEBC65}" srcId="{66B82391-5EA9-4489-8343-DDF201B1CA70}" destId="{1A19EF8F-309F-4332-8541-49B8A1243B10}" srcOrd="0" destOrd="0" parTransId="{3BB09E81-3D1F-463E-B25C-B5B089EEA367}" sibTransId="{B0B0A2E2-BF65-4630-8EE0-C6A73B8A2E62}"/>
    <dgm:cxn modelId="{4E4015D8-A884-4D2E-A957-19CCAE9EC9F7}" srcId="{66B82391-5EA9-4489-8343-DDF201B1CA70}" destId="{979F211E-68F7-4260-BA40-F46C3DC90205}" srcOrd="6" destOrd="0" parTransId="{E9891966-A86B-4C55-BAD6-6FE453920A64}" sibTransId="{E92AA8B8-0111-45C9-9DFE-FE9B3332276E}"/>
    <dgm:cxn modelId="{53B7A8D9-DDCA-4B75-8AA5-C88D56ECEAFA}" type="presOf" srcId="{FB70E342-7FB7-44F1-8577-C928E08B5408}" destId="{3B5E7422-22B3-415A-B3E1-97D39C805366}" srcOrd="0" destOrd="0" presId="urn:microsoft.com/office/officeart/2005/8/layout/default"/>
    <dgm:cxn modelId="{54E743F1-A99E-444E-8E0F-93BA06520494}" srcId="{66B82391-5EA9-4489-8343-DDF201B1CA70}" destId="{779D01B3-5F26-4D93-857C-2179B28A1ABF}" srcOrd="5" destOrd="0" parTransId="{A6F07E93-2670-43A9-AB34-63F57A7E3A98}" sibTransId="{BAB1AA69-DEDB-407A-A033-3B5B96686DAA}"/>
    <dgm:cxn modelId="{1A0C4B8A-555E-4199-8C5B-B7B9BBDF3498}" type="presParOf" srcId="{450209F1-0498-4914-8C4E-AC5CF30735B5}" destId="{51DE38E6-FF63-4A44-92FF-7C493F9CEB54}" srcOrd="0" destOrd="0" presId="urn:microsoft.com/office/officeart/2005/8/layout/default"/>
    <dgm:cxn modelId="{89468175-22A9-45BB-B34F-7F2BC9770C9B}" type="presParOf" srcId="{450209F1-0498-4914-8C4E-AC5CF30735B5}" destId="{2B99B306-25C7-44B2-9111-F9D188C2B6FA}" srcOrd="1" destOrd="0" presId="urn:microsoft.com/office/officeart/2005/8/layout/default"/>
    <dgm:cxn modelId="{0A1D0D11-E1BF-4A1D-87CC-7E3F1B83B0C2}" type="presParOf" srcId="{450209F1-0498-4914-8C4E-AC5CF30735B5}" destId="{27DFB240-2F22-406B-A32B-D4E9CF6E78BF}" srcOrd="2" destOrd="0" presId="urn:microsoft.com/office/officeart/2005/8/layout/default"/>
    <dgm:cxn modelId="{A712ED74-99EE-48D3-B7A6-EB0C08629BB7}" type="presParOf" srcId="{450209F1-0498-4914-8C4E-AC5CF30735B5}" destId="{2D1473B7-0504-4789-AE58-DAF745A9F18A}" srcOrd="3" destOrd="0" presId="urn:microsoft.com/office/officeart/2005/8/layout/default"/>
    <dgm:cxn modelId="{F50CE3DF-D638-4A9F-85EA-C6857CFA56D7}" type="presParOf" srcId="{450209F1-0498-4914-8C4E-AC5CF30735B5}" destId="{615AC4EE-F760-439B-8C9B-0ED8B2CD909A}" srcOrd="4" destOrd="0" presId="urn:microsoft.com/office/officeart/2005/8/layout/default"/>
    <dgm:cxn modelId="{EA233732-C606-4794-9BD7-1E88FB641549}" type="presParOf" srcId="{450209F1-0498-4914-8C4E-AC5CF30735B5}" destId="{E0C3EC98-353F-4F64-AFFB-5A883F849224}" srcOrd="5" destOrd="0" presId="urn:microsoft.com/office/officeart/2005/8/layout/default"/>
    <dgm:cxn modelId="{EF61B3F7-98B4-43DE-99BF-D29685167BF7}" type="presParOf" srcId="{450209F1-0498-4914-8C4E-AC5CF30735B5}" destId="{51010265-A9E6-42DB-9CC2-83739D07FF1C}" srcOrd="6" destOrd="0" presId="urn:microsoft.com/office/officeart/2005/8/layout/default"/>
    <dgm:cxn modelId="{045D4E5E-ABDC-43D9-BE71-DC60C072BFD5}" type="presParOf" srcId="{450209F1-0498-4914-8C4E-AC5CF30735B5}" destId="{7CD9DB77-BECD-4E6C-9F85-53E9FD2E33AC}" srcOrd="7" destOrd="0" presId="urn:microsoft.com/office/officeart/2005/8/layout/default"/>
    <dgm:cxn modelId="{593F35C8-1C0A-4067-9F22-D5867C0BD679}" type="presParOf" srcId="{450209F1-0498-4914-8C4E-AC5CF30735B5}" destId="{DDCA9AAE-72CE-4A97-AA20-93AE0302BA27}" srcOrd="8" destOrd="0" presId="urn:microsoft.com/office/officeart/2005/8/layout/default"/>
    <dgm:cxn modelId="{5718D615-E77F-4E44-9F11-64D5B4E05881}" type="presParOf" srcId="{450209F1-0498-4914-8C4E-AC5CF30735B5}" destId="{388B5314-C548-4627-A833-E5C78ACF1343}" srcOrd="9" destOrd="0" presId="urn:microsoft.com/office/officeart/2005/8/layout/default"/>
    <dgm:cxn modelId="{A768FCB8-4BFC-4ACE-B1D0-26AFD392BB52}" type="presParOf" srcId="{450209F1-0498-4914-8C4E-AC5CF30735B5}" destId="{25BBB66C-EE04-478B-8778-0899FE0C1186}" srcOrd="10" destOrd="0" presId="urn:microsoft.com/office/officeart/2005/8/layout/default"/>
    <dgm:cxn modelId="{DC76C8FA-CFE7-4624-9A57-709257A0836B}" type="presParOf" srcId="{450209F1-0498-4914-8C4E-AC5CF30735B5}" destId="{4DCA89F4-D1DA-4AE3-9A2A-92E94353FA56}" srcOrd="11" destOrd="0" presId="urn:microsoft.com/office/officeart/2005/8/layout/default"/>
    <dgm:cxn modelId="{B1C7BB55-4009-48BE-9C2A-D2335742B0EC}" type="presParOf" srcId="{450209F1-0498-4914-8C4E-AC5CF30735B5}" destId="{A562E9DC-C437-4385-8E38-BBC2D6977545}" srcOrd="12" destOrd="0" presId="urn:microsoft.com/office/officeart/2005/8/layout/default"/>
    <dgm:cxn modelId="{C1882109-310B-4A8D-B3D7-E77957FCCF61}" type="presParOf" srcId="{450209F1-0498-4914-8C4E-AC5CF30735B5}" destId="{2BEF3510-A46E-41E1-AEA2-A27F015A6BB8}" srcOrd="13" destOrd="0" presId="urn:microsoft.com/office/officeart/2005/8/layout/default"/>
    <dgm:cxn modelId="{5AE75F30-725B-4BA7-804B-7E5B1C600408}" type="presParOf" srcId="{450209F1-0498-4914-8C4E-AC5CF30735B5}" destId="{3B5E7422-22B3-415A-B3E1-97D39C80536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5380E0-67D8-4403-9519-360BABADDEBC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Le système locomoteur: anatomie du squelette,</a:t>
          </a:r>
          <a:endParaRPr lang="fr-FR" sz="1800" dirty="0">
            <a:solidFill>
              <a:schemeClr val="bg1"/>
            </a:solidFill>
          </a:endParaRPr>
        </a:p>
      </dgm:t>
    </dgm:pt>
    <dgm:pt modelId="{92BB2BEA-B36C-4DB4-AF06-BB29A62C6835}" type="parTrans" cxnId="{BAC50664-713D-4468-9630-5348E2906407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B1925C53-9A6D-4238-A5F4-24D6453DD468}" type="sibTrans" cxnId="{BAC50664-713D-4468-9630-5348E2906407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58FEB148-DAD1-4720-9AC7-7CF8CA6F5F06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La cellule: structure- ultrastructure, </a:t>
          </a:r>
          <a:endParaRPr lang="fr-FR" sz="1800" dirty="0">
            <a:solidFill>
              <a:schemeClr val="bg1"/>
            </a:solidFill>
          </a:endParaRPr>
        </a:p>
      </dgm:t>
    </dgm:pt>
    <dgm:pt modelId="{3AED8FD2-E259-455F-92A6-19E5B6DD9D4F}" type="parTrans" cxnId="{3F131D0F-30A6-4954-86D3-7F72135C4E1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B80B7DEC-398A-4F49-BAD6-145FF1071E07}" type="sibTrans" cxnId="{3F131D0F-30A6-4954-86D3-7F72135C4E1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7EC61B1C-D4E9-4BFD-8C05-7A974405C33D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principaux organes, </a:t>
          </a:r>
          <a:endParaRPr lang="fr-FR" sz="1800" dirty="0">
            <a:solidFill>
              <a:schemeClr val="bg1"/>
            </a:solidFill>
          </a:endParaRPr>
        </a:p>
      </dgm:t>
    </dgm:pt>
    <dgm:pt modelId="{3E9BA7A4-4D41-4B9F-A6D3-8E4E67BFECD9}" type="parTrans" cxnId="{01214300-C548-443E-8646-9E280D345C5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90ED2AF0-05FD-4050-9108-4CC1CD0C2AD2}" type="sibTrans" cxnId="{01214300-C548-443E-8646-9E280D345C5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470C04E-7E9A-483F-9C0D-FB7555A9183C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échanges membranaires,</a:t>
          </a:r>
          <a:endParaRPr lang="fr-FR" sz="1800" dirty="0">
            <a:solidFill>
              <a:schemeClr val="bg1"/>
            </a:solidFill>
          </a:endParaRPr>
        </a:p>
      </dgm:t>
    </dgm:pt>
    <dgm:pt modelId="{19FD27D9-A2F2-4C88-93AA-409D5509C031}" type="parTrans" cxnId="{85D545F5-53C5-4CCD-AAD5-FC6BB6E5708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819374EC-1973-43B6-89F2-3E97BCB54065}" type="sibTrans" cxnId="{85D545F5-53C5-4CCD-AAD5-FC6BB6E5708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E22FD07D-66C2-4083-AE09-E5FEF88B4B68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multiplication cellulaire: mitose, </a:t>
          </a:r>
          <a:endParaRPr lang="fr-FR" sz="1800" dirty="0">
            <a:solidFill>
              <a:schemeClr val="bg1"/>
            </a:solidFill>
          </a:endParaRPr>
        </a:p>
      </dgm:t>
    </dgm:pt>
    <dgm:pt modelId="{940851C7-88BD-404A-A2C4-E0160A8D588F}" type="parTrans" cxnId="{625AE193-1699-425B-97A5-A75F48F34CE0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5AAF4F67-DD12-4289-BFDD-12C4C7CCEACD}" type="sibTrans" cxnId="{625AE193-1699-425B-97A5-A75F48F34CE0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2183168-3392-403F-A63D-2D0F31ED8D15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caryotype, notion d'hérédité, </a:t>
          </a:r>
          <a:endParaRPr lang="fr-FR" sz="1800" dirty="0">
            <a:solidFill>
              <a:schemeClr val="bg1"/>
            </a:solidFill>
          </a:endParaRPr>
        </a:p>
      </dgm:t>
    </dgm:pt>
    <dgm:pt modelId="{54FD4B69-4E5C-4A20-8F17-2F4E1662EF4D}" type="parTrans" cxnId="{9E7102F9-CB65-41F2-99D4-D19545C82AE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0100F901-D498-4417-84BF-C8057A2AB1A7}" type="sibTrans" cxnId="{9E7102F9-CB65-41F2-99D4-D19545C82AE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54DA806B-6F36-4943-93F6-1214FE9D7C91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maladies génétiques, </a:t>
          </a:r>
          <a:endParaRPr lang="fr-FR" sz="1800" dirty="0">
            <a:solidFill>
              <a:schemeClr val="bg1"/>
            </a:solidFill>
          </a:endParaRPr>
        </a:p>
      </dgm:t>
    </dgm:pt>
    <dgm:pt modelId="{C916B684-1FD0-47F1-ABD9-54E17DF84AAC}" type="parTrans" cxnId="{0E6E455A-CBF8-4052-BF64-A73B330CAD78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F84F4887-D1F1-43E2-8F6F-04D730C4EEF2}" type="sibTrans" cxnId="{0E6E455A-CBF8-4052-BF64-A73B330CAD78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8F39A3B7-F534-460F-9EC0-68C8B26D2BF0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anomalies de fonctionnement de la cellule: les cancers</a:t>
          </a:r>
          <a:br>
            <a:rPr lang="fr-FR" sz="1800" b="0" i="0" u="none" dirty="0">
              <a:solidFill>
                <a:schemeClr val="bg1"/>
              </a:solidFill>
            </a:rPr>
          </a:br>
          <a:endParaRPr lang="fr-FR" sz="1800" dirty="0">
            <a:solidFill>
              <a:schemeClr val="bg1"/>
            </a:solidFill>
          </a:endParaRPr>
        </a:p>
      </dgm:t>
    </dgm:pt>
    <dgm:pt modelId="{072176B7-BBB4-4A50-A78A-98793809BD3C}" type="parTrans" cxnId="{CA084EAA-C586-4A3F-A7FB-03C51D4716BE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0C28981B-15EB-43B7-A8FE-02BF9F092A43}" type="sibTrans" cxnId="{CA084EAA-C586-4A3F-A7FB-03C51D4716BE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4F54B6B5-FFC7-4813-97E0-B4223EC0378C}" type="pres">
      <dgm:prSet presAssocID="{315380E0-67D8-4403-9519-360BABADDEBC}" presName="node" presStyleLbl="node1" presStyleIdx="0" presStyleCnt="8">
        <dgm:presLayoutVars>
          <dgm:bulletEnabled val="1"/>
        </dgm:presLayoutVars>
      </dgm:prSet>
      <dgm:spPr/>
    </dgm:pt>
    <dgm:pt modelId="{0108641A-189A-4D23-839C-76A243A9EDC5}" type="pres">
      <dgm:prSet presAssocID="{B1925C53-9A6D-4238-A5F4-24D6453DD468}" presName="sibTrans" presStyleCnt="0"/>
      <dgm:spPr/>
    </dgm:pt>
    <dgm:pt modelId="{CE939452-BAEA-4564-9992-2B31E4FDF15E}" type="pres">
      <dgm:prSet presAssocID="{58FEB148-DAD1-4720-9AC7-7CF8CA6F5F06}" presName="node" presStyleLbl="node1" presStyleIdx="1" presStyleCnt="8">
        <dgm:presLayoutVars>
          <dgm:bulletEnabled val="1"/>
        </dgm:presLayoutVars>
      </dgm:prSet>
      <dgm:spPr/>
    </dgm:pt>
    <dgm:pt modelId="{40335D68-22C9-472C-BA9E-EFF4F5D53CC1}" type="pres">
      <dgm:prSet presAssocID="{B80B7DEC-398A-4F49-BAD6-145FF1071E07}" presName="sibTrans" presStyleCnt="0"/>
      <dgm:spPr/>
    </dgm:pt>
    <dgm:pt modelId="{C329E6D0-6FA1-4026-958E-6B7EEC953083}" type="pres">
      <dgm:prSet presAssocID="{7EC61B1C-D4E9-4BFD-8C05-7A974405C33D}" presName="node" presStyleLbl="node1" presStyleIdx="2" presStyleCnt="8">
        <dgm:presLayoutVars>
          <dgm:bulletEnabled val="1"/>
        </dgm:presLayoutVars>
      </dgm:prSet>
      <dgm:spPr/>
    </dgm:pt>
    <dgm:pt modelId="{80D3C7FB-36EC-47E9-BF4A-EDD44983809E}" type="pres">
      <dgm:prSet presAssocID="{90ED2AF0-05FD-4050-9108-4CC1CD0C2AD2}" presName="sibTrans" presStyleCnt="0"/>
      <dgm:spPr/>
    </dgm:pt>
    <dgm:pt modelId="{434CA349-08DC-49F5-AED8-CA5C8F0E63C9}" type="pres">
      <dgm:prSet presAssocID="{4470C04E-7E9A-483F-9C0D-FB7555A9183C}" presName="node" presStyleLbl="node1" presStyleIdx="3" presStyleCnt="8">
        <dgm:presLayoutVars>
          <dgm:bulletEnabled val="1"/>
        </dgm:presLayoutVars>
      </dgm:prSet>
      <dgm:spPr/>
    </dgm:pt>
    <dgm:pt modelId="{EFE2614C-F4FA-414F-ADB5-FA5B9FC1C58E}" type="pres">
      <dgm:prSet presAssocID="{819374EC-1973-43B6-89F2-3E97BCB54065}" presName="sibTrans" presStyleCnt="0"/>
      <dgm:spPr/>
    </dgm:pt>
    <dgm:pt modelId="{F2E7A66B-7396-4783-96D9-7836F16F94A7}" type="pres">
      <dgm:prSet presAssocID="{E22FD07D-66C2-4083-AE09-E5FEF88B4B68}" presName="node" presStyleLbl="node1" presStyleIdx="4" presStyleCnt="8">
        <dgm:presLayoutVars>
          <dgm:bulletEnabled val="1"/>
        </dgm:presLayoutVars>
      </dgm:prSet>
      <dgm:spPr/>
    </dgm:pt>
    <dgm:pt modelId="{B4280781-3881-4E52-8579-243C6D0C7A3E}" type="pres">
      <dgm:prSet presAssocID="{5AAF4F67-DD12-4289-BFDD-12C4C7CCEACD}" presName="sibTrans" presStyleCnt="0"/>
      <dgm:spPr/>
    </dgm:pt>
    <dgm:pt modelId="{50E77191-6486-4900-B181-7C6282335632}" type="pres">
      <dgm:prSet presAssocID="{42183168-3392-403F-A63D-2D0F31ED8D15}" presName="node" presStyleLbl="node1" presStyleIdx="5" presStyleCnt="8">
        <dgm:presLayoutVars>
          <dgm:bulletEnabled val="1"/>
        </dgm:presLayoutVars>
      </dgm:prSet>
      <dgm:spPr/>
    </dgm:pt>
    <dgm:pt modelId="{316FBE38-101F-4FE7-B5CC-3AEA1AA61434}" type="pres">
      <dgm:prSet presAssocID="{0100F901-D498-4417-84BF-C8057A2AB1A7}" presName="sibTrans" presStyleCnt="0"/>
      <dgm:spPr/>
    </dgm:pt>
    <dgm:pt modelId="{C55889AB-26AA-40D1-830F-DEEFBC568C2B}" type="pres">
      <dgm:prSet presAssocID="{54DA806B-6F36-4943-93F6-1214FE9D7C91}" presName="node" presStyleLbl="node1" presStyleIdx="6" presStyleCnt="8">
        <dgm:presLayoutVars>
          <dgm:bulletEnabled val="1"/>
        </dgm:presLayoutVars>
      </dgm:prSet>
      <dgm:spPr/>
    </dgm:pt>
    <dgm:pt modelId="{D38AB669-0955-41FD-8914-41325F5DC702}" type="pres">
      <dgm:prSet presAssocID="{F84F4887-D1F1-43E2-8F6F-04D730C4EEF2}" presName="sibTrans" presStyleCnt="0"/>
      <dgm:spPr/>
    </dgm:pt>
    <dgm:pt modelId="{EA9F804F-421B-4F72-BDF2-BBDC9BED1C98}" type="pres">
      <dgm:prSet presAssocID="{8F39A3B7-F534-460F-9EC0-68C8B26D2BF0}" presName="node" presStyleLbl="node1" presStyleIdx="7" presStyleCnt="8">
        <dgm:presLayoutVars>
          <dgm:bulletEnabled val="1"/>
        </dgm:presLayoutVars>
      </dgm:prSet>
      <dgm:spPr/>
    </dgm:pt>
  </dgm:ptLst>
  <dgm:cxnLst>
    <dgm:cxn modelId="{01214300-C548-443E-8646-9E280D345C5B}" srcId="{66B82391-5EA9-4489-8343-DDF201B1CA70}" destId="{7EC61B1C-D4E9-4BFD-8C05-7A974405C33D}" srcOrd="2" destOrd="0" parTransId="{3E9BA7A4-4D41-4B9F-A6D3-8E4E67BFECD9}" sibTransId="{90ED2AF0-05FD-4050-9108-4CC1CD0C2AD2}"/>
    <dgm:cxn modelId="{9D58FD07-5567-4485-9363-7DD60A04D662}" type="presOf" srcId="{E22FD07D-66C2-4083-AE09-E5FEF88B4B68}" destId="{F2E7A66B-7396-4783-96D9-7836F16F94A7}" srcOrd="0" destOrd="0" presId="urn:microsoft.com/office/officeart/2005/8/layout/default"/>
    <dgm:cxn modelId="{3F131D0F-30A6-4954-86D3-7F72135C4E12}" srcId="{66B82391-5EA9-4489-8343-DDF201B1CA70}" destId="{58FEB148-DAD1-4720-9AC7-7CF8CA6F5F06}" srcOrd="1" destOrd="0" parTransId="{3AED8FD2-E259-455F-92A6-19E5B6DD9D4F}" sibTransId="{B80B7DEC-398A-4F49-BAD6-145FF1071E07}"/>
    <dgm:cxn modelId="{A3AAA212-9D27-46D9-B030-07E97E655823}" type="presOf" srcId="{8F39A3B7-F534-460F-9EC0-68C8B26D2BF0}" destId="{EA9F804F-421B-4F72-BDF2-BBDC9BED1C98}" srcOrd="0" destOrd="0" presId="urn:microsoft.com/office/officeart/2005/8/layout/default"/>
    <dgm:cxn modelId="{D0D80D22-B6E7-4F25-8303-DC790A730589}" type="presOf" srcId="{54DA806B-6F36-4943-93F6-1214FE9D7C91}" destId="{C55889AB-26AA-40D1-830F-DEEFBC568C2B}" srcOrd="0" destOrd="0" presId="urn:microsoft.com/office/officeart/2005/8/layout/default"/>
    <dgm:cxn modelId="{D91D9526-0EFB-470F-8E5F-41119BBE1C70}" type="presOf" srcId="{58FEB148-DAD1-4720-9AC7-7CF8CA6F5F06}" destId="{CE939452-BAEA-4564-9992-2B31E4FDF15E}" srcOrd="0" destOrd="0" presId="urn:microsoft.com/office/officeart/2005/8/layout/default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BAC50664-713D-4468-9630-5348E2906407}" srcId="{66B82391-5EA9-4489-8343-DDF201B1CA70}" destId="{315380E0-67D8-4403-9519-360BABADDEBC}" srcOrd="0" destOrd="0" parTransId="{92BB2BEA-B36C-4DB4-AF06-BB29A62C6835}" sibTransId="{B1925C53-9A6D-4238-A5F4-24D6453DD468}"/>
    <dgm:cxn modelId="{F0766F53-1F9A-42D6-B138-E010D0413ACD}" type="presOf" srcId="{7EC61B1C-D4E9-4BFD-8C05-7A974405C33D}" destId="{C329E6D0-6FA1-4026-958E-6B7EEC953083}" srcOrd="0" destOrd="0" presId="urn:microsoft.com/office/officeart/2005/8/layout/default"/>
    <dgm:cxn modelId="{0E6E455A-CBF8-4052-BF64-A73B330CAD78}" srcId="{66B82391-5EA9-4489-8343-DDF201B1CA70}" destId="{54DA806B-6F36-4943-93F6-1214FE9D7C91}" srcOrd="6" destOrd="0" parTransId="{C916B684-1FD0-47F1-ABD9-54E17DF84AAC}" sibTransId="{F84F4887-D1F1-43E2-8F6F-04D730C4EEF2}"/>
    <dgm:cxn modelId="{625AE193-1699-425B-97A5-A75F48F34CE0}" srcId="{66B82391-5EA9-4489-8343-DDF201B1CA70}" destId="{E22FD07D-66C2-4083-AE09-E5FEF88B4B68}" srcOrd="4" destOrd="0" parTransId="{940851C7-88BD-404A-A2C4-E0160A8D588F}" sibTransId="{5AAF4F67-DD12-4289-BFDD-12C4C7CCEACD}"/>
    <dgm:cxn modelId="{7CCC019A-3CA1-40CC-A4C4-235E979E3CC8}" type="presOf" srcId="{42183168-3392-403F-A63D-2D0F31ED8D15}" destId="{50E77191-6486-4900-B181-7C6282335632}" srcOrd="0" destOrd="0" presId="urn:microsoft.com/office/officeart/2005/8/layout/default"/>
    <dgm:cxn modelId="{29EB54A3-9C89-4A62-8885-9185ABAEC9B1}" type="presOf" srcId="{315380E0-67D8-4403-9519-360BABADDEBC}" destId="{4F54B6B5-FFC7-4813-97E0-B4223EC0378C}" srcOrd="0" destOrd="0" presId="urn:microsoft.com/office/officeart/2005/8/layout/default"/>
    <dgm:cxn modelId="{CA084EAA-C586-4A3F-A7FB-03C51D4716BE}" srcId="{66B82391-5EA9-4489-8343-DDF201B1CA70}" destId="{8F39A3B7-F534-460F-9EC0-68C8B26D2BF0}" srcOrd="7" destOrd="0" parTransId="{072176B7-BBB4-4A50-A78A-98793809BD3C}" sibTransId="{0C28981B-15EB-43B7-A8FE-02BF9F092A43}"/>
    <dgm:cxn modelId="{FABA9DB3-142B-41C4-86BE-47A09C32F28D}" type="presOf" srcId="{4470C04E-7E9A-483F-9C0D-FB7555A9183C}" destId="{434CA349-08DC-49F5-AED8-CA5C8F0E63C9}" srcOrd="0" destOrd="0" presId="urn:microsoft.com/office/officeart/2005/8/layout/default"/>
    <dgm:cxn modelId="{85D545F5-53C5-4CCD-AAD5-FC6BB6E57082}" srcId="{66B82391-5EA9-4489-8343-DDF201B1CA70}" destId="{4470C04E-7E9A-483F-9C0D-FB7555A9183C}" srcOrd="3" destOrd="0" parTransId="{19FD27D9-A2F2-4C88-93AA-409D5509C031}" sibTransId="{819374EC-1973-43B6-89F2-3E97BCB54065}"/>
    <dgm:cxn modelId="{9E7102F9-CB65-41F2-99D4-D19545C82AEB}" srcId="{66B82391-5EA9-4489-8343-DDF201B1CA70}" destId="{42183168-3392-403F-A63D-2D0F31ED8D15}" srcOrd="5" destOrd="0" parTransId="{54FD4B69-4E5C-4A20-8F17-2F4E1662EF4D}" sibTransId="{0100F901-D498-4417-84BF-C8057A2AB1A7}"/>
    <dgm:cxn modelId="{1399B113-9626-4C5B-853E-676D62FBAA68}" type="presParOf" srcId="{450209F1-0498-4914-8C4E-AC5CF30735B5}" destId="{4F54B6B5-FFC7-4813-97E0-B4223EC0378C}" srcOrd="0" destOrd="0" presId="urn:microsoft.com/office/officeart/2005/8/layout/default"/>
    <dgm:cxn modelId="{F9285811-F2F8-427F-AD21-7880F3F943A7}" type="presParOf" srcId="{450209F1-0498-4914-8C4E-AC5CF30735B5}" destId="{0108641A-189A-4D23-839C-76A243A9EDC5}" srcOrd="1" destOrd="0" presId="urn:microsoft.com/office/officeart/2005/8/layout/default"/>
    <dgm:cxn modelId="{926D852A-0B0D-4EF9-B34F-623D2FCD5C1B}" type="presParOf" srcId="{450209F1-0498-4914-8C4E-AC5CF30735B5}" destId="{CE939452-BAEA-4564-9992-2B31E4FDF15E}" srcOrd="2" destOrd="0" presId="urn:microsoft.com/office/officeart/2005/8/layout/default"/>
    <dgm:cxn modelId="{3A99ABFF-925C-48B3-A714-513B2560AD95}" type="presParOf" srcId="{450209F1-0498-4914-8C4E-AC5CF30735B5}" destId="{40335D68-22C9-472C-BA9E-EFF4F5D53CC1}" srcOrd="3" destOrd="0" presId="urn:microsoft.com/office/officeart/2005/8/layout/default"/>
    <dgm:cxn modelId="{6446BC29-D7A9-4C44-A3AE-ACC255105B86}" type="presParOf" srcId="{450209F1-0498-4914-8C4E-AC5CF30735B5}" destId="{C329E6D0-6FA1-4026-958E-6B7EEC953083}" srcOrd="4" destOrd="0" presId="urn:microsoft.com/office/officeart/2005/8/layout/default"/>
    <dgm:cxn modelId="{4B961D9C-2F19-416E-9BDB-020C2DEB3424}" type="presParOf" srcId="{450209F1-0498-4914-8C4E-AC5CF30735B5}" destId="{80D3C7FB-36EC-47E9-BF4A-EDD44983809E}" srcOrd="5" destOrd="0" presId="urn:microsoft.com/office/officeart/2005/8/layout/default"/>
    <dgm:cxn modelId="{1CAE539C-C3EE-4126-8424-DDACA7B4240D}" type="presParOf" srcId="{450209F1-0498-4914-8C4E-AC5CF30735B5}" destId="{434CA349-08DC-49F5-AED8-CA5C8F0E63C9}" srcOrd="6" destOrd="0" presId="urn:microsoft.com/office/officeart/2005/8/layout/default"/>
    <dgm:cxn modelId="{FAE4F4CA-8B80-4FF6-961B-BD827609F842}" type="presParOf" srcId="{450209F1-0498-4914-8C4E-AC5CF30735B5}" destId="{EFE2614C-F4FA-414F-ADB5-FA5B9FC1C58E}" srcOrd="7" destOrd="0" presId="urn:microsoft.com/office/officeart/2005/8/layout/default"/>
    <dgm:cxn modelId="{C41A6E29-2C20-40CB-A17E-689E31DD7DE0}" type="presParOf" srcId="{450209F1-0498-4914-8C4E-AC5CF30735B5}" destId="{F2E7A66B-7396-4783-96D9-7836F16F94A7}" srcOrd="8" destOrd="0" presId="urn:microsoft.com/office/officeart/2005/8/layout/default"/>
    <dgm:cxn modelId="{74AC1CD8-9CF4-4A25-8CE6-EFD7FD6E9AD1}" type="presParOf" srcId="{450209F1-0498-4914-8C4E-AC5CF30735B5}" destId="{B4280781-3881-4E52-8579-243C6D0C7A3E}" srcOrd="9" destOrd="0" presId="urn:microsoft.com/office/officeart/2005/8/layout/default"/>
    <dgm:cxn modelId="{D6A2ED6C-23F3-4C9E-BB80-4C056B8CB4F1}" type="presParOf" srcId="{450209F1-0498-4914-8C4E-AC5CF30735B5}" destId="{50E77191-6486-4900-B181-7C6282335632}" srcOrd="10" destOrd="0" presId="urn:microsoft.com/office/officeart/2005/8/layout/default"/>
    <dgm:cxn modelId="{44D9E3CE-FD4A-49FF-AECE-6155051C48EC}" type="presParOf" srcId="{450209F1-0498-4914-8C4E-AC5CF30735B5}" destId="{316FBE38-101F-4FE7-B5CC-3AEA1AA61434}" srcOrd="11" destOrd="0" presId="urn:microsoft.com/office/officeart/2005/8/layout/default"/>
    <dgm:cxn modelId="{EE4D84A0-E331-4115-85BD-DD8779960596}" type="presParOf" srcId="{450209F1-0498-4914-8C4E-AC5CF30735B5}" destId="{C55889AB-26AA-40D1-830F-DEEFBC568C2B}" srcOrd="12" destOrd="0" presId="urn:microsoft.com/office/officeart/2005/8/layout/default"/>
    <dgm:cxn modelId="{A6D0FD42-BABD-4DFB-BE20-B18F2231BC99}" type="presParOf" srcId="{450209F1-0498-4914-8C4E-AC5CF30735B5}" destId="{D38AB669-0955-41FD-8914-41325F5DC702}" srcOrd="13" destOrd="0" presId="urn:microsoft.com/office/officeart/2005/8/layout/default"/>
    <dgm:cxn modelId="{CA3B4048-9EB1-4CA8-BCC7-55AE7BBBB067}" type="presParOf" srcId="{450209F1-0498-4914-8C4E-AC5CF30735B5}" destId="{EA9F804F-421B-4F72-BDF2-BBDC9BED1C9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F39A3B7-F534-460F-9EC0-68C8B26D2BF0}">
      <dgm:prSet phldrT="[Texte]" custT="1"/>
      <dgm:spPr/>
      <dgm:t>
        <a:bodyPr/>
        <a:lstStyle/>
        <a:p>
          <a:r>
            <a:rPr lang="fr-FR" sz="1600" b="0" i="0" u="none">
              <a:solidFill>
                <a:schemeClr val="bg1"/>
              </a:solidFill>
            </a:rPr>
            <a:t>la peau: la gale, pédiculose</a:t>
          </a:r>
          <a:br>
            <a:rPr lang="fr-FR" sz="1600" b="0" i="0" u="none">
              <a:solidFill>
                <a:schemeClr val="bg1"/>
              </a:solidFill>
            </a:rPr>
          </a:br>
          <a:endParaRPr lang="fr-FR" sz="1600" dirty="0">
            <a:solidFill>
              <a:schemeClr val="bg1"/>
            </a:solidFill>
          </a:endParaRPr>
        </a:p>
      </dgm:t>
    </dgm:pt>
    <dgm:pt modelId="{072176B7-BBB4-4A50-A78A-98793809BD3C}" type="parTrans" cxnId="{CA084EAA-C586-4A3F-A7FB-03C51D4716B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0C28981B-15EB-43B7-A8FE-02BF9F092A43}" type="sibTrans" cxnId="{CA084EAA-C586-4A3F-A7FB-03C51D4716B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31FB8900-58AC-42D6-9468-5D2D18BFF0A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les appareils génitaux; anatomie, </a:t>
          </a:r>
          <a:endParaRPr lang="fr-FR" sz="1600" dirty="0">
            <a:solidFill>
              <a:schemeClr val="bg1"/>
            </a:solidFill>
          </a:endParaRPr>
        </a:p>
      </dgm:t>
    </dgm:pt>
    <dgm:pt modelId="{63DADEA9-6B65-4DBE-99C9-304B84005D1E}" type="parTrans" cxnId="{C00C8C61-DCF4-40A4-8815-76A30ADC575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C9D6F96-07DA-4E51-9E6F-01A47744619F}" type="sibTrans" cxnId="{C00C8C61-DCF4-40A4-8815-76A30ADC575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32475730-2EE3-4D29-8BDD-A3281E86AC0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gonades, </a:t>
          </a:r>
          <a:endParaRPr lang="fr-FR" sz="1600" dirty="0">
            <a:solidFill>
              <a:schemeClr val="bg1"/>
            </a:solidFill>
          </a:endParaRPr>
        </a:p>
      </dgm:t>
    </dgm:pt>
    <dgm:pt modelId="{1DCFC83E-42C4-4C1E-B6A5-279FDB285EB0}" type="parTrans" cxnId="{BA92CA73-CAC8-4B19-B035-E3C09AFCE2F4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D298DF0-F196-4D32-B500-1C8C93E3A162}" type="sibTrans" cxnId="{BA92CA73-CAC8-4B19-B035-E3C09AFCE2F4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59594467-1173-41C8-8E7D-62BD2DE3334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gamètes, </a:t>
          </a:r>
          <a:endParaRPr lang="fr-FR" sz="1600" dirty="0">
            <a:solidFill>
              <a:schemeClr val="bg1"/>
            </a:solidFill>
          </a:endParaRPr>
        </a:p>
      </dgm:t>
    </dgm:pt>
    <dgm:pt modelId="{E7CFCE37-D996-42ED-B346-0CD9F0FD10D8}" type="parTrans" cxnId="{DB02246F-D8E0-4E8C-9CFB-6E7F0690943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CBA2718-7819-4CA2-8DD0-EF93AFE1718F}" type="sibTrans" cxnId="{DB02246F-D8E0-4E8C-9CFB-6E7F0690943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4A5CCB9-7F3D-46BB-832B-A9DD6E2A2B68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puberté, ménopause, andropause, </a:t>
          </a:r>
          <a:endParaRPr lang="fr-FR" sz="1600" dirty="0">
            <a:solidFill>
              <a:schemeClr val="bg1"/>
            </a:solidFill>
          </a:endParaRPr>
        </a:p>
      </dgm:t>
    </dgm:pt>
    <dgm:pt modelId="{7423D2B4-EA01-4A1E-B15B-2EA15D576EB6}" type="parTrans" cxnId="{5861731C-81A1-4A2E-BB89-8F08CA20A6E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F4BC0CF2-0934-4597-B5D9-AACD838C9FDF}" type="sibTrans" cxnId="{5861731C-81A1-4A2E-BB89-8F08CA20A6E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C24FC64-576F-4C4F-93EE-938220EC6C09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contraception</a:t>
          </a:r>
          <a:endParaRPr lang="fr-FR" sz="1600" dirty="0">
            <a:solidFill>
              <a:schemeClr val="bg1"/>
            </a:solidFill>
          </a:endParaRPr>
        </a:p>
      </dgm:t>
    </dgm:pt>
    <dgm:pt modelId="{DC6BCF95-BF18-4611-AD6E-71998CE422AE}" type="parTrans" cxnId="{3FAE2BC1-D76D-4E67-B3B7-C9C13E8CC403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3B36F72-DA23-479C-92E8-2D2021048325}" type="sibTrans" cxnId="{3FAE2BC1-D76D-4E67-B3B7-C9C13E8CC403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9A86C777-1B71-4B9F-ACE1-2F081585F249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IST</a:t>
          </a:r>
          <a:br>
            <a:rPr lang="fr-FR" sz="1600" b="0" i="0" u="none" dirty="0">
              <a:solidFill>
                <a:schemeClr val="bg1"/>
              </a:solidFill>
            </a:rPr>
          </a:br>
          <a:endParaRPr lang="fr-FR" sz="1600" dirty="0">
            <a:solidFill>
              <a:schemeClr val="bg1"/>
            </a:solidFill>
          </a:endParaRPr>
        </a:p>
      </dgm:t>
    </dgm:pt>
    <dgm:pt modelId="{1A79AA9F-D2E0-4719-B128-EF604F735DA2}" type="parTrans" cxnId="{682089AF-8057-404E-A5DD-1C910E6994A6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6F93316-FB13-49DD-A473-DB8028902F08}" type="sibTrans" cxnId="{682089AF-8057-404E-A5DD-1C910E6994A6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1261826-969E-4A37-A8FA-98945D46F79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fécondation, </a:t>
          </a:r>
          <a:endParaRPr lang="fr-FR" sz="1600" dirty="0">
            <a:solidFill>
              <a:schemeClr val="bg1"/>
            </a:solidFill>
          </a:endParaRPr>
        </a:p>
      </dgm:t>
    </dgm:pt>
    <dgm:pt modelId="{EF30FFFF-98D7-49F5-81A8-E26CDBB45A83}" type="parTrans" cxnId="{80A3DD66-5416-49B5-97B8-4DCF5A241FF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687C8DD-D20D-4FBE-8ECA-A21AB8056E6D}" type="sibTrans" cxnId="{80A3DD66-5416-49B5-97B8-4DCF5A241FF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0F770A6-5412-499B-A2EE-D372B6F3E066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gestation, hygiène de la grossesse, </a:t>
          </a:r>
          <a:endParaRPr lang="fr-FR" sz="1600" dirty="0">
            <a:solidFill>
              <a:schemeClr val="bg1"/>
            </a:solidFill>
          </a:endParaRPr>
        </a:p>
      </dgm:t>
    </dgm:pt>
    <dgm:pt modelId="{6124C618-8EF6-4BB9-BA2A-39BB1E2C128F}" type="parTrans" cxnId="{60255A28-9744-422F-8384-A0794A2FC67F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3791C97-ED17-4DAE-B89D-A92645C88FEA}" type="sibTrans" cxnId="{60255A28-9744-422F-8384-A0794A2FC67F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8488671E-6BA2-4817-9EE3-FA0D4C9559ED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toxoplasmose congénitale</a:t>
          </a:r>
          <a:br>
            <a:rPr lang="fr-FR" sz="1600" b="0" i="0" u="none" dirty="0">
              <a:solidFill>
                <a:schemeClr val="bg1"/>
              </a:solidFill>
            </a:rPr>
          </a:br>
          <a:endParaRPr lang="fr-FR" sz="1600" dirty="0">
            <a:solidFill>
              <a:schemeClr val="bg1"/>
            </a:solidFill>
          </a:endParaRPr>
        </a:p>
      </dgm:t>
    </dgm:pt>
    <dgm:pt modelId="{AE935306-D6CB-4935-B782-66B8C8D03E01}" type="parTrans" cxnId="{83DE7145-EBAE-42CC-AD56-113FB48E1E43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9F7E992-C8B6-4E79-B035-CC8B84B3EDCC}" type="sibTrans" cxnId="{83DE7145-EBAE-42CC-AD56-113FB48E1E43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EA9F804F-421B-4F72-BDF2-BBDC9BED1C98}" type="pres">
      <dgm:prSet presAssocID="{8F39A3B7-F534-460F-9EC0-68C8B26D2BF0}" presName="node" presStyleLbl="node1" presStyleIdx="0" presStyleCnt="10">
        <dgm:presLayoutVars>
          <dgm:bulletEnabled val="1"/>
        </dgm:presLayoutVars>
      </dgm:prSet>
      <dgm:spPr/>
    </dgm:pt>
    <dgm:pt modelId="{2A4C4D5C-9536-4CD9-A4B6-D63E22265EDB}" type="pres">
      <dgm:prSet presAssocID="{0C28981B-15EB-43B7-A8FE-02BF9F092A43}" presName="sibTrans" presStyleCnt="0"/>
      <dgm:spPr/>
    </dgm:pt>
    <dgm:pt modelId="{6EC5DE26-D641-4BEB-BFC0-FED82E2339E1}" type="pres">
      <dgm:prSet presAssocID="{31FB8900-58AC-42D6-9468-5D2D18BFF0AE}" presName="node" presStyleLbl="node1" presStyleIdx="1" presStyleCnt="10">
        <dgm:presLayoutVars>
          <dgm:bulletEnabled val="1"/>
        </dgm:presLayoutVars>
      </dgm:prSet>
      <dgm:spPr/>
    </dgm:pt>
    <dgm:pt modelId="{F52BCCB8-DEE3-497E-B6BF-7F65FBE98EF1}" type="pres">
      <dgm:prSet presAssocID="{EC9D6F96-07DA-4E51-9E6F-01A47744619F}" presName="sibTrans" presStyleCnt="0"/>
      <dgm:spPr/>
    </dgm:pt>
    <dgm:pt modelId="{99909F83-B750-4E1D-958B-2344C696DB5F}" type="pres">
      <dgm:prSet presAssocID="{32475730-2EE3-4D29-8BDD-A3281E86AC07}" presName="node" presStyleLbl="node1" presStyleIdx="2" presStyleCnt="10">
        <dgm:presLayoutVars>
          <dgm:bulletEnabled val="1"/>
        </dgm:presLayoutVars>
      </dgm:prSet>
      <dgm:spPr/>
    </dgm:pt>
    <dgm:pt modelId="{997E8C74-8268-4439-A19D-F4781D2A81EB}" type="pres">
      <dgm:prSet presAssocID="{CD298DF0-F196-4D32-B500-1C8C93E3A162}" presName="sibTrans" presStyleCnt="0"/>
      <dgm:spPr/>
    </dgm:pt>
    <dgm:pt modelId="{6E1BF21B-FF3B-4A77-B5D0-209DF8FB2A15}" type="pres">
      <dgm:prSet presAssocID="{59594467-1173-41C8-8E7D-62BD2DE3334C}" presName="node" presStyleLbl="node1" presStyleIdx="3" presStyleCnt="10">
        <dgm:presLayoutVars>
          <dgm:bulletEnabled val="1"/>
        </dgm:presLayoutVars>
      </dgm:prSet>
      <dgm:spPr/>
    </dgm:pt>
    <dgm:pt modelId="{35F540DF-C57E-43F4-B16A-90E5EC6ED2AF}" type="pres">
      <dgm:prSet presAssocID="{CCBA2718-7819-4CA2-8DD0-EF93AFE1718F}" presName="sibTrans" presStyleCnt="0"/>
      <dgm:spPr/>
    </dgm:pt>
    <dgm:pt modelId="{BBD12ECF-07F7-436B-891E-1A8E1BED1446}" type="pres">
      <dgm:prSet presAssocID="{A4A5CCB9-7F3D-46BB-832B-A9DD6E2A2B68}" presName="node" presStyleLbl="node1" presStyleIdx="4" presStyleCnt="10">
        <dgm:presLayoutVars>
          <dgm:bulletEnabled val="1"/>
        </dgm:presLayoutVars>
      </dgm:prSet>
      <dgm:spPr/>
    </dgm:pt>
    <dgm:pt modelId="{3A2E9F89-D12C-40CE-B093-7769BEC02D24}" type="pres">
      <dgm:prSet presAssocID="{F4BC0CF2-0934-4597-B5D9-AACD838C9FDF}" presName="sibTrans" presStyleCnt="0"/>
      <dgm:spPr/>
    </dgm:pt>
    <dgm:pt modelId="{EF99D1AD-615E-47E6-A3C2-EB0CEE4FB958}" type="pres">
      <dgm:prSet presAssocID="{CC24FC64-576F-4C4F-93EE-938220EC6C09}" presName="node" presStyleLbl="node1" presStyleIdx="5" presStyleCnt="10">
        <dgm:presLayoutVars>
          <dgm:bulletEnabled val="1"/>
        </dgm:presLayoutVars>
      </dgm:prSet>
      <dgm:spPr/>
    </dgm:pt>
    <dgm:pt modelId="{84234FDD-886B-4BF9-BCBB-2B9BF69ECF2B}" type="pres">
      <dgm:prSet presAssocID="{A3B36F72-DA23-479C-92E8-2D2021048325}" presName="sibTrans" presStyleCnt="0"/>
      <dgm:spPr/>
    </dgm:pt>
    <dgm:pt modelId="{FA4540D1-2470-48C5-8E92-26907701D2DD}" type="pres">
      <dgm:prSet presAssocID="{9A86C777-1B71-4B9F-ACE1-2F081585F249}" presName="node" presStyleLbl="node1" presStyleIdx="6" presStyleCnt="10">
        <dgm:presLayoutVars>
          <dgm:bulletEnabled val="1"/>
        </dgm:presLayoutVars>
      </dgm:prSet>
      <dgm:spPr/>
    </dgm:pt>
    <dgm:pt modelId="{AF44C21A-DDE4-49EA-8550-3EF8FBE0C019}" type="pres">
      <dgm:prSet presAssocID="{46F93316-FB13-49DD-A473-DB8028902F08}" presName="sibTrans" presStyleCnt="0"/>
      <dgm:spPr/>
    </dgm:pt>
    <dgm:pt modelId="{9733AB7C-0ADC-4CA9-A5EC-A2A39F2C950C}" type="pres">
      <dgm:prSet presAssocID="{E1261826-969E-4A37-A8FA-98945D46F79C}" presName="node" presStyleLbl="node1" presStyleIdx="7" presStyleCnt="10">
        <dgm:presLayoutVars>
          <dgm:bulletEnabled val="1"/>
        </dgm:presLayoutVars>
      </dgm:prSet>
      <dgm:spPr/>
    </dgm:pt>
    <dgm:pt modelId="{3986F2A5-68B6-4570-9493-96D69B0C1917}" type="pres">
      <dgm:prSet presAssocID="{C687C8DD-D20D-4FBE-8ECA-A21AB8056E6D}" presName="sibTrans" presStyleCnt="0"/>
      <dgm:spPr/>
    </dgm:pt>
    <dgm:pt modelId="{9339251A-43C7-4D73-8951-9A33E38F8CCD}" type="pres">
      <dgm:prSet presAssocID="{C0F770A6-5412-499B-A2EE-D372B6F3E066}" presName="node" presStyleLbl="node1" presStyleIdx="8" presStyleCnt="10">
        <dgm:presLayoutVars>
          <dgm:bulletEnabled val="1"/>
        </dgm:presLayoutVars>
      </dgm:prSet>
      <dgm:spPr/>
    </dgm:pt>
    <dgm:pt modelId="{45084EA2-CC34-4699-BEF1-6D2A47597804}" type="pres">
      <dgm:prSet presAssocID="{73791C97-ED17-4DAE-B89D-A92645C88FEA}" presName="sibTrans" presStyleCnt="0"/>
      <dgm:spPr/>
    </dgm:pt>
    <dgm:pt modelId="{17C40BD8-CFF6-4742-86AC-C117A53A0D46}" type="pres">
      <dgm:prSet presAssocID="{8488671E-6BA2-4817-9EE3-FA0D4C9559ED}" presName="node" presStyleLbl="node1" presStyleIdx="9" presStyleCnt="10">
        <dgm:presLayoutVars>
          <dgm:bulletEnabled val="1"/>
        </dgm:presLayoutVars>
      </dgm:prSet>
      <dgm:spPr/>
    </dgm:pt>
  </dgm:ptLst>
  <dgm:cxnLst>
    <dgm:cxn modelId="{A3AAA212-9D27-46D9-B030-07E97E655823}" type="presOf" srcId="{8F39A3B7-F534-460F-9EC0-68C8B26D2BF0}" destId="{EA9F804F-421B-4F72-BDF2-BBDC9BED1C98}" srcOrd="0" destOrd="0" presId="urn:microsoft.com/office/officeart/2005/8/layout/default"/>
    <dgm:cxn modelId="{5861731C-81A1-4A2E-BB89-8F08CA20A6E7}" srcId="{66B82391-5EA9-4489-8343-DDF201B1CA70}" destId="{A4A5CCB9-7F3D-46BB-832B-A9DD6E2A2B68}" srcOrd="4" destOrd="0" parTransId="{7423D2B4-EA01-4A1E-B15B-2EA15D576EB6}" sibTransId="{F4BC0CF2-0934-4597-B5D9-AACD838C9FDF}"/>
    <dgm:cxn modelId="{B0AEB625-B0A6-4FFD-85E8-5FA7FEDF801C}" type="presOf" srcId="{CC24FC64-576F-4C4F-93EE-938220EC6C09}" destId="{EF99D1AD-615E-47E6-A3C2-EB0CEE4FB958}" srcOrd="0" destOrd="0" presId="urn:microsoft.com/office/officeart/2005/8/layout/default"/>
    <dgm:cxn modelId="{60255A28-9744-422F-8384-A0794A2FC67F}" srcId="{66B82391-5EA9-4489-8343-DDF201B1CA70}" destId="{C0F770A6-5412-499B-A2EE-D372B6F3E066}" srcOrd="8" destOrd="0" parTransId="{6124C618-8EF6-4BB9-BA2A-39BB1E2C128F}" sibTransId="{73791C97-ED17-4DAE-B89D-A92645C88FEA}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C00C8C61-DCF4-40A4-8815-76A30ADC5752}" srcId="{66B82391-5EA9-4489-8343-DDF201B1CA70}" destId="{31FB8900-58AC-42D6-9468-5D2D18BFF0AE}" srcOrd="1" destOrd="0" parTransId="{63DADEA9-6B65-4DBE-99C9-304B84005D1E}" sibTransId="{EC9D6F96-07DA-4E51-9E6F-01A47744619F}"/>
    <dgm:cxn modelId="{83DE7145-EBAE-42CC-AD56-113FB48E1E43}" srcId="{66B82391-5EA9-4489-8343-DDF201B1CA70}" destId="{8488671E-6BA2-4817-9EE3-FA0D4C9559ED}" srcOrd="9" destOrd="0" parTransId="{AE935306-D6CB-4935-B782-66B8C8D03E01}" sibTransId="{D9F7E992-C8B6-4E79-B035-CC8B84B3EDCC}"/>
    <dgm:cxn modelId="{80A3DD66-5416-49B5-97B8-4DCF5A241FF0}" srcId="{66B82391-5EA9-4489-8343-DDF201B1CA70}" destId="{E1261826-969E-4A37-A8FA-98945D46F79C}" srcOrd="7" destOrd="0" parTransId="{EF30FFFF-98D7-49F5-81A8-E26CDBB45A83}" sibTransId="{C687C8DD-D20D-4FBE-8ECA-A21AB8056E6D}"/>
    <dgm:cxn modelId="{DB02246F-D8E0-4E8C-9CFB-6E7F0690943E}" srcId="{66B82391-5EA9-4489-8343-DDF201B1CA70}" destId="{59594467-1173-41C8-8E7D-62BD2DE3334C}" srcOrd="3" destOrd="0" parTransId="{E7CFCE37-D996-42ED-B346-0CD9F0FD10D8}" sibTransId="{CCBA2718-7819-4CA2-8DD0-EF93AFE1718F}"/>
    <dgm:cxn modelId="{70AA8B6F-6034-4764-B124-C82A4625D4C4}" type="presOf" srcId="{9A86C777-1B71-4B9F-ACE1-2F081585F249}" destId="{FA4540D1-2470-48C5-8E92-26907701D2DD}" srcOrd="0" destOrd="0" presId="urn:microsoft.com/office/officeart/2005/8/layout/default"/>
    <dgm:cxn modelId="{BA92CA73-CAC8-4B19-B035-E3C09AFCE2F4}" srcId="{66B82391-5EA9-4489-8343-DDF201B1CA70}" destId="{32475730-2EE3-4D29-8BDD-A3281E86AC07}" srcOrd="2" destOrd="0" parTransId="{1DCFC83E-42C4-4C1E-B6A5-279FDB285EB0}" sibTransId="{CD298DF0-F196-4D32-B500-1C8C93E3A162}"/>
    <dgm:cxn modelId="{AA612078-05B4-45F3-BCC6-C1F45B8363A8}" type="presOf" srcId="{C0F770A6-5412-499B-A2EE-D372B6F3E066}" destId="{9339251A-43C7-4D73-8951-9A33E38F8CCD}" srcOrd="0" destOrd="0" presId="urn:microsoft.com/office/officeart/2005/8/layout/default"/>
    <dgm:cxn modelId="{90B28780-858A-446F-917B-3A07BAF33C86}" type="presOf" srcId="{32475730-2EE3-4D29-8BDD-A3281E86AC07}" destId="{99909F83-B750-4E1D-958B-2344C696DB5F}" srcOrd="0" destOrd="0" presId="urn:microsoft.com/office/officeart/2005/8/layout/default"/>
    <dgm:cxn modelId="{FDF4C394-6F5E-42AF-B43E-CA11867F5AD8}" type="presOf" srcId="{59594467-1173-41C8-8E7D-62BD2DE3334C}" destId="{6E1BF21B-FF3B-4A77-B5D0-209DF8FB2A15}" srcOrd="0" destOrd="0" presId="urn:microsoft.com/office/officeart/2005/8/layout/default"/>
    <dgm:cxn modelId="{EB838897-3686-447D-8D2E-1A54669910B5}" type="presOf" srcId="{8488671E-6BA2-4817-9EE3-FA0D4C9559ED}" destId="{17C40BD8-CFF6-4742-86AC-C117A53A0D46}" srcOrd="0" destOrd="0" presId="urn:microsoft.com/office/officeart/2005/8/layout/default"/>
    <dgm:cxn modelId="{F3D852A3-81DA-49BD-8AFD-EE5BA11747AA}" type="presOf" srcId="{31FB8900-58AC-42D6-9468-5D2D18BFF0AE}" destId="{6EC5DE26-D641-4BEB-BFC0-FED82E2339E1}" srcOrd="0" destOrd="0" presId="urn:microsoft.com/office/officeart/2005/8/layout/default"/>
    <dgm:cxn modelId="{CA084EAA-C586-4A3F-A7FB-03C51D4716BE}" srcId="{66B82391-5EA9-4489-8343-DDF201B1CA70}" destId="{8F39A3B7-F534-460F-9EC0-68C8B26D2BF0}" srcOrd="0" destOrd="0" parTransId="{072176B7-BBB4-4A50-A78A-98793809BD3C}" sibTransId="{0C28981B-15EB-43B7-A8FE-02BF9F092A43}"/>
    <dgm:cxn modelId="{682089AF-8057-404E-A5DD-1C910E6994A6}" srcId="{66B82391-5EA9-4489-8343-DDF201B1CA70}" destId="{9A86C777-1B71-4B9F-ACE1-2F081585F249}" srcOrd="6" destOrd="0" parTransId="{1A79AA9F-D2E0-4719-B128-EF604F735DA2}" sibTransId="{46F93316-FB13-49DD-A473-DB8028902F08}"/>
    <dgm:cxn modelId="{3FAE2BC1-D76D-4E67-B3B7-C9C13E8CC403}" srcId="{66B82391-5EA9-4489-8343-DDF201B1CA70}" destId="{CC24FC64-576F-4C4F-93EE-938220EC6C09}" srcOrd="5" destOrd="0" parTransId="{DC6BCF95-BF18-4611-AD6E-71998CE422AE}" sibTransId="{A3B36F72-DA23-479C-92E8-2D2021048325}"/>
    <dgm:cxn modelId="{22368ACB-2389-425B-B696-D54935A5CF65}" type="presOf" srcId="{E1261826-969E-4A37-A8FA-98945D46F79C}" destId="{9733AB7C-0ADC-4CA9-A5EC-A2A39F2C950C}" srcOrd="0" destOrd="0" presId="urn:microsoft.com/office/officeart/2005/8/layout/default"/>
    <dgm:cxn modelId="{281838EA-845A-4CC6-9FB2-79ECD2292C54}" type="presOf" srcId="{A4A5CCB9-7F3D-46BB-832B-A9DD6E2A2B68}" destId="{BBD12ECF-07F7-436B-891E-1A8E1BED1446}" srcOrd="0" destOrd="0" presId="urn:microsoft.com/office/officeart/2005/8/layout/default"/>
    <dgm:cxn modelId="{CA3B4048-9EB1-4CA8-BCC7-55AE7BBBB067}" type="presParOf" srcId="{450209F1-0498-4914-8C4E-AC5CF30735B5}" destId="{EA9F804F-421B-4F72-BDF2-BBDC9BED1C98}" srcOrd="0" destOrd="0" presId="urn:microsoft.com/office/officeart/2005/8/layout/default"/>
    <dgm:cxn modelId="{6FC61475-8CFC-48A7-8C07-F2F836D05BC3}" type="presParOf" srcId="{450209F1-0498-4914-8C4E-AC5CF30735B5}" destId="{2A4C4D5C-9536-4CD9-A4B6-D63E22265EDB}" srcOrd="1" destOrd="0" presId="urn:microsoft.com/office/officeart/2005/8/layout/default"/>
    <dgm:cxn modelId="{051C4CEA-DAD4-43B6-9F0A-E2D4B9C68C0F}" type="presParOf" srcId="{450209F1-0498-4914-8C4E-AC5CF30735B5}" destId="{6EC5DE26-D641-4BEB-BFC0-FED82E2339E1}" srcOrd="2" destOrd="0" presId="urn:microsoft.com/office/officeart/2005/8/layout/default"/>
    <dgm:cxn modelId="{6C3A767D-8DF8-4B67-A1F1-6CD43705DA1D}" type="presParOf" srcId="{450209F1-0498-4914-8C4E-AC5CF30735B5}" destId="{F52BCCB8-DEE3-497E-B6BF-7F65FBE98EF1}" srcOrd="3" destOrd="0" presId="urn:microsoft.com/office/officeart/2005/8/layout/default"/>
    <dgm:cxn modelId="{4C455E11-D3F4-4FA8-936C-A5FAC91C2BF7}" type="presParOf" srcId="{450209F1-0498-4914-8C4E-AC5CF30735B5}" destId="{99909F83-B750-4E1D-958B-2344C696DB5F}" srcOrd="4" destOrd="0" presId="urn:microsoft.com/office/officeart/2005/8/layout/default"/>
    <dgm:cxn modelId="{036A4F93-0403-4DBF-AD47-01023D67AC74}" type="presParOf" srcId="{450209F1-0498-4914-8C4E-AC5CF30735B5}" destId="{997E8C74-8268-4439-A19D-F4781D2A81EB}" srcOrd="5" destOrd="0" presId="urn:microsoft.com/office/officeart/2005/8/layout/default"/>
    <dgm:cxn modelId="{6A41F588-B147-49A6-BF43-0D66A841E229}" type="presParOf" srcId="{450209F1-0498-4914-8C4E-AC5CF30735B5}" destId="{6E1BF21B-FF3B-4A77-B5D0-209DF8FB2A15}" srcOrd="6" destOrd="0" presId="urn:microsoft.com/office/officeart/2005/8/layout/default"/>
    <dgm:cxn modelId="{0BF7D7BB-7134-42E2-931F-DE7B62EBC889}" type="presParOf" srcId="{450209F1-0498-4914-8C4E-AC5CF30735B5}" destId="{35F540DF-C57E-43F4-B16A-90E5EC6ED2AF}" srcOrd="7" destOrd="0" presId="urn:microsoft.com/office/officeart/2005/8/layout/default"/>
    <dgm:cxn modelId="{52530578-F1CD-4531-BA6D-FDA3A4C6F61F}" type="presParOf" srcId="{450209F1-0498-4914-8C4E-AC5CF30735B5}" destId="{BBD12ECF-07F7-436B-891E-1A8E1BED1446}" srcOrd="8" destOrd="0" presId="urn:microsoft.com/office/officeart/2005/8/layout/default"/>
    <dgm:cxn modelId="{B098D0F5-DA37-46FE-AC41-712878F5E636}" type="presParOf" srcId="{450209F1-0498-4914-8C4E-AC5CF30735B5}" destId="{3A2E9F89-D12C-40CE-B093-7769BEC02D24}" srcOrd="9" destOrd="0" presId="urn:microsoft.com/office/officeart/2005/8/layout/default"/>
    <dgm:cxn modelId="{A0D7EEC9-E7F0-4AFD-B40A-FABF58F04DC5}" type="presParOf" srcId="{450209F1-0498-4914-8C4E-AC5CF30735B5}" destId="{EF99D1AD-615E-47E6-A3C2-EB0CEE4FB958}" srcOrd="10" destOrd="0" presId="urn:microsoft.com/office/officeart/2005/8/layout/default"/>
    <dgm:cxn modelId="{DB14A24D-5BE7-4C46-857D-1C1595603870}" type="presParOf" srcId="{450209F1-0498-4914-8C4E-AC5CF30735B5}" destId="{84234FDD-886B-4BF9-BCBB-2B9BF69ECF2B}" srcOrd="11" destOrd="0" presId="urn:microsoft.com/office/officeart/2005/8/layout/default"/>
    <dgm:cxn modelId="{DF4D0CA0-F495-40C8-852A-664D8A6120FD}" type="presParOf" srcId="{450209F1-0498-4914-8C4E-AC5CF30735B5}" destId="{FA4540D1-2470-48C5-8E92-26907701D2DD}" srcOrd="12" destOrd="0" presId="urn:microsoft.com/office/officeart/2005/8/layout/default"/>
    <dgm:cxn modelId="{171325E2-84C1-4DAF-9E25-0C4517BC6F61}" type="presParOf" srcId="{450209F1-0498-4914-8C4E-AC5CF30735B5}" destId="{AF44C21A-DDE4-49EA-8550-3EF8FBE0C019}" srcOrd="13" destOrd="0" presId="urn:microsoft.com/office/officeart/2005/8/layout/default"/>
    <dgm:cxn modelId="{FAEC90B0-8ECA-428E-B927-B9F6F1AFFFBA}" type="presParOf" srcId="{450209F1-0498-4914-8C4E-AC5CF30735B5}" destId="{9733AB7C-0ADC-4CA9-A5EC-A2A39F2C950C}" srcOrd="14" destOrd="0" presId="urn:microsoft.com/office/officeart/2005/8/layout/default"/>
    <dgm:cxn modelId="{7252C6E8-E489-45EC-AB42-29C567484F54}" type="presParOf" srcId="{450209F1-0498-4914-8C4E-AC5CF30735B5}" destId="{3986F2A5-68B6-4570-9493-96D69B0C1917}" srcOrd="15" destOrd="0" presId="urn:microsoft.com/office/officeart/2005/8/layout/default"/>
    <dgm:cxn modelId="{10E45AE0-1AB8-4609-9FE6-5CB1C69FCDBC}" type="presParOf" srcId="{450209F1-0498-4914-8C4E-AC5CF30735B5}" destId="{9339251A-43C7-4D73-8951-9A33E38F8CCD}" srcOrd="16" destOrd="0" presId="urn:microsoft.com/office/officeart/2005/8/layout/default"/>
    <dgm:cxn modelId="{9351C6AB-3C2C-46DE-9F06-B61DE5A2B9F8}" type="presParOf" srcId="{450209F1-0498-4914-8C4E-AC5CF30735B5}" destId="{45084EA2-CC34-4699-BEF1-6D2A47597804}" srcOrd="17" destOrd="0" presId="urn:microsoft.com/office/officeart/2005/8/layout/default"/>
    <dgm:cxn modelId="{5115B32B-547D-421F-A2AB-BDA32CE9658A}" type="presParOf" srcId="{450209F1-0498-4914-8C4E-AC5CF30735B5}" destId="{17C40BD8-CFF6-4742-86AC-C117A53A0D4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88671E-6BA2-4817-9EE3-FA0D4C9559ED}">
      <dgm:prSet phldrT="[Texte]" custT="1"/>
      <dgm:spPr/>
      <dgm:t>
        <a:bodyPr/>
        <a:lstStyle/>
        <a:p>
          <a:r>
            <a:rPr lang="fr-FR" sz="1400" b="0" i="0" u="none">
              <a:solidFill>
                <a:schemeClr val="bg1"/>
              </a:solidFill>
            </a:rPr>
            <a:t>l’appareil respiratoire: anatomie, </a:t>
          </a:r>
          <a:endParaRPr lang="fr-FR" sz="1400" dirty="0">
            <a:solidFill>
              <a:schemeClr val="bg1"/>
            </a:solidFill>
          </a:endParaRPr>
        </a:p>
      </dgm:t>
    </dgm:pt>
    <dgm:pt modelId="{AE935306-D6CB-4935-B782-66B8C8D03E01}" type="parTrans" cxnId="{83DE7145-EBAE-42CC-AD56-113FB48E1E4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9F7E992-C8B6-4E79-B035-CC8B84B3EDCC}" type="sibTrans" cxnId="{83DE7145-EBAE-42CC-AD56-113FB48E1E4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4A3CB30-CEA4-4731-A6CB-0BC585160FFB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mécanique ventilatoire, </a:t>
          </a:r>
          <a:endParaRPr lang="fr-FR" sz="1400" dirty="0">
            <a:solidFill>
              <a:schemeClr val="bg1"/>
            </a:solidFill>
          </a:endParaRPr>
        </a:p>
      </dgm:t>
    </dgm:pt>
    <dgm:pt modelId="{3158AD1E-B14C-4196-9F27-57DDBA119FCB}" type="parTrans" cxnId="{84874151-A31D-4381-B5E1-F672733168A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74519F1-D7B1-4580-A34B-D96610C6A31A}" type="sibTrans" cxnId="{84874151-A31D-4381-B5E1-F672733168A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DF3AF07-ADEE-449C-9571-2D5EA379745C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échanges gazeux,</a:t>
          </a:r>
          <a:endParaRPr lang="fr-FR" sz="1400" dirty="0">
            <a:solidFill>
              <a:schemeClr val="bg1"/>
            </a:solidFill>
          </a:endParaRPr>
        </a:p>
      </dgm:t>
    </dgm:pt>
    <dgm:pt modelId="{CBE12979-37FB-4353-B6A5-6675BC9B93BF}" type="parTrans" cxnId="{A5112756-BA34-48C1-B942-46D87D4BBF8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BD8ABD19-FCF2-4DEA-AEC8-8E6B460CC066}" type="sibTrans" cxnId="{A5112756-BA34-48C1-B942-46D87D4BBF8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6094BDA-E9E1-447F-8E89-3BC036959562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 maladies respiratoires: asthme,, asphyxie par monoxyde de carbone, tuberculose, bronchiolite, bronchopneumopathie chronique obstructive</a:t>
          </a:r>
          <a:br>
            <a:rPr lang="fr-FR" sz="1400" b="0" i="0" u="none" dirty="0">
              <a:solidFill>
                <a:schemeClr val="bg1"/>
              </a:solidFill>
            </a:rPr>
          </a:br>
          <a:endParaRPr lang="fr-FR" sz="1400" dirty="0">
            <a:solidFill>
              <a:schemeClr val="bg1"/>
            </a:solidFill>
          </a:endParaRPr>
        </a:p>
      </dgm:t>
    </dgm:pt>
    <dgm:pt modelId="{906E8202-A302-48E8-9ADD-DE9746B57F80}" type="parTrans" cxnId="{A0572591-E0F8-4EC6-AE98-173EA892069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C43668D-F3A8-427B-9ADD-AC262DCFFE9E}" type="sibTrans" cxnId="{A0572591-E0F8-4EC6-AE98-173EA892069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F970897-616E-4D2F-8F58-ACD0DC4B83D9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tabagisme </a:t>
          </a:r>
          <a:br>
            <a:rPr lang="fr-FR" sz="1400" b="0" i="0" u="none" dirty="0">
              <a:solidFill>
                <a:schemeClr val="bg1"/>
              </a:solidFill>
            </a:rPr>
          </a:br>
          <a:endParaRPr lang="fr-FR" sz="1400" dirty="0">
            <a:solidFill>
              <a:schemeClr val="bg1"/>
            </a:solidFill>
          </a:endParaRPr>
        </a:p>
      </dgm:t>
    </dgm:pt>
    <dgm:pt modelId="{1F018CB6-7FBD-48EC-A460-FF3237F955C0}" type="parTrans" cxnId="{5376C213-0912-4F92-9CDF-9EC4947D255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25B7FAF-D8C8-471B-B2BF-F39A613A16A0}" type="sibTrans" cxnId="{5376C213-0912-4F92-9CDF-9EC4947D255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3D36A12-B0CE-4C38-820E-5AA87A13DC64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L'appareil digestif: anatomie, </a:t>
          </a:r>
          <a:endParaRPr lang="fr-FR" sz="1400" dirty="0">
            <a:solidFill>
              <a:schemeClr val="bg1"/>
            </a:solidFill>
          </a:endParaRPr>
        </a:p>
      </dgm:t>
    </dgm:pt>
    <dgm:pt modelId="{63268B6E-7EF3-4B85-ACC5-85EAE7C5803B}" type="parTrans" cxnId="{A91AA87A-8C07-4410-BE7E-26161F8B935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3A00A7D-3131-4BF0-8717-32C34A42AF6F}" type="sibTrans" cxnId="{A91AA87A-8C07-4410-BE7E-26161F8B935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BD3AEE7-C452-4FA4-B3F6-EFCC42AD7BAE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mécanismes et bilan de la digestion, </a:t>
          </a:r>
          <a:endParaRPr lang="fr-FR" sz="1400" dirty="0">
            <a:solidFill>
              <a:schemeClr val="bg1"/>
            </a:solidFill>
          </a:endParaRPr>
        </a:p>
      </dgm:t>
    </dgm:pt>
    <dgm:pt modelId="{45B8D569-A7E0-495D-9351-6647EEA8C99C}" type="parTrans" cxnId="{3866CCBA-C3A9-454C-97BE-DC07B68E87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FC22257-2A3C-41B6-B2B6-AAAAAEB59364}" type="sibTrans" cxnId="{3866CCBA-C3A9-454C-97BE-DC07B68E87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E128EBF-DF77-482C-B008-4B672527D25A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dentition, hygiène bucco-dentaire, </a:t>
          </a:r>
          <a:endParaRPr lang="fr-FR" sz="1400" dirty="0">
            <a:solidFill>
              <a:schemeClr val="bg1"/>
            </a:solidFill>
          </a:endParaRPr>
        </a:p>
      </dgm:t>
    </dgm:pt>
    <dgm:pt modelId="{51821B9F-9297-4C2C-89F3-B793DFFFEB5B}" type="parTrans" cxnId="{98779D94-0E6A-4FCB-B352-008F78C1DB6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C25A7A1-05D2-4D1B-91CC-183A75A84D5F}" type="sibTrans" cxnId="{98779D94-0E6A-4FCB-B352-008F78C1DB6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2815367-5992-4893-B250-968EEB52AE63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spécificités de l'appareil digestif du jeune enfant, de la personne âgée, </a:t>
          </a:r>
          <a:endParaRPr lang="fr-FR" sz="1400" dirty="0">
            <a:solidFill>
              <a:schemeClr val="bg1"/>
            </a:solidFill>
          </a:endParaRPr>
        </a:p>
      </dgm:t>
    </dgm:pt>
    <dgm:pt modelId="{D60DA281-1343-4A1A-BA11-C17F5B3BFF86}" type="parTrans" cxnId="{00106AF8-273C-4C1E-8B4D-73338742B44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34F39A3-BEFC-4306-BF1F-4C9E4CB56B19}" type="sibTrans" cxnId="{00106AF8-273C-4C1E-8B4D-73338742B44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67F9715-A042-4F0F-A495-AF8346A144DF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bg1"/>
              </a:solidFill>
            </a:rPr>
            <a:t>troubles digestifs: vomissements, diarrhée, constipation, gastro-entérites</a:t>
          </a:r>
          <a:br>
            <a:rPr lang="fr-FR" sz="1400" b="0" i="0" u="none" dirty="0">
              <a:solidFill>
                <a:schemeClr val="bg1"/>
              </a:solidFill>
            </a:rPr>
          </a:br>
          <a:endParaRPr lang="fr-FR" sz="1400" dirty="0">
            <a:solidFill>
              <a:schemeClr val="bg1"/>
            </a:solidFill>
          </a:endParaRPr>
        </a:p>
      </dgm:t>
    </dgm:pt>
    <dgm:pt modelId="{2D0E2760-E4AA-487F-89AA-2688BB28E691}" type="parTrans" cxnId="{B838616A-2FA7-409E-9028-3BF2A31D151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B022A22-2437-42F6-B00E-0EA9AF1FF472}" type="sibTrans" cxnId="{B838616A-2FA7-409E-9028-3BF2A31D151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17C40BD8-CFF6-4742-86AC-C117A53A0D46}" type="pres">
      <dgm:prSet presAssocID="{8488671E-6BA2-4817-9EE3-FA0D4C9559ED}" presName="node" presStyleLbl="node1" presStyleIdx="0" presStyleCnt="10">
        <dgm:presLayoutVars>
          <dgm:bulletEnabled val="1"/>
        </dgm:presLayoutVars>
      </dgm:prSet>
      <dgm:spPr/>
    </dgm:pt>
    <dgm:pt modelId="{15417C73-5301-43A6-8579-F12146696275}" type="pres">
      <dgm:prSet presAssocID="{D9F7E992-C8B6-4E79-B035-CC8B84B3EDCC}" presName="sibTrans" presStyleCnt="0"/>
      <dgm:spPr/>
    </dgm:pt>
    <dgm:pt modelId="{2041FE63-F2E6-4DDF-B272-FB93EA0183F2}" type="pres">
      <dgm:prSet presAssocID="{14A3CB30-CEA4-4731-A6CB-0BC585160FFB}" presName="node" presStyleLbl="node1" presStyleIdx="1" presStyleCnt="10">
        <dgm:presLayoutVars>
          <dgm:bulletEnabled val="1"/>
        </dgm:presLayoutVars>
      </dgm:prSet>
      <dgm:spPr/>
    </dgm:pt>
    <dgm:pt modelId="{4A036E05-A056-4845-BCD9-2C6EB1FBE50E}" type="pres">
      <dgm:prSet presAssocID="{F74519F1-D7B1-4580-A34B-D96610C6A31A}" presName="sibTrans" presStyleCnt="0"/>
      <dgm:spPr/>
    </dgm:pt>
    <dgm:pt modelId="{9BAB771C-9102-4A01-8B27-2518D0249903}" type="pres">
      <dgm:prSet presAssocID="{8DF3AF07-ADEE-449C-9571-2D5EA379745C}" presName="node" presStyleLbl="node1" presStyleIdx="2" presStyleCnt="10">
        <dgm:presLayoutVars>
          <dgm:bulletEnabled val="1"/>
        </dgm:presLayoutVars>
      </dgm:prSet>
      <dgm:spPr/>
    </dgm:pt>
    <dgm:pt modelId="{DDB8FA20-3423-4C22-BE6E-B438054D3A38}" type="pres">
      <dgm:prSet presAssocID="{BD8ABD19-FCF2-4DEA-AEC8-8E6B460CC066}" presName="sibTrans" presStyleCnt="0"/>
      <dgm:spPr/>
    </dgm:pt>
    <dgm:pt modelId="{5A3CD386-1890-404D-8305-C0CDB123824A}" type="pres">
      <dgm:prSet presAssocID="{96094BDA-E9E1-447F-8E89-3BC036959562}" presName="node" presStyleLbl="node1" presStyleIdx="3" presStyleCnt="10" custScaleX="114874" custScaleY="127816">
        <dgm:presLayoutVars>
          <dgm:bulletEnabled val="1"/>
        </dgm:presLayoutVars>
      </dgm:prSet>
      <dgm:spPr/>
    </dgm:pt>
    <dgm:pt modelId="{DDEF73BA-1565-4AE6-8715-A3F0887532EA}" type="pres">
      <dgm:prSet presAssocID="{8C43668D-F3A8-427B-9ADD-AC262DCFFE9E}" presName="sibTrans" presStyleCnt="0"/>
      <dgm:spPr/>
    </dgm:pt>
    <dgm:pt modelId="{895863B8-5FD0-42EB-840B-623D70381E45}" type="pres">
      <dgm:prSet presAssocID="{7F970897-616E-4D2F-8F58-ACD0DC4B83D9}" presName="node" presStyleLbl="node1" presStyleIdx="4" presStyleCnt="10">
        <dgm:presLayoutVars>
          <dgm:bulletEnabled val="1"/>
        </dgm:presLayoutVars>
      </dgm:prSet>
      <dgm:spPr/>
    </dgm:pt>
    <dgm:pt modelId="{A3965404-FA1E-4715-AEF7-26B8ED58EAC0}" type="pres">
      <dgm:prSet presAssocID="{D25B7FAF-D8C8-471B-B2BF-F39A613A16A0}" presName="sibTrans" presStyleCnt="0"/>
      <dgm:spPr/>
    </dgm:pt>
    <dgm:pt modelId="{33102220-4D53-457F-B170-F3041BBEFF03}" type="pres">
      <dgm:prSet presAssocID="{63D36A12-B0CE-4C38-820E-5AA87A13DC64}" presName="node" presStyleLbl="node1" presStyleIdx="5" presStyleCnt="10">
        <dgm:presLayoutVars>
          <dgm:bulletEnabled val="1"/>
        </dgm:presLayoutVars>
      </dgm:prSet>
      <dgm:spPr/>
    </dgm:pt>
    <dgm:pt modelId="{0021E1C4-CD19-4A8A-A6BC-55B860165474}" type="pres">
      <dgm:prSet presAssocID="{83A00A7D-3131-4BF0-8717-32C34A42AF6F}" presName="sibTrans" presStyleCnt="0"/>
      <dgm:spPr/>
    </dgm:pt>
    <dgm:pt modelId="{908C1E75-BCDE-47AF-B776-62C0682BD81A}" type="pres">
      <dgm:prSet presAssocID="{6BD3AEE7-C452-4FA4-B3F6-EFCC42AD7BAE}" presName="node" presStyleLbl="node1" presStyleIdx="6" presStyleCnt="10">
        <dgm:presLayoutVars>
          <dgm:bulletEnabled val="1"/>
        </dgm:presLayoutVars>
      </dgm:prSet>
      <dgm:spPr/>
    </dgm:pt>
    <dgm:pt modelId="{C2E9842F-23BB-4184-9DC0-2411EB21347D}" type="pres">
      <dgm:prSet presAssocID="{6FC22257-2A3C-41B6-B2B6-AAAAAEB59364}" presName="sibTrans" presStyleCnt="0"/>
      <dgm:spPr/>
    </dgm:pt>
    <dgm:pt modelId="{CCE4CA22-6CB3-4727-A375-C549928EE3BF}" type="pres">
      <dgm:prSet presAssocID="{9E128EBF-DF77-482C-B008-4B672527D25A}" presName="node" presStyleLbl="node1" presStyleIdx="7" presStyleCnt="10">
        <dgm:presLayoutVars>
          <dgm:bulletEnabled val="1"/>
        </dgm:presLayoutVars>
      </dgm:prSet>
      <dgm:spPr/>
    </dgm:pt>
    <dgm:pt modelId="{CEA4972C-A860-4957-B922-B53068A8CBFA}" type="pres">
      <dgm:prSet presAssocID="{CC25A7A1-05D2-4D1B-91CC-183A75A84D5F}" presName="sibTrans" presStyleCnt="0"/>
      <dgm:spPr/>
    </dgm:pt>
    <dgm:pt modelId="{673DA952-E159-4B89-835C-5A3F577FD89D}" type="pres">
      <dgm:prSet presAssocID="{12815367-5992-4893-B250-968EEB52AE63}" presName="node" presStyleLbl="node1" presStyleIdx="8" presStyleCnt="10">
        <dgm:presLayoutVars>
          <dgm:bulletEnabled val="1"/>
        </dgm:presLayoutVars>
      </dgm:prSet>
      <dgm:spPr/>
    </dgm:pt>
    <dgm:pt modelId="{13E74191-5B64-4FAC-AEB8-2CA311824A44}" type="pres">
      <dgm:prSet presAssocID="{A34F39A3-BEFC-4306-BF1F-4C9E4CB56B19}" presName="sibTrans" presStyleCnt="0"/>
      <dgm:spPr/>
    </dgm:pt>
    <dgm:pt modelId="{EA1CF81C-0F30-4C54-8B09-E7CBE69E2D84}" type="pres">
      <dgm:prSet presAssocID="{167F9715-A042-4F0F-A495-AF8346A144DF}" presName="node" presStyleLbl="node1" presStyleIdx="9" presStyleCnt="10">
        <dgm:presLayoutVars>
          <dgm:bulletEnabled val="1"/>
        </dgm:presLayoutVars>
      </dgm:prSet>
      <dgm:spPr/>
    </dgm:pt>
  </dgm:ptLst>
  <dgm:cxnLst>
    <dgm:cxn modelId="{8513280D-D93B-4B6E-8084-056AFDEEBFF7}" type="presOf" srcId="{12815367-5992-4893-B250-968EEB52AE63}" destId="{673DA952-E159-4B89-835C-5A3F577FD89D}" srcOrd="0" destOrd="0" presId="urn:microsoft.com/office/officeart/2005/8/layout/default"/>
    <dgm:cxn modelId="{EBA99B13-4EB0-49A6-8E41-8C6D2D6257A6}" type="presOf" srcId="{96094BDA-E9E1-447F-8E89-3BC036959562}" destId="{5A3CD386-1890-404D-8305-C0CDB123824A}" srcOrd="0" destOrd="0" presId="urn:microsoft.com/office/officeart/2005/8/layout/default"/>
    <dgm:cxn modelId="{5376C213-0912-4F92-9CDF-9EC4947D255A}" srcId="{66B82391-5EA9-4489-8343-DDF201B1CA70}" destId="{7F970897-616E-4D2F-8F58-ACD0DC4B83D9}" srcOrd="4" destOrd="0" parTransId="{1F018CB6-7FBD-48EC-A460-FF3237F955C0}" sibTransId="{D25B7FAF-D8C8-471B-B2BF-F39A613A16A0}"/>
    <dgm:cxn modelId="{1561481E-3C63-45BD-87B1-2F26F9A7FCE9}" type="presOf" srcId="{63D36A12-B0CE-4C38-820E-5AA87A13DC64}" destId="{33102220-4D53-457F-B170-F3041BBEFF03}" srcOrd="0" destOrd="0" presId="urn:microsoft.com/office/officeart/2005/8/layout/default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83DE7145-EBAE-42CC-AD56-113FB48E1E43}" srcId="{66B82391-5EA9-4489-8343-DDF201B1CA70}" destId="{8488671E-6BA2-4817-9EE3-FA0D4C9559ED}" srcOrd="0" destOrd="0" parTransId="{AE935306-D6CB-4935-B782-66B8C8D03E01}" sibTransId="{D9F7E992-C8B6-4E79-B035-CC8B84B3EDCC}"/>
    <dgm:cxn modelId="{7B04D046-1B4E-408D-BEBC-1BD2EBF40C70}" type="presOf" srcId="{7F970897-616E-4D2F-8F58-ACD0DC4B83D9}" destId="{895863B8-5FD0-42EB-840B-623D70381E45}" srcOrd="0" destOrd="0" presId="urn:microsoft.com/office/officeart/2005/8/layout/default"/>
    <dgm:cxn modelId="{B838616A-2FA7-409E-9028-3BF2A31D1517}" srcId="{66B82391-5EA9-4489-8343-DDF201B1CA70}" destId="{167F9715-A042-4F0F-A495-AF8346A144DF}" srcOrd="9" destOrd="0" parTransId="{2D0E2760-E4AA-487F-89AA-2688BB28E691}" sibTransId="{EB022A22-2437-42F6-B00E-0EA9AF1FF472}"/>
    <dgm:cxn modelId="{DEF35C6C-893E-4A07-A01D-90A301008A2E}" type="presOf" srcId="{167F9715-A042-4F0F-A495-AF8346A144DF}" destId="{EA1CF81C-0F30-4C54-8B09-E7CBE69E2D84}" srcOrd="0" destOrd="0" presId="urn:microsoft.com/office/officeart/2005/8/layout/default"/>
    <dgm:cxn modelId="{0699BC4E-5482-45BD-9DA1-7AA8E7FD10E0}" type="presOf" srcId="{6BD3AEE7-C452-4FA4-B3F6-EFCC42AD7BAE}" destId="{908C1E75-BCDE-47AF-B776-62C0682BD81A}" srcOrd="0" destOrd="0" presId="urn:microsoft.com/office/officeart/2005/8/layout/default"/>
    <dgm:cxn modelId="{83D22F50-4E7C-4C6B-9295-4ECA2109783F}" type="presOf" srcId="{9E128EBF-DF77-482C-B008-4B672527D25A}" destId="{CCE4CA22-6CB3-4727-A375-C549928EE3BF}" srcOrd="0" destOrd="0" presId="urn:microsoft.com/office/officeart/2005/8/layout/default"/>
    <dgm:cxn modelId="{84874151-A31D-4381-B5E1-F672733168AB}" srcId="{66B82391-5EA9-4489-8343-DDF201B1CA70}" destId="{14A3CB30-CEA4-4731-A6CB-0BC585160FFB}" srcOrd="1" destOrd="0" parTransId="{3158AD1E-B14C-4196-9F27-57DDBA119FCB}" sibTransId="{F74519F1-D7B1-4580-A34B-D96610C6A31A}"/>
    <dgm:cxn modelId="{A5112756-BA34-48C1-B942-46D87D4BBF88}" srcId="{66B82391-5EA9-4489-8343-DDF201B1CA70}" destId="{8DF3AF07-ADEE-449C-9571-2D5EA379745C}" srcOrd="2" destOrd="0" parTransId="{CBE12979-37FB-4353-B6A5-6675BC9B93BF}" sibTransId="{BD8ABD19-FCF2-4DEA-AEC8-8E6B460CC066}"/>
    <dgm:cxn modelId="{A91AA87A-8C07-4410-BE7E-26161F8B935B}" srcId="{66B82391-5EA9-4489-8343-DDF201B1CA70}" destId="{63D36A12-B0CE-4C38-820E-5AA87A13DC64}" srcOrd="5" destOrd="0" parTransId="{63268B6E-7EF3-4B85-ACC5-85EAE7C5803B}" sibTransId="{83A00A7D-3131-4BF0-8717-32C34A42AF6F}"/>
    <dgm:cxn modelId="{A0572591-E0F8-4EC6-AE98-173EA8920693}" srcId="{66B82391-5EA9-4489-8343-DDF201B1CA70}" destId="{96094BDA-E9E1-447F-8E89-3BC036959562}" srcOrd="3" destOrd="0" parTransId="{906E8202-A302-48E8-9ADD-DE9746B57F80}" sibTransId="{8C43668D-F3A8-427B-9ADD-AC262DCFFE9E}"/>
    <dgm:cxn modelId="{6C46AA93-2FFE-4CEB-A100-4DFACD4D8390}" type="presOf" srcId="{14A3CB30-CEA4-4731-A6CB-0BC585160FFB}" destId="{2041FE63-F2E6-4DDF-B272-FB93EA0183F2}" srcOrd="0" destOrd="0" presId="urn:microsoft.com/office/officeart/2005/8/layout/default"/>
    <dgm:cxn modelId="{98779D94-0E6A-4FCB-B352-008F78C1DB67}" srcId="{66B82391-5EA9-4489-8343-DDF201B1CA70}" destId="{9E128EBF-DF77-482C-B008-4B672527D25A}" srcOrd="7" destOrd="0" parTransId="{51821B9F-9297-4C2C-89F3-B793DFFFEB5B}" sibTransId="{CC25A7A1-05D2-4D1B-91CC-183A75A84D5F}"/>
    <dgm:cxn modelId="{EB838897-3686-447D-8D2E-1A54669910B5}" type="presOf" srcId="{8488671E-6BA2-4817-9EE3-FA0D4C9559ED}" destId="{17C40BD8-CFF6-4742-86AC-C117A53A0D46}" srcOrd="0" destOrd="0" presId="urn:microsoft.com/office/officeart/2005/8/layout/default"/>
    <dgm:cxn modelId="{C775EFB8-E5A1-49A4-A577-495B1BF1B977}" type="presOf" srcId="{8DF3AF07-ADEE-449C-9571-2D5EA379745C}" destId="{9BAB771C-9102-4A01-8B27-2518D0249903}" srcOrd="0" destOrd="0" presId="urn:microsoft.com/office/officeart/2005/8/layout/default"/>
    <dgm:cxn modelId="{3866CCBA-C3A9-454C-97BE-DC07B68E875E}" srcId="{66B82391-5EA9-4489-8343-DDF201B1CA70}" destId="{6BD3AEE7-C452-4FA4-B3F6-EFCC42AD7BAE}" srcOrd="6" destOrd="0" parTransId="{45B8D569-A7E0-495D-9351-6647EEA8C99C}" sibTransId="{6FC22257-2A3C-41B6-B2B6-AAAAAEB59364}"/>
    <dgm:cxn modelId="{00106AF8-273C-4C1E-8B4D-73338742B445}" srcId="{66B82391-5EA9-4489-8343-DDF201B1CA70}" destId="{12815367-5992-4893-B250-968EEB52AE63}" srcOrd="8" destOrd="0" parTransId="{D60DA281-1343-4A1A-BA11-C17F5B3BFF86}" sibTransId="{A34F39A3-BEFC-4306-BF1F-4C9E4CB56B19}"/>
    <dgm:cxn modelId="{5115B32B-547D-421F-A2AB-BDA32CE9658A}" type="presParOf" srcId="{450209F1-0498-4914-8C4E-AC5CF30735B5}" destId="{17C40BD8-CFF6-4742-86AC-C117A53A0D46}" srcOrd="0" destOrd="0" presId="urn:microsoft.com/office/officeart/2005/8/layout/default"/>
    <dgm:cxn modelId="{A28C2F69-03C1-4322-A260-013692CEE694}" type="presParOf" srcId="{450209F1-0498-4914-8C4E-AC5CF30735B5}" destId="{15417C73-5301-43A6-8579-F12146696275}" srcOrd="1" destOrd="0" presId="urn:microsoft.com/office/officeart/2005/8/layout/default"/>
    <dgm:cxn modelId="{1375F53E-54EA-44ED-9243-D6D36D59B534}" type="presParOf" srcId="{450209F1-0498-4914-8C4E-AC5CF30735B5}" destId="{2041FE63-F2E6-4DDF-B272-FB93EA0183F2}" srcOrd="2" destOrd="0" presId="urn:microsoft.com/office/officeart/2005/8/layout/default"/>
    <dgm:cxn modelId="{74D1C516-F82D-43CE-AAA0-71C4F95D84A2}" type="presParOf" srcId="{450209F1-0498-4914-8C4E-AC5CF30735B5}" destId="{4A036E05-A056-4845-BCD9-2C6EB1FBE50E}" srcOrd="3" destOrd="0" presId="urn:microsoft.com/office/officeart/2005/8/layout/default"/>
    <dgm:cxn modelId="{AA77AA6C-FAE0-486D-8F1F-53F5D07F89F9}" type="presParOf" srcId="{450209F1-0498-4914-8C4E-AC5CF30735B5}" destId="{9BAB771C-9102-4A01-8B27-2518D0249903}" srcOrd="4" destOrd="0" presId="urn:microsoft.com/office/officeart/2005/8/layout/default"/>
    <dgm:cxn modelId="{2F5EF63E-DDFC-481D-90E6-B02F3A2FE69A}" type="presParOf" srcId="{450209F1-0498-4914-8C4E-AC5CF30735B5}" destId="{DDB8FA20-3423-4C22-BE6E-B438054D3A38}" srcOrd="5" destOrd="0" presId="urn:microsoft.com/office/officeart/2005/8/layout/default"/>
    <dgm:cxn modelId="{121A4FF0-CDD9-4ED1-8515-261F7DD9F903}" type="presParOf" srcId="{450209F1-0498-4914-8C4E-AC5CF30735B5}" destId="{5A3CD386-1890-404D-8305-C0CDB123824A}" srcOrd="6" destOrd="0" presId="urn:microsoft.com/office/officeart/2005/8/layout/default"/>
    <dgm:cxn modelId="{D99EC34C-38AD-488F-81F9-E1C7067B38CC}" type="presParOf" srcId="{450209F1-0498-4914-8C4E-AC5CF30735B5}" destId="{DDEF73BA-1565-4AE6-8715-A3F0887532EA}" srcOrd="7" destOrd="0" presId="urn:microsoft.com/office/officeart/2005/8/layout/default"/>
    <dgm:cxn modelId="{7BF08555-A558-41D4-B0B7-7847F4F18A10}" type="presParOf" srcId="{450209F1-0498-4914-8C4E-AC5CF30735B5}" destId="{895863B8-5FD0-42EB-840B-623D70381E45}" srcOrd="8" destOrd="0" presId="urn:microsoft.com/office/officeart/2005/8/layout/default"/>
    <dgm:cxn modelId="{513F286A-49A0-4A3A-81DB-5D1A5254D279}" type="presParOf" srcId="{450209F1-0498-4914-8C4E-AC5CF30735B5}" destId="{A3965404-FA1E-4715-AEF7-26B8ED58EAC0}" srcOrd="9" destOrd="0" presId="urn:microsoft.com/office/officeart/2005/8/layout/default"/>
    <dgm:cxn modelId="{4D377D12-BC3C-45E3-AA2D-952E53E07063}" type="presParOf" srcId="{450209F1-0498-4914-8C4E-AC5CF30735B5}" destId="{33102220-4D53-457F-B170-F3041BBEFF03}" srcOrd="10" destOrd="0" presId="urn:microsoft.com/office/officeart/2005/8/layout/default"/>
    <dgm:cxn modelId="{BDD5B49F-82D3-4403-ACCD-766DA20A5AD9}" type="presParOf" srcId="{450209F1-0498-4914-8C4E-AC5CF30735B5}" destId="{0021E1C4-CD19-4A8A-A6BC-55B860165474}" srcOrd="11" destOrd="0" presId="urn:microsoft.com/office/officeart/2005/8/layout/default"/>
    <dgm:cxn modelId="{BB5A6631-2167-41A8-BD3B-AAFF4316CE5F}" type="presParOf" srcId="{450209F1-0498-4914-8C4E-AC5CF30735B5}" destId="{908C1E75-BCDE-47AF-B776-62C0682BD81A}" srcOrd="12" destOrd="0" presId="urn:microsoft.com/office/officeart/2005/8/layout/default"/>
    <dgm:cxn modelId="{271AEA55-5C11-422D-80B4-8DC6FD808367}" type="presParOf" srcId="{450209F1-0498-4914-8C4E-AC5CF30735B5}" destId="{C2E9842F-23BB-4184-9DC0-2411EB21347D}" srcOrd="13" destOrd="0" presId="urn:microsoft.com/office/officeart/2005/8/layout/default"/>
    <dgm:cxn modelId="{DA8DC919-D31C-4FB2-AC0B-DB653EA71623}" type="presParOf" srcId="{450209F1-0498-4914-8C4E-AC5CF30735B5}" destId="{CCE4CA22-6CB3-4727-A375-C549928EE3BF}" srcOrd="14" destOrd="0" presId="urn:microsoft.com/office/officeart/2005/8/layout/default"/>
    <dgm:cxn modelId="{3408F12C-7BD4-4DE7-9352-3E1C60DFA2F6}" type="presParOf" srcId="{450209F1-0498-4914-8C4E-AC5CF30735B5}" destId="{CEA4972C-A860-4957-B922-B53068A8CBFA}" srcOrd="15" destOrd="0" presId="urn:microsoft.com/office/officeart/2005/8/layout/default"/>
    <dgm:cxn modelId="{304C622E-4C95-48E7-A76D-F0C298E11867}" type="presParOf" srcId="{450209F1-0498-4914-8C4E-AC5CF30735B5}" destId="{673DA952-E159-4B89-835C-5A3F577FD89D}" srcOrd="16" destOrd="0" presId="urn:microsoft.com/office/officeart/2005/8/layout/default"/>
    <dgm:cxn modelId="{87B7AEE7-B328-4598-A8F3-9E84196C7595}" type="presParOf" srcId="{450209F1-0498-4914-8C4E-AC5CF30735B5}" destId="{13E74191-5B64-4FAC-AEB8-2CA311824A44}" srcOrd="17" destOrd="0" presId="urn:microsoft.com/office/officeart/2005/8/layout/default"/>
    <dgm:cxn modelId="{FCF4E80A-174B-4974-A961-1894A3174020}" type="presParOf" srcId="{450209F1-0498-4914-8C4E-AC5CF30735B5}" destId="{EA1CF81C-0F30-4C54-8B09-E7CBE69E2D8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7F9715-A042-4F0F-A495-AF8346A144DF}">
      <dgm:prSet phldrT="[Texte]" custT="1"/>
      <dgm:spPr/>
      <dgm:t>
        <a:bodyPr/>
        <a:lstStyle/>
        <a:p>
          <a:r>
            <a:rPr lang="fr-FR" sz="1600" b="0" i="0" u="none">
              <a:solidFill>
                <a:schemeClr val="bg1"/>
              </a:solidFill>
            </a:rPr>
            <a:t>le système nerveux: organisation du SN, </a:t>
          </a:r>
          <a:endParaRPr lang="fr-FR" sz="1600" dirty="0">
            <a:solidFill>
              <a:schemeClr val="bg1"/>
            </a:solidFill>
          </a:endParaRPr>
        </a:p>
      </dgm:t>
    </dgm:pt>
    <dgm:pt modelId="{2D0E2760-E4AA-487F-89AA-2688BB28E691}" type="parTrans" cxnId="{B838616A-2FA7-409E-9028-3BF2A31D151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B022A22-2437-42F6-B00E-0EA9AF1FF472}" type="sibTrans" cxnId="{B838616A-2FA7-409E-9028-3BF2A31D151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2A9DB93-C7B1-4846-BA7C-E5043A351BC2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structure, propriétés du neurone et du nerf,</a:t>
          </a:r>
          <a:endParaRPr lang="fr-FR" sz="1600" dirty="0">
            <a:solidFill>
              <a:schemeClr val="bg1"/>
            </a:solidFill>
          </a:endParaRPr>
        </a:p>
      </dgm:t>
    </dgm:pt>
    <dgm:pt modelId="{6C14C04A-9F4F-4C32-A59F-8986D6E02DB5}" type="parTrans" cxnId="{0AF84525-E933-4272-827A-C502860FB2E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99FE055-62D0-4798-876A-50DBFEAFA56F}" type="sibTrans" cxnId="{0AF84525-E933-4272-827A-C502860FB2E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6B8D650-6F64-4719-8E64-5C854DE226F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synapses, </a:t>
          </a:r>
          <a:endParaRPr lang="fr-FR" sz="1600" dirty="0">
            <a:solidFill>
              <a:schemeClr val="bg1"/>
            </a:solidFill>
          </a:endParaRPr>
        </a:p>
      </dgm:t>
    </dgm:pt>
    <dgm:pt modelId="{20FAA509-1FFF-4CCF-8D73-A5322BD296A0}" type="parTrans" cxnId="{7AB6359D-0691-4D9F-BBE9-CB76E008666D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BC6AF321-7799-4740-A8C0-F19B4D7D5CF2}" type="sibTrans" cxnId="{7AB6359D-0691-4D9F-BBE9-CB76E008666D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F671C1FE-FEB7-4C96-A780-CE5C41D46C6A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activité réflexe, </a:t>
          </a:r>
          <a:endParaRPr lang="fr-FR" sz="1600" dirty="0">
            <a:solidFill>
              <a:schemeClr val="bg1"/>
            </a:solidFill>
          </a:endParaRPr>
        </a:p>
      </dgm:t>
    </dgm:pt>
    <dgm:pt modelId="{98C17E33-574A-4C08-9D60-FBA187D82CEA}" type="parTrans" cxnId="{FEFFB16A-AC2A-47CE-8A8F-CE86A2E777DC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97214A0E-9608-40EE-B214-54A2BACA4AE6}" type="sibTrans" cxnId="{FEFFB16A-AC2A-47CE-8A8F-CE86A2E777DC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8CE4EE30-708D-4B1A-A293-45BDB80F0969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activité volontaire, </a:t>
          </a:r>
          <a:endParaRPr lang="fr-FR" sz="1600" dirty="0">
            <a:solidFill>
              <a:schemeClr val="bg1"/>
            </a:solidFill>
          </a:endParaRPr>
        </a:p>
      </dgm:t>
    </dgm:pt>
    <dgm:pt modelId="{1D4387A2-F766-44E4-BC25-6D8737F6DA23}" type="parTrans" cxnId="{03BD7064-41E0-448A-B8E9-AE5ABD6F962B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0B2C275-E666-4C09-8041-4F1E2BBE511B}" type="sibTrans" cxnId="{03BD7064-41E0-448A-B8E9-AE5ABD6F962B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7AF3738-0C19-4B3C-8010-ECFA50227D9F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sommeil</a:t>
          </a:r>
          <a:endParaRPr lang="fr-FR" sz="1600" dirty="0">
            <a:solidFill>
              <a:schemeClr val="bg1"/>
            </a:solidFill>
          </a:endParaRPr>
        </a:p>
      </dgm:t>
    </dgm:pt>
    <dgm:pt modelId="{A96B1913-9770-4257-869A-12D0235570C7}" type="parTrans" cxnId="{24252AF2-5338-4E63-A50B-881F5EEFEE0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B0A86C8-2E3D-4DD9-9003-EFE10329F275}" type="sibTrans" cxnId="{24252AF2-5338-4E63-A50B-881F5EEFEE0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573FA0A-FA3E-471B-B8CB-7FF8AC231A9F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troubles de l'équilibre, </a:t>
          </a:r>
          <a:endParaRPr lang="fr-FR" sz="1600" dirty="0">
            <a:solidFill>
              <a:schemeClr val="bg1"/>
            </a:solidFill>
          </a:endParaRPr>
        </a:p>
      </dgm:t>
    </dgm:pt>
    <dgm:pt modelId="{5602C772-11BA-4AB7-81EF-BF6E8CAAB066}" type="parTrans" cxnId="{15CBDA35-130A-4907-81CB-42D8C9D2007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5BB770D4-DC09-4025-9408-B5F859F04B88}" type="sibTrans" cxnId="{15CBDA35-130A-4907-81CB-42D8C9D2007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5471C48-B112-4D95-896C-789EE523CB4A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parkinson, démences séniles, </a:t>
          </a:r>
          <a:endParaRPr lang="fr-FR" sz="1600" dirty="0">
            <a:solidFill>
              <a:schemeClr val="bg1"/>
            </a:solidFill>
          </a:endParaRPr>
        </a:p>
      </dgm:t>
    </dgm:pt>
    <dgm:pt modelId="{91965A0A-2877-4EB5-ADBA-C702D1B9E66A}" type="parTrans" cxnId="{CF060D33-C471-41AE-872D-D5FD3F773C2D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F4B58F16-FBD3-4D5D-9103-168F09CAE668}" type="sibTrans" cxnId="{CF060D33-C471-41AE-872D-D5FD3F773C2D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A74399C-1542-4378-A04D-324C216FD20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épilepsies, </a:t>
          </a:r>
          <a:endParaRPr lang="fr-FR" sz="1600" dirty="0">
            <a:solidFill>
              <a:schemeClr val="bg1"/>
            </a:solidFill>
          </a:endParaRPr>
        </a:p>
      </dgm:t>
    </dgm:pt>
    <dgm:pt modelId="{186F7A67-59EC-4ABA-A55C-324354EFBCF3}" type="parTrans" cxnId="{EA71BEEB-41A3-49D5-940F-F9AFB30F6A5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27189CA-1F21-4286-8D70-080471ADED52}" type="sibTrans" cxnId="{EA71BEEB-41A3-49D5-940F-F9AFB30F6A5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9C720DD-D609-4DA7-B26E-6144F3186FC8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toxicomanies </a:t>
          </a:r>
          <a:br>
            <a:rPr lang="fr-FR" sz="1600" b="0" i="0" u="none" dirty="0">
              <a:solidFill>
                <a:schemeClr val="bg1"/>
              </a:solidFill>
            </a:rPr>
          </a:br>
          <a:endParaRPr lang="fr-FR" sz="1600" dirty="0">
            <a:solidFill>
              <a:schemeClr val="bg1"/>
            </a:solidFill>
          </a:endParaRPr>
        </a:p>
      </dgm:t>
    </dgm:pt>
    <dgm:pt modelId="{84F288EA-0284-4577-8EC4-9BD22946A4E8}" type="parTrans" cxnId="{08FE8343-8BE1-4224-BCEA-42BCABAD0D8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1E65172-8F32-40AE-B928-1293C167DE9E}" type="sibTrans" cxnId="{08FE8343-8BE1-4224-BCEA-42BCABAD0D8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61B4BEA-B76F-44AE-AEEB-DF9176ADEAD4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explorations et moyens diagnostics: ponction lombaire, (EEG)</a:t>
          </a:r>
          <a:br>
            <a:rPr lang="fr-FR" sz="1600" b="0" i="0" u="none" dirty="0">
              <a:solidFill>
                <a:schemeClr val="bg1"/>
              </a:solidFill>
            </a:rPr>
          </a:br>
          <a:endParaRPr lang="fr-FR" sz="1600" dirty="0">
            <a:solidFill>
              <a:schemeClr val="bg1"/>
            </a:solidFill>
          </a:endParaRPr>
        </a:p>
      </dgm:t>
    </dgm:pt>
    <dgm:pt modelId="{77D0F64B-1446-434D-B677-AF706F138289}" type="parTrans" cxnId="{52288BAA-57CF-4AD9-A861-D14070179219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78567DC-C359-49AD-A50C-B46B4F0C2140}" type="sibTrans" cxnId="{52288BAA-57CF-4AD9-A861-D14070179219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91406E1D-C121-468D-8963-1E19655F781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l'oreille: anatomie de l'oreille, </a:t>
          </a:r>
          <a:endParaRPr lang="fr-FR" sz="1600" dirty="0">
            <a:solidFill>
              <a:schemeClr val="bg1"/>
            </a:solidFill>
          </a:endParaRPr>
        </a:p>
      </dgm:t>
    </dgm:pt>
    <dgm:pt modelId="{D26EE072-3E33-47E7-AC1B-BCF671723069}" type="parTrans" cxnId="{0122E7EB-2750-424E-9BEE-C8B169267045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E952721-B47C-4B7A-8A1A-ADE9B37CA1FD}" type="sibTrans" cxnId="{0122E7EB-2750-424E-9BEE-C8B169267045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646F04FC-802F-4C1C-A451-59C72A0ED20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audition: perception et transmission des sons, </a:t>
          </a:r>
          <a:endParaRPr lang="fr-FR" sz="1600" dirty="0">
            <a:solidFill>
              <a:schemeClr val="bg1"/>
            </a:solidFill>
          </a:endParaRPr>
        </a:p>
      </dgm:t>
    </dgm:pt>
    <dgm:pt modelId="{BD5AE60E-29C5-42E5-9C7D-54FE025F14D6}" type="parTrans" cxnId="{535FE1E7-2872-4F1B-9A05-AF6200B2CA6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FFDBA461-9EA1-438E-9DA4-0C0D2707EF38}" type="sibTrans" cxnId="{535FE1E7-2872-4F1B-9A05-AF6200B2CA6E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EA1CF81C-0F30-4C54-8B09-E7CBE69E2D84}" type="pres">
      <dgm:prSet presAssocID="{167F9715-A042-4F0F-A495-AF8346A144DF}" presName="node" presStyleLbl="node1" presStyleIdx="0" presStyleCnt="13">
        <dgm:presLayoutVars>
          <dgm:bulletEnabled val="1"/>
        </dgm:presLayoutVars>
      </dgm:prSet>
      <dgm:spPr/>
    </dgm:pt>
    <dgm:pt modelId="{94B6E84A-D2F7-4BB1-8485-6CAB7EFDBE6F}" type="pres">
      <dgm:prSet presAssocID="{EB022A22-2437-42F6-B00E-0EA9AF1FF472}" presName="sibTrans" presStyleCnt="0"/>
      <dgm:spPr/>
    </dgm:pt>
    <dgm:pt modelId="{A9125C70-BFF8-42E6-A3E6-80570995E950}" type="pres">
      <dgm:prSet presAssocID="{D2A9DB93-C7B1-4846-BA7C-E5043A351BC2}" presName="node" presStyleLbl="node1" presStyleIdx="1" presStyleCnt="13">
        <dgm:presLayoutVars>
          <dgm:bulletEnabled val="1"/>
        </dgm:presLayoutVars>
      </dgm:prSet>
      <dgm:spPr/>
    </dgm:pt>
    <dgm:pt modelId="{D99AF6F7-B9C8-448A-9461-95BD3EFCB419}" type="pres">
      <dgm:prSet presAssocID="{A99FE055-62D0-4798-876A-50DBFEAFA56F}" presName="sibTrans" presStyleCnt="0"/>
      <dgm:spPr/>
    </dgm:pt>
    <dgm:pt modelId="{EB71DEF9-75FB-4303-B2CE-B27D825F7037}" type="pres">
      <dgm:prSet presAssocID="{46B8D650-6F64-4719-8E64-5C854DE226F7}" presName="node" presStyleLbl="node1" presStyleIdx="2" presStyleCnt="13">
        <dgm:presLayoutVars>
          <dgm:bulletEnabled val="1"/>
        </dgm:presLayoutVars>
      </dgm:prSet>
      <dgm:spPr/>
    </dgm:pt>
    <dgm:pt modelId="{49CC6D79-FA7A-4B27-9441-A89B078FE3F9}" type="pres">
      <dgm:prSet presAssocID="{BC6AF321-7799-4740-A8C0-F19B4D7D5CF2}" presName="sibTrans" presStyleCnt="0"/>
      <dgm:spPr/>
    </dgm:pt>
    <dgm:pt modelId="{0129147F-D96A-469B-9677-E02A2F277D47}" type="pres">
      <dgm:prSet presAssocID="{F671C1FE-FEB7-4C96-A780-CE5C41D46C6A}" presName="node" presStyleLbl="node1" presStyleIdx="3" presStyleCnt="13">
        <dgm:presLayoutVars>
          <dgm:bulletEnabled val="1"/>
        </dgm:presLayoutVars>
      </dgm:prSet>
      <dgm:spPr/>
    </dgm:pt>
    <dgm:pt modelId="{32944E6E-2226-4FCF-91E3-EDCAE9A608F1}" type="pres">
      <dgm:prSet presAssocID="{97214A0E-9608-40EE-B214-54A2BACA4AE6}" presName="sibTrans" presStyleCnt="0"/>
      <dgm:spPr/>
    </dgm:pt>
    <dgm:pt modelId="{BA1BD533-F720-4BB7-B65D-3AB095973404}" type="pres">
      <dgm:prSet presAssocID="{8CE4EE30-708D-4B1A-A293-45BDB80F0969}" presName="node" presStyleLbl="node1" presStyleIdx="4" presStyleCnt="13">
        <dgm:presLayoutVars>
          <dgm:bulletEnabled val="1"/>
        </dgm:presLayoutVars>
      </dgm:prSet>
      <dgm:spPr/>
    </dgm:pt>
    <dgm:pt modelId="{898DD6C0-DC85-4E86-9F8D-1727D649C0A7}" type="pres">
      <dgm:prSet presAssocID="{E0B2C275-E666-4C09-8041-4F1E2BBE511B}" presName="sibTrans" presStyleCnt="0"/>
      <dgm:spPr/>
    </dgm:pt>
    <dgm:pt modelId="{D30092B4-3924-432D-A275-920860CCF394}" type="pres">
      <dgm:prSet presAssocID="{D7AF3738-0C19-4B3C-8010-ECFA50227D9F}" presName="node" presStyleLbl="node1" presStyleIdx="5" presStyleCnt="13">
        <dgm:presLayoutVars>
          <dgm:bulletEnabled val="1"/>
        </dgm:presLayoutVars>
      </dgm:prSet>
      <dgm:spPr/>
    </dgm:pt>
    <dgm:pt modelId="{6D326D67-2A59-47D2-9B20-4572E3ADD002}" type="pres">
      <dgm:prSet presAssocID="{DB0A86C8-2E3D-4DD9-9003-EFE10329F275}" presName="sibTrans" presStyleCnt="0"/>
      <dgm:spPr/>
    </dgm:pt>
    <dgm:pt modelId="{FA9DD68F-1E62-417E-AC23-D7B314F25754}" type="pres">
      <dgm:prSet presAssocID="{4573FA0A-FA3E-471B-B8CB-7FF8AC231A9F}" presName="node" presStyleLbl="node1" presStyleIdx="6" presStyleCnt="13">
        <dgm:presLayoutVars>
          <dgm:bulletEnabled val="1"/>
        </dgm:presLayoutVars>
      </dgm:prSet>
      <dgm:spPr/>
    </dgm:pt>
    <dgm:pt modelId="{4B6A1415-7A31-4BA7-9E48-B44CAFC6F686}" type="pres">
      <dgm:prSet presAssocID="{5BB770D4-DC09-4025-9408-B5F859F04B88}" presName="sibTrans" presStyleCnt="0"/>
      <dgm:spPr/>
    </dgm:pt>
    <dgm:pt modelId="{62E11920-2B01-4BE8-8742-E7147E392632}" type="pres">
      <dgm:prSet presAssocID="{E5471C48-B112-4D95-896C-789EE523CB4A}" presName="node" presStyleLbl="node1" presStyleIdx="7" presStyleCnt="13">
        <dgm:presLayoutVars>
          <dgm:bulletEnabled val="1"/>
        </dgm:presLayoutVars>
      </dgm:prSet>
      <dgm:spPr/>
    </dgm:pt>
    <dgm:pt modelId="{69C68096-75B8-4A0A-9859-AD25F2687A71}" type="pres">
      <dgm:prSet presAssocID="{F4B58F16-FBD3-4D5D-9103-168F09CAE668}" presName="sibTrans" presStyleCnt="0"/>
      <dgm:spPr/>
    </dgm:pt>
    <dgm:pt modelId="{CD65CAD1-583F-4A38-AAFD-FE058BC3D9F3}" type="pres">
      <dgm:prSet presAssocID="{7A74399C-1542-4378-A04D-324C216FD207}" presName="node" presStyleLbl="node1" presStyleIdx="8" presStyleCnt="13">
        <dgm:presLayoutVars>
          <dgm:bulletEnabled val="1"/>
        </dgm:presLayoutVars>
      </dgm:prSet>
      <dgm:spPr/>
    </dgm:pt>
    <dgm:pt modelId="{157220CC-F95B-44BE-8CF5-FE9E3328296D}" type="pres">
      <dgm:prSet presAssocID="{427189CA-1F21-4286-8D70-080471ADED52}" presName="sibTrans" presStyleCnt="0"/>
      <dgm:spPr/>
    </dgm:pt>
    <dgm:pt modelId="{09CACA95-ECB0-460E-AFE8-22FFEFF72F94}" type="pres">
      <dgm:prSet presAssocID="{E9C720DD-D609-4DA7-B26E-6144F3186FC8}" presName="node" presStyleLbl="node1" presStyleIdx="9" presStyleCnt="13">
        <dgm:presLayoutVars>
          <dgm:bulletEnabled val="1"/>
        </dgm:presLayoutVars>
      </dgm:prSet>
      <dgm:spPr/>
    </dgm:pt>
    <dgm:pt modelId="{3CD3495D-EE91-4576-B390-A804A573EDFF}" type="pres">
      <dgm:prSet presAssocID="{41E65172-8F32-40AE-B928-1293C167DE9E}" presName="sibTrans" presStyleCnt="0"/>
      <dgm:spPr/>
    </dgm:pt>
    <dgm:pt modelId="{B5B5E10A-C0D7-4008-9542-9723D536CC09}" type="pres">
      <dgm:prSet presAssocID="{C61B4BEA-B76F-44AE-AEEB-DF9176ADEAD4}" presName="node" presStyleLbl="node1" presStyleIdx="10" presStyleCnt="13">
        <dgm:presLayoutVars>
          <dgm:bulletEnabled val="1"/>
        </dgm:presLayoutVars>
      </dgm:prSet>
      <dgm:spPr/>
    </dgm:pt>
    <dgm:pt modelId="{C36E5254-7CFB-4850-8DE4-AAC060B732AD}" type="pres">
      <dgm:prSet presAssocID="{A78567DC-C359-49AD-A50C-B46B4F0C2140}" presName="sibTrans" presStyleCnt="0"/>
      <dgm:spPr/>
    </dgm:pt>
    <dgm:pt modelId="{F942038A-F325-46C5-A684-9112B50394B1}" type="pres">
      <dgm:prSet presAssocID="{91406E1D-C121-468D-8963-1E19655F781C}" presName="node" presStyleLbl="node1" presStyleIdx="11" presStyleCnt="13">
        <dgm:presLayoutVars>
          <dgm:bulletEnabled val="1"/>
        </dgm:presLayoutVars>
      </dgm:prSet>
      <dgm:spPr/>
    </dgm:pt>
    <dgm:pt modelId="{DD7AE45F-2487-4CD8-ACC2-1ED20D6320F8}" type="pres">
      <dgm:prSet presAssocID="{DE952721-B47C-4B7A-8A1A-ADE9B37CA1FD}" presName="sibTrans" presStyleCnt="0"/>
      <dgm:spPr/>
    </dgm:pt>
    <dgm:pt modelId="{06D74C75-6922-49AF-B14F-773C7709B828}" type="pres">
      <dgm:prSet presAssocID="{646F04FC-802F-4C1C-A451-59C72A0ED20C}" presName="node" presStyleLbl="node1" presStyleIdx="12" presStyleCnt="13">
        <dgm:presLayoutVars>
          <dgm:bulletEnabled val="1"/>
        </dgm:presLayoutVars>
      </dgm:prSet>
      <dgm:spPr/>
    </dgm:pt>
  </dgm:ptLst>
  <dgm:cxnLst>
    <dgm:cxn modelId="{64355909-9E26-46FC-80A0-F940E18D6E1D}" type="presOf" srcId="{D2A9DB93-C7B1-4846-BA7C-E5043A351BC2}" destId="{A9125C70-BFF8-42E6-A3E6-80570995E950}" srcOrd="0" destOrd="0" presId="urn:microsoft.com/office/officeart/2005/8/layout/default"/>
    <dgm:cxn modelId="{FFA05B16-C053-443E-B133-CB26101B60ED}" type="presOf" srcId="{8CE4EE30-708D-4B1A-A293-45BDB80F0969}" destId="{BA1BD533-F720-4BB7-B65D-3AB095973404}" srcOrd="0" destOrd="0" presId="urn:microsoft.com/office/officeart/2005/8/layout/default"/>
    <dgm:cxn modelId="{03F5D917-B0B0-4C8C-8707-987D3E88BAED}" type="presOf" srcId="{46B8D650-6F64-4719-8E64-5C854DE226F7}" destId="{EB71DEF9-75FB-4303-B2CE-B27D825F7037}" srcOrd="0" destOrd="0" presId="urn:microsoft.com/office/officeart/2005/8/layout/default"/>
    <dgm:cxn modelId="{0AF84525-E933-4272-827A-C502860FB2E2}" srcId="{66B82391-5EA9-4489-8343-DDF201B1CA70}" destId="{D2A9DB93-C7B1-4846-BA7C-E5043A351BC2}" srcOrd="1" destOrd="0" parTransId="{6C14C04A-9F4F-4C32-A59F-8986D6E02DB5}" sibTransId="{A99FE055-62D0-4798-876A-50DBFEAFA56F}"/>
    <dgm:cxn modelId="{52F9C228-B1E7-4B14-B87D-4A346554ED1B}" type="presOf" srcId="{91406E1D-C121-468D-8963-1E19655F781C}" destId="{F942038A-F325-46C5-A684-9112B50394B1}" srcOrd="0" destOrd="0" presId="urn:microsoft.com/office/officeart/2005/8/layout/default"/>
    <dgm:cxn modelId="{CF060D33-C471-41AE-872D-D5FD3F773C2D}" srcId="{66B82391-5EA9-4489-8343-DDF201B1CA70}" destId="{E5471C48-B112-4D95-896C-789EE523CB4A}" srcOrd="7" destOrd="0" parTransId="{91965A0A-2877-4EB5-ADBA-C702D1B9E66A}" sibTransId="{F4B58F16-FBD3-4D5D-9103-168F09CAE668}"/>
    <dgm:cxn modelId="{15CBDA35-130A-4907-81CB-42D8C9D20078}" srcId="{66B82391-5EA9-4489-8343-DDF201B1CA70}" destId="{4573FA0A-FA3E-471B-B8CB-7FF8AC231A9F}" srcOrd="6" destOrd="0" parTransId="{5602C772-11BA-4AB7-81EF-BF6E8CAAB066}" sibTransId="{5BB770D4-DC09-4025-9408-B5F859F04B88}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08FE8343-8BE1-4224-BCEA-42BCABAD0D88}" srcId="{66B82391-5EA9-4489-8343-DDF201B1CA70}" destId="{E9C720DD-D609-4DA7-B26E-6144F3186FC8}" srcOrd="9" destOrd="0" parTransId="{84F288EA-0284-4577-8EC4-9BD22946A4E8}" sibTransId="{41E65172-8F32-40AE-B928-1293C167DE9E}"/>
    <dgm:cxn modelId="{03BD7064-41E0-448A-B8E9-AE5ABD6F962B}" srcId="{66B82391-5EA9-4489-8343-DDF201B1CA70}" destId="{8CE4EE30-708D-4B1A-A293-45BDB80F0969}" srcOrd="4" destOrd="0" parTransId="{1D4387A2-F766-44E4-BC25-6D8737F6DA23}" sibTransId="{E0B2C275-E666-4C09-8041-4F1E2BBE511B}"/>
    <dgm:cxn modelId="{A89E3368-C1DD-480D-8087-93B1D23A6A02}" type="presOf" srcId="{F671C1FE-FEB7-4C96-A780-CE5C41D46C6A}" destId="{0129147F-D96A-469B-9677-E02A2F277D47}" srcOrd="0" destOrd="0" presId="urn:microsoft.com/office/officeart/2005/8/layout/default"/>
    <dgm:cxn modelId="{B838616A-2FA7-409E-9028-3BF2A31D1517}" srcId="{66B82391-5EA9-4489-8343-DDF201B1CA70}" destId="{167F9715-A042-4F0F-A495-AF8346A144DF}" srcOrd="0" destOrd="0" parTransId="{2D0E2760-E4AA-487F-89AA-2688BB28E691}" sibTransId="{EB022A22-2437-42F6-B00E-0EA9AF1FF472}"/>
    <dgm:cxn modelId="{FEFFB16A-AC2A-47CE-8A8F-CE86A2E777DC}" srcId="{66B82391-5EA9-4489-8343-DDF201B1CA70}" destId="{F671C1FE-FEB7-4C96-A780-CE5C41D46C6A}" srcOrd="3" destOrd="0" parTransId="{98C17E33-574A-4C08-9D60-FBA187D82CEA}" sibTransId="{97214A0E-9608-40EE-B214-54A2BACA4AE6}"/>
    <dgm:cxn modelId="{DEF35C6C-893E-4A07-A01D-90A301008A2E}" type="presOf" srcId="{167F9715-A042-4F0F-A495-AF8346A144DF}" destId="{EA1CF81C-0F30-4C54-8B09-E7CBE69E2D84}" srcOrd="0" destOrd="0" presId="urn:microsoft.com/office/officeart/2005/8/layout/default"/>
    <dgm:cxn modelId="{E4D6F780-F485-4F31-B42D-6D846F5B57B2}" type="presOf" srcId="{D7AF3738-0C19-4B3C-8010-ECFA50227D9F}" destId="{D30092B4-3924-432D-A275-920860CCF394}" srcOrd="0" destOrd="0" presId="urn:microsoft.com/office/officeart/2005/8/layout/default"/>
    <dgm:cxn modelId="{7AB6359D-0691-4D9F-BBE9-CB76E008666D}" srcId="{66B82391-5EA9-4489-8343-DDF201B1CA70}" destId="{46B8D650-6F64-4719-8E64-5C854DE226F7}" srcOrd="2" destOrd="0" parTransId="{20FAA509-1FFF-4CCF-8D73-A5322BD296A0}" sibTransId="{BC6AF321-7799-4740-A8C0-F19B4D7D5CF2}"/>
    <dgm:cxn modelId="{52288BAA-57CF-4AD9-A861-D14070179219}" srcId="{66B82391-5EA9-4489-8343-DDF201B1CA70}" destId="{C61B4BEA-B76F-44AE-AEEB-DF9176ADEAD4}" srcOrd="10" destOrd="0" parTransId="{77D0F64B-1446-434D-B677-AF706F138289}" sibTransId="{A78567DC-C359-49AD-A50C-B46B4F0C2140}"/>
    <dgm:cxn modelId="{AB60A1BE-69E6-44D2-9761-FF0DB25EE797}" type="presOf" srcId="{4573FA0A-FA3E-471B-B8CB-7FF8AC231A9F}" destId="{FA9DD68F-1E62-417E-AC23-D7B314F25754}" srcOrd="0" destOrd="0" presId="urn:microsoft.com/office/officeart/2005/8/layout/default"/>
    <dgm:cxn modelId="{5A52F6C2-BBC9-482C-85F5-D211450BF8A1}" type="presOf" srcId="{C61B4BEA-B76F-44AE-AEEB-DF9176ADEAD4}" destId="{B5B5E10A-C0D7-4008-9542-9723D536CC09}" srcOrd="0" destOrd="0" presId="urn:microsoft.com/office/officeart/2005/8/layout/default"/>
    <dgm:cxn modelId="{52B7DED0-5957-434E-9860-DE972B70E02C}" type="presOf" srcId="{646F04FC-802F-4C1C-A451-59C72A0ED20C}" destId="{06D74C75-6922-49AF-B14F-773C7709B828}" srcOrd="0" destOrd="0" presId="urn:microsoft.com/office/officeart/2005/8/layout/default"/>
    <dgm:cxn modelId="{359A6CD2-40CE-4FE3-A8AF-DDF8DF74CFFC}" type="presOf" srcId="{E5471C48-B112-4D95-896C-789EE523CB4A}" destId="{62E11920-2B01-4BE8-8742-E7147E392632}" srcOrd="0" destOrd="0" presId="urn:microsoft.com/office/officeart/2005/8/layout/default"/>
    <dgm:cxn modelId="{535FE1E7-2872-4F1B-9A05-AF6200B2CA6E}" srcId="{66B82391-5EA9-4489-8343-DDF201B1CA70}" destId="{646F04FC-802F-4C1C-A451-59C72A0ED20C}" srcOrd="12" destOrd="0" parTransId="{BD5AE60E-29C5-42E5-9C7D-54FE025F14D6}" sibTransId="{FFDBA461-9EA1-438E-9DA4-0C0D2707EF38}"/>
    <dgm:cxn modelId="{EA71BEEB-41A3-49D5-940F-F9AFB30F6A52}" srcId="{66B82391-5EA9-4489-8343-DDF201B1CA70}" destId="{7A74399C-1542-4378-A04D-324C216FD207}" srcOrd="8" destOrd="0" parTransId="{186F7A67-59EC-4ABA-A55C-324354EFBCF3}" sibTransId="{427189CA-1F21-4286-8D70-080471ADED52}"/>
    <dgm:cxn modelId="{0122E7EB-2750-424E-9BEE-C8B169267045}" srcId="{66B82391-5EA9-4489-8343-DDF201B1CA70}" destId="{91406E1D-C121-468D-8963-1E19655F781C}" srcOrd="11" destOrd="0" parTransId="{D26EE072-3E33-47E7-AC1B-BCF671723069}" sibTransId="{DE952721-B47C-4B7A-8A1A-ADE9B37CA1FD}"/>
    <dgm:cxn modelId="{D23C9BF1-6278-4394-9057-31D10289594F}" type="presOf" srcId="{E9C720DD-D609-4DA7-B26E-6144F3186FC8}" destId="{09CACA95-ECB0-460E-AFE8-22FFEFF72F94}" srcOrd="0" destOrd="0" presId="urn:microsoft.com/office/officeart/2005/8/layout/default"/>
    <dgm:cxn modelId="{24252AF2-5338-4E63-A50B-881F5EEFEE02}" srcId="{66B82391-5EA9-4489-8343-DDF201B1CA70}" destId="{D7AF3738-0C19-4B3C-8010-ECFA50227D9F}" srcOrd="5" destOrd="0" parTransId="{A96B1913-9770-4257-869A-12D0235570C7}" sibTransId="{DB0A86C8-2E3D-4DD9-9003-EFE10329F275}"/>
    <dgm:cxn modelId="{CDB32AFA-11C7-498E-A4C6-3FF95AE79AF9}" type="presOf" srcId="{7A74399C-1542-4378-A04D-324C216FD207}" destId="{CD65CAD1-583F-4A38-AAFD-FE058BC3D9F3}" srcOrd="0" destOrd="0" presId="urn:microsoft.com/office/officeart/2005/8/layout/default"/>
    <dgm:cxn modelId="{FCF4E80A-174B-4974-A961-1894A3174020}" type="presParOf" srcId="{450209F1-0498-4914-8C4E-AC5CF30735B5}" destId="{EA1CF81C-0F30-4C54-8B09-E7CBE69E2D84}" srcOrd="0" destOrd="0" presId="urn:microsoft.com/office/officeart/2005/8/layout/default"/>
    <dgm:cxn modelId="{F0C4427D-24AD-4ACC-A445-3F444DD41D7E}" type="presParOf" srcId="{450209F1-0498-4914-8C4E-AC5CF30735B5}" destId="{94B6E84A-D2F7-4BB1-8485-6CAB7EFDBE6F}" srcOrd="1" destOrd="0" presId="urn:microsoft.com/office/officeart/2005/8/layout/default"/>
    <dgm:cxn modelId="{E1D8CAF9-C629-48AB-B038-75EA17576451}" type="presParOf" srcId="{450209F1-0498-4914-8C4E-AC5CF30735B5}" destId="{A9125C70-BFF8-42E6-A3E6-80570995E950}" srcOrd="2" destOrd="0" presId="urn:microsoft.com/office/officeart/2005/8/layout/default"/>
    <dgm:cxn modelId="{91C6606B-BE32-432E-BD87-E088C1C3C2FD}" type="presParOf" srcId="{450209F1-0498-4914-8C4E-AC5CF30735B5}" destId="{D99AF6F7-B9C8-448A-9461-95BD3EFCB419}" srcOrd="3" destOrd="0" presId="urn:microsoft.com/office/officeart/2005/8/layout/default"/>
    <dgm:cxn modelId="{C268FCE2-6D87-48F8-90BC-A8E4A409FF23}" type="presParOf" srcId="{450209F1-0498-4914-8C4E-AC5CF30735B5}" destId="{EB71DEF9-75FB-4303-B2CE-B27D825F7037}" srcOrd="4" destOrd="0" presId="urn:microsoft.com/office/officeart/2005/8/layout/default"/>
    <dgm:cxn modelId="{06BB51B1-423C-4FE5-AED0-51BA7AA5D728}" type="presParOf" srcId="{450209F1-0498-4914-8C4E-AC5CF30735B5}" destId="{49CC6D79-FA7A-4B27-9441-A89B078FE3F9}" srcOrd="5" destOrd="0" presId="urn:microsoft.com/office/officeart/2005/8/layout/default"/>
    <dgm:cxn modelId="{871773CF-9D1E-404C-AE81-2EC1CD42981B}" type="presParOf" srcId="{450209F1-0498-4914-8C4E-AC5CF30735B5}" destId="{0129147F-D96A-469B-9677-E02A2F277D47}" srcOrd="6" destOrd="0" presId="urn:microsoft.com/office/officeart/2005/8/layout/default"/>
    <dgm:cxn modelId="{E5ACB317-9ADF-4111-9779-47275732848A}" type="presParOf" srcId="{450209F1-0498-4914-8C4E-AC5CF30735B5}" destId="{32944E6E-2226-4FCF-91E3-EDCAE9A608F1}" srcOrd="7" destOrd="0" presId="urn:microsoft.com/office/officeart/2005/8/layout/default"/>
    <dgm:cxn modelId="{0F4C6218-3F24-4BE9-AB47-F4C0E574154B}" type="presParOf" srcId="{450209F1-0498-4914-8C4E-AC5CF30735B5}" destId="{BA1BD533-F720-4BB7-B65D-3AB095973404}" srcOrd="8" destOrd="0" presId="urn:microsoft.com/office/officeart/2005/8/layout/default"/>
    <dgm:cxn modelId="{075C3B58-0308-4877-AEF7-88571B14C5CC}" type="presParOf" srcId="{450209F1-0498-4914-8C4E-AC5CF30735B5}" destId="{898DD6C0-DC85-4E86-9F8D-1727D649C0A7}" srcOrd="9" destOrd="0" presId="urn:microsoft.com/office/officeart/2005/8/layout/default"/>
    <dgm:cxn modelId="{0F54FD3B-5FF4-4F7D-B425-503C01329B0E}" type="presParOf" srcId="{450209F1-0498-4914-8C4E-AC5CF30735B5}" destId="{D30092B4-3924-432D-A275-920860CCF394}" srcOrd="10" destOrd="0" presId="urn:microsoft.com/office/officeart/2005/8/layout/default"/>
    <dgm:cxn modelId="{3573EE66-E2FC-4103-88A0-BBD1107D3686}" type="presParOf" srcId="{450209F1-0498-4914-8C4E-AC5CF30735B5}" destId="{6D326D67-2A59-47D2-9B20-4572E3ADD002}" srcOrd="11" destOrd="0" presId="urn:microsoft.com/office/officeart/2005/8/layout/default"/>
    <dgm:cxn modelId="{26A34079-4491-4114-9A95-E26E2551ECAF}" type="presParOf" srcId="{450209F1-0498-4914-8C4E-AC5CF30735B5}" destId="{FA9DD68F-1E62-417E-AC23-D7B314F25754}" srcOrd="12" destOrd="0" presId="urn:microsoft.com/office/officeart/2005/8/layout/default"/>
    <dgm:cxn modelId="{55E4A7FB-CEB1-477A-8A18-A7D6974B1033}" type="presParOf" srcId="{450209F1-0498-4914-8C4E-AC5CF30735B5}" destId="{4B6A1415-7A31-4BA7-9E48-B44CAFC6F686}" srcOrd="13" destOrd="0" presId="urn:microsoft.com/office/officeart/2005/8/layout/default"/>
    <dgm:cxn modelId="{C933DFF5-E139-4DD3-B32F-32670CE6859A}" type="presParOf" srcId="{450209F1-0498-4914-8C4E-AC5CF30735B5}" destId="{62E11920-2B01-4BE8-8742-E7147E392632}" srcOrd="14" destOrd="0" presId="urn:microsoft.com/office/officeart/2005/8/layout/default"/>
    <dgm:cxn modelId="{7237BAC0-C2B2-4F4B-AA44-A5971B2DEB4D}" type="presParOf" srcId="{450209F1-0498-4914-8C4E-AC5CF30735B5}" destId="{69C68096-75B8-4A0A-9859-AD25F2687A71}" srcOrd="15" destOrd="0" presId="urn:microsoft.com/office/officeart/2005/8/layout/default"/>
    <dgm:cxn modelId="{B79AE23D-39AB-45BB-B5E0-32EC4AF28961}" type="presParOf" srcId="{450209F1-0498-4914-8C4E-AC5CF30735B5}" destId="{CD65CAD1-583F-4A38-AAFD-FE058BC3D9F3}" srcOrd="16" destOrd="0" presId="urn:microsoft.com/office/officeart/2005/8/layout/default"/>
    <dgm:cxn modelId="{C0AB0CD1-2DC6-4B6C-BADF-90D04F17C033}" type="presParOf" srcId="{450209F1-0498-4914-8C4E-AC5CF30735B5}" destId="{157220CC-F95B-44BE-8CF5-FE9E3328296D}" srcOrd="17" destOrd="0" presId="urn:microsoft.com/office/officeart/2005/8/layout/default"/>
    <dgm:cxn modelId="{56E99ADE-37E7-4B37-92C1-DD559331AE75}" type="presParOf" srcId="{450209F1-0498-4914-8C4E-AC5CF30735B5}" destId="{09CACA95-ECB0-460E-AFE8-22FFEFF72F94}" srcOrd="18" destOrd="0" presId="urn:microsoft.com/office/officeart/2005/8/layout/default"/>
    <dgm:cxn modelId="{59DA0A35-63B1-410E-928B-CEFB5B00B350}" type="presParOf" srcId="{450209F1-0498-4914-8C4E-AC5CF30735B5}" destId="{3CD3495D-EE91-4576-B390-A804A573EDFF}" srcOrd="19" destOrd="0" presId="urn:microsoft.com/office/officeart/2005/8/layout/default"/>
    <dgm:cxn modelId="{39D74A43-C6EE-4F59-82BF-028C9A811F15}" type="presParOf" srcId="{450209F1-0498-4914-8C4E-AC5CF30735B5}" destId="{B5B5E10A-C0D7-4008-9542-9723D536CC09}" srcOrd="20" destOrd="0" presId="urn:microsoft.com/office/officeart/2005/8/layout/default"/>
    <dgm:cxn modelId="{785651D6-CD96-4919-A917-7A630FCB0A72}" type="presParOf" srcId="{450209F1-0498-4914-8C4E-AC5CF30735B5}" destId="{C36E5254-7CFB-4850-8DE4-AAC060B732AD}" srcOrd="21" destOrd="0" presId="urn:microsoft.com/office/officeart/2005/8/layout/default"/>
    <dgm:cxn modelId="{E082AB3E-264F-4081-A5C4-AF00CB0F9AE9}" type="presParOf" srcId="{450209F1-0498-4914-8C4E-AC5CF30735B5}" destId="{F942038A-F325-46C5-A684-9112B50394B1}" srcOrd="22" destOrd="0" presId="urn:microsoft.com/office/officeart/2005/8/layout/default"/>
    <dgm:cxn modelId="{A16E5C3C-49B1-4FAB-A546-42BB706D8101}" type="presParOf" srcId="{450209F1-0498-4914-8C4E-AC5CF30735B5}" destId="{DD7AE45F-2487-4CD8-ACC2-1ED20D6320F8}" srcOrd="23" destOrd="0" presId="urn:microsoft.com/office/officeart/2005/8/layout/default"/>
    <dgm:cxn modelId="{B41DFB3B-20B1-40E4-B67B-EE05B8ED150D}" type="presParOf" srcId="{450209F1-0498-4914-8C4E-AC5CF30735B5}" destId="{06D74C75-6922-49AF-B14F-773C7709B828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AA47DE-3658-4B37-9614-2522F4C2980B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otite, </a:t>
          </a:r>
          <a:endParaRPr lang="fr-FR" sz="1800" dirty="0">
            <a:solidFill>
              <a:schemeClr val="bg1"/>
            </a:solidFill>
          </a:endParaRPr>
        </a:p>
      </dgm:t>
    </dgm:pt>
    <dgm:pt modelId="{C494087F-583A-4E87-8AEB-130174F6473E}" type="parTrans" cxnId="{5D5C8B0A-03C3-4634-BD79-9D9C4E5E3BB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7ED30C8B-5834-4555-8DDC-6A4FA179DBD2}" type="sibTrans" cxnId="{5D5C8B0A-03C3-4634-BD79-9D9C4E5E3BB2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6C66AEEC-7D41-4596-B9CF-E1B037E27AFB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surdités</a:t>
          </a:r>
          <a:br>
            <a:rPr lang="fr-FR" sz="1800" b="0" i="0" u="none" dirty="0">
              <a:solidFill>
                <a:schemeClr val="bg1"/>
              </a:solidFill>
            </a:rPr>
          </a:br>
          <a:endParaRPr lang="fr-FR" sz="1800" dirty="0">
            <a:solidFill>
              <a:schemeClr val="bg1"/>
            </a:solidFill>
          </a:endParaRPr>
        </a:p>
      </dgm:t>
    </dgm:pt>
    <dgm:pt modelId="{4ED2C92D-C53C-48C9-ABCC-F1A660D6664B}" type="parTrans" cxnId="{D493DFB9-066F-465C-A2E7-43244F35BC2D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78DF174-2622-4192-B65F-1BF9E1A319F7}" type="sibTrans" cxnId="{D493DFB9-066F-465C-A2E7-43244F35BC2D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EE1192AA-F756-477A-9049-532477C363AB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les explorations et moyens diagnostics: examens par imagerie, examens par endoscopie</a:t>
          </a:r>
          <a:br>
            <a:rPr lang="fr-FR" sz="1800" b="0" i="0" u="none" dirty="0">
              <a:solidFill>
                <a:schemeClr val="bg1"/>
              </a:solidFill>
            </a:rPr>
          </a:br>
          <a:endParaRPr lang="fr-FR" sz="1800" dirty="0">
            <a:solidFill>
              <a:schemeClr val="bg1"/>
            </a:solidFill>
          </a:endParaRPr>
        </a:p>
      </dgm:t>
    </dgm:pt>
    <dgm:pt modelId="{7922C799-739C-41C5-AB9A-7B190291434C}" type="parTrans" cxnId="{6C4E5C0F-F710-4030-BCFB-EE49CF11AFBF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737BE00B-58E7-4890-BC7F-91AC95EE9737}" type="sibTrans" cxnId="{6C4E5C0F-F710-4030-BCFB-EE49CF11AFBF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AF2A07EA-BC81-47E2-B47D-B2153A76A75C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le système immunitaire: immunité innée</a:t>
          </a:r>
          <a:endParaRPr lang="fr-FR" sz="1800" dirty="0">
            <a:solidFill>
              <a:schemeClr val="bg1"/>
            </a:solidFill>
          </a:endParaRPr>
        </a:p>
      </dgm:t>
    </dgm:pt>
    <dgm:pt modelId="{51E53EF1-FC6F-4B5F-BBE4-EA5844CC9715}" type="parTrans" cxnId="{E2D144B4-646D-48F5-A5C2-87F0DCB717B5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74AF3CA2-D9B9-4196-95F7-50B0C419C673}" type="sibTrans" cxnId="{E2D144B4-646D-48F5-A5C2-87F0DCB717B5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18C64FA4-B307-4403-B35A-A32C5A3D5990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immunité adaptative</a:t>
          </a:r>
          <a:br>
            <a:rPr lang="fr-FR" sz="1800" b="0" i="0" u="none" dirty="0">
              <a:solidFill>
                <a:schemeClr val="bg1"/>
              </a:solidFill>
            </a:rPr>
          </a:br>
          <a:endParaRPr lang="fr-FR" sz="1800" dirty="0">
            <a:solidFill>
              <a:schemeClr val="bg1"/>
            </a:solidFill>
          </a:endParaRPr>
        </a:p>
      </dgm:t>
    </dgm:pt>
    <dgm:pt modelId="{1A31A4DD-FA7A-476E-BFB0-F3815505A03F}" type="parTrans" cxnId="{B052ABBB-DA06-47E4-B5A6-D61C2315301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2E726673-E6D0-4E28-A951-0899899641CC}" type="sibTrans" cxnId="{B052ABBB-DA06-47E4-B5A6-D61C2315301B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3BFC871F-BF8D-4A6F-9DD9-A2624F53D26D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vaccination, </a:t>
          </a:r>
          <a:endParaRPr lang="fr-FR" sz="1800" dirty="0">
            <a:solidFill>
              <a:schemeClr val="bg1"/>
            </a:solidFill>
          </a:endParaRPr>
        </a:p>
      </dgm:t>
    </dgm:pt>
    <dgm:pt modelId="{008B2E61-530B-4DFB-A2AC-F95E7EF0D175}" type="parTrans" cxnId="{EBD564FE-5081-44C1-BA8C-25D70A2D5F8A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1A51E881-07EE-4652-A4CA-7E691FEF672E}" type="sibTrans" cxnId="{EBD564FE-5081-44C1-BA8C-25D70A2D5F8A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B2CBF8E1-899F-44D4-85B1-7D0B34CFA59B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allergies, </a:t>
          </a:r>
          <a:endParaRPr lang="fr-FR" sz="1800" dirty="0">
            <a:solidFill>
              <a:schemeClr val="bg1"/>
            </a:solidFill>
          </a:endParaRPr>
        </a:p>
      </dgm:t>
    </dgm:pt>
    <dgm:pt modelId="{D72CC15C-BB05-4ED0-B7A8-344C54F43F9C}" type="parTrans" cxnId="{CFB810E3-3303-47EA-B9D8-1D132B338F33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1E2DED59-A2DD-460D-A5AC-D6B8D2DA50BE}" type="sibTrans" cxnId="{CFB810E3-3303-47EA-B9D8-1D132B338F33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7A7A5768-CC94-497F-84FD-4B78A6253C4C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maladies infectieuses de l'enfant: rubéole, coqueluche, scarlatine, varicelle, rougeole, oreillons, méningites</a:t>
          </a:r>
          <a:endParaRPr lang="fr-FR" sz="1800" dirty="0">
            <a:solidFill>
              <a:schemeClr val="bg1"/>
            </a:solidFill>
          </a:endParaRPr>
        </a:p>
      </dgm:t>
    </dgm:pt>
    <dgm:pt modelId="{3E265DC5-3B30-41DB-A4BA-524BA9706317}" type="parTrans" cxnId="{87C6F116-6FE4-4ED0-9C67-2DEBC63C74A8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E89F3937-3F87-4A7C-8E40-4C5BE661FC16}" type="sibTrans" cxnId="{87C6F116-6FE4-4ED0-9C67-2DEBC63C74A8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DDFDB1F5-EBBE-4A68-A5C4-F074A717BD17}" type="pres">
      <dgm:prSet presAssocID="{43AA47DE-3658-4B37-9614-2522F4C2980B}" presName="node" presStyleLbl="node1" presStyleIdx="0" presStyleCnt="8">
        <dgm:presLayoutVars>
          <dgm:bulletEnabled val="1"/>
        </dgm:presLayoutVars>
      </dgm:prSet>
      <dgm:spPr/>
    </dgm:pt>
    <dgm:pt modelId="{8F1A5FFE-8008-49F4-B035-D33DBA53797E}" type="pres">
      <dgm:prSet presAssocID="{7ED30C8B-5834-4555-8DDC-6A4FA179DBD2}" presName="sibTrans" presStyleCnt="0"/>
      <dgm:spPr/>
    </dgm:pt>
    <dgm:pt modelId="{64049E39-DA50-497A-B595-6F7E923CD849}" type="pres">
      <dgm:prSet presAssocID="{6C66AEEC-7D41-4596-B9CF-E1B037E27AFB}" presName="node" presStyleLbl="node1" presStyleIdx="1" presStyleCnt="8">
        <dgm:presLayoutVars>
          <dgm:bulletEnabled val="1"/>
        </dgm:presLayoutVars>
      </dgm:prSet>
      <dgm:spPr/>
    </dgm:pt>
    <dgm:pt modelId="{9D08AC5F-2888-41B0-B920-C9D6DC6C7A47}" type="pres">
      <dgm:prSet presAssocID="{478DF174-2622-4192-B65F-1BF9E1A319F7}" presName="sibTrans" presStyleCnt="0"/>
      <dgm:spPr/>
    </dgm:pt>
    <dgm:pt modelId="{75111689-6E70-45BE-A516-F84728EF802A}" type="pres">
      <dgm:prSet presAssocID="{EE1192AA-F756-477A-9049-532477C363AB}" presName="node" presStyleLbl="node1" presStyleIdx="2" presStyleCnt="8">
        <dgm:presLayoutVars>
          <dgm:bulletEnabled val="1"/>
        </dgm:presLayoutVars>
      </dgm:prSet>
      <dgm:spPr/>
    </dgm:pt>
    <dgm:pt modelId="{7D511A0A-0C07-4A23-8C49-60F81E0DF28F}" type="pres">
      <dgm:prSet presAssocID="{737BE00B-58E7-4890-BC7F-91AC95EE9737}" presName="sibTrans" presStyleCnt="0"/>
      <dgm:spPr/>
    </dgm:pt>
    <dgm:pt modelId="{82E31C23-0AF0-49F1-B4B1-6D7BDA20B58F}" type="pres">
      <dgm:prSet presAssocID="{AF2A07EA-BC81-47E2-B47D-B2153A76A75C}" presName="node" presStyleLbl="node1" presStyleIdx="3" presStyleCnt="8">
        <dgm:presLayoutVars>
          <dgm:bulletEnabled val="1"/>
        </dgm:presLayoutVars>
      </dgm:prSet>
      <dgm:spPr/>
    </dgm:pt>
    <dgm:pt modelId="{61CC7A7C-929E-4A02-87D4-59A6A93389FF}" type="pres">
      <dgm:prSet presAssocID="{74AF3CA2-D9B9-4196-95F7-50B0C419C673}" presName="sibTrans" presStyleCnt="0"/>
      <dgm:spPr/>
    </dgm:pt>
    <dgm:pt modelId="{56484B53-D4DE-44F6-9DA7-C1242E29DF36}" type="pres">
      <dgm:prSet presAssocID="{18C64FA4-B307-4403-B35A-A32C5A3D5990}" presName="node" presStyleLbl="node1" presStyleIdx="4" presStyleCnt="8">
        <dgm:presLayoutVars>
          <dgm:bulletEnabled val="1"/>
        </dgm:presLayoutVars>
      </dgm:prSet>
      <dgm:spPr/>
    </dgm:pt>
    <dgm:pt modelId="{17791C6A-CE30-48B5-9F6D-C6BA633FC785}" type="pres">
      <dgm:prSet presAssocID="{2E726673-E6D0-4E28-A951-0899899641CC}" presName="sibTrans" presStyleCnt="0"/>
      <dgm:spPr/>
    </dgm:pt>
    <dgm:pt modelId="{A4FFDDC6-4C78-4064-ACE2-78DF12AD6F81}" type="pres">
      <dgm:prSet presAssocID="{3BFC871F-BF8D-4A6F-9DD9-A2624F53D26D}" presName="node" presStyleLbl="node1" presStyleIdx="5" presStyleCnt="8">
        <dgm:presLayoutVars>
          <dgm:bulletEnabled val="1"/>
        </dgm:presLayoutVars>
      </dgm:prSet>
      <dgm:spPr/>
    </dgm:pt>
    <dgm:pt modelId="{4280DA58-4ADA-4D09-A9D9-922DF4730E43}" type="pres">
      <dgm:prSet presAssocID="{1A51E881-07EE-4652-A4CA-7E691FEF672E}" presName="sibTrans" presStyleCnt="0"/>
      <dgm:spPr/>
    </dgm:pt>
    <dgm:pt modelId="{3011E14B-B6B6-4F20-A289-4E0E32EF5BB9}" type="pres">
      <dgm:prSet presAssocID="{B2CBF8E1-899F-44D4-85B1-7D0B34CFA59B}" presName="node" presStyleLbl="node1" presStyleIdx="6" presStyleCnt="8">
        <dgm:presLayoutVars>
          <dgm:bulletEnabled val="1"/>
        </dgm:presLayoutVars>
      </dgm:prSet>
      <dgm:spPr/>
    </dgm:pt>
    <dgm:pt modelId="{1536F0BF-E684-499B-8621-A88DCE23DFEB}" type="pres">
      <dgm:prSet presAssocID="{1E2DED59-A2DD-460D-A5AC-D6B8D2DA50BE}" presName="sibTrans" presStyleCnt="0"/>
      <dgm:spPr/>
    </dgm:pt>
    <dgm:pt modelId="{5784F05C-DBD0-475F-A8F2-82642ED6E71A}" type="pres">
      <dgm:prSet presAssocID="{7A7A5768-CC94-497F-84FD-4B78A6253C4C}" presName="node" presStyleLbl="node1" presStyleIdx="7" presStyleCnt="8">
        <dgm:presLayoutVars>
          <dgm:bulletEnabled val="1"/>
        </dgm:presLayoutVars>
      </dgm:prSet>
      <dgm:spPr/>
    </dgm:pt>
  </dgm:ptLst>
  <dgm:cxnLst>
    <dgm:cxn modelId="{5D5C8B0A-03C3-4634-BD79-9D9C4E5E3BB2}" srcId="{66B82391-5EA9-4489-8343-DDF201B1CA70}" destId="{43AA47DE-3658-4B37-9614-2522F4C2980B}" srcOrd="0" destOrd="0" parTransId="{C494087F-583A-4E87-8AEB-130174F6473E}" sibTransId="{7ED30C8B-5834-4555-8DDC-6A4FA179DBD2}"/>
    <dgm:cxn modelId="{6C4E5C0F-F710-4030-BCFB-EE49CF11AFBF}" srcId="{66B82391-5EA9-4489-8343-DDF201B1CA70}" destId="{EE1192AA-F756-477A-9049-532477C363AB}" srcOrd="2" destOrd="0" parTransId="{7922C799-739C-41C5-AB9A-7B190291434C}" sibTransId="{737BE00B-58E7-4890-BC7F-91AC95EE9737}"/>
    <dgm:cxn modelId="{87C6F116-6FE4-4ED0-9C67-2DEBC63C74A8}" srcId="{66B82391-5EA9-4489-8343-DDF201B1CA70}" destId="{7A7A5768-CC94-497F-84FD-4B78A6253C4C}" srcOrd="7" destOrd="0" parTransId="{3E265DC5-3B30-41DB-A4BA-524BA9706317}" sibTransId="{E89F3937-3F87-4A7C-8E40-4C5BE661FC16}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E716E142-1C9B-4927-AF7C-1BBF5162E957}" type="presOf" srcId="{43AA47DE-3658-4B37-9614-2522F4C2980B}" destId="{DDFDB1F5-EBBE-4A68-A5C4-F074A717BD17}" srcOrd="0" destOrd="0" presId="urn:microsoft.com/office/officeart/2005/8/layout/default"/>
    <dgm:cxn modelId="{C5922564-AE81-4941-891C-1CCB4104A962}" type="presOf" srcId="{B2CBF8E1-899F-44D4-85B1-7D0B34CFA59B}" destId="{3011E14B-B6B6-4F20-A289-4E0E32EF5BB9}" srcOrd="0" destOrd="0" presId="urn:microsoft.com/office/officeart/2005/8/layout/default"/>
    <dgm:cxn modelId="{0A64DC44-6CD6-4678-94C5-4B1428BAD8A0}" type="presOf" srcId="{AF2A07EA-BC81-47E2-B47D-B2153A76A75C}" destId="{82E31C23-0AF0-49F1-B4B1-6D7BDA20B58F}" srcOrd="0" destOrd="0" presId="urn:microsoft.com/office/officeart/2005/8/layout/default"/>
    <dgm:cxn modelId="{50CF7F59-0EB5-432A-9269-156DA313BCF4}" type="presOf" srcId="{6C66AEEC-7D41-4596-B9CF-E1B037E27AFB}" destId="{64049E39-DA50-497A-B595-6F7E923CD849}" srcOrd="0" destOrd="0" presId="urn:microsoft.com/office/officeart/2005/8/layout/default"/>
    <dgm:cxn modelId="{8F4AEE95-07D0-49EF-8ECF-F91561A1A140}" type="presOf" srcId="{3BFC871F-BF8D-4A6F-9DD9-A2624F53D26D}" destId="{A4FFDDC6-4C78-4064-ACE2-78DF12AD6F81}" srcOrd="0" destOrd="0" presId="urn:microsoft.com/office/officeart/2005/8/layout/default"/>
    <dgm:cxn modelId="{E2D144B4-646D-48F5-A5C2-87F0DCB717B5}" srcId="{66B82391-5EA9-4489-8343-DDF201B1CA70}" destId="{AF2A07EA-BC81-47E2-B47D-B2153A76A75C}" srcOrd="3" destOrd="0" parTransId="{51E53EF1-FC6F-4B5F-BBE4-EA5844CC9715}" sibTransId="{74AF3CA2-D9B9-4196-95F7-50B0C419C673}"/>
    <dgm:cxn modelId="{D493DFB9-066F-465C-A2E7-43244F35BC2D}" srcId="{66B82391-5EA9-4489-8343-DDF201B1CA70}" destId="{6C66AEEC-7D41-4596-B9CF-E1B037E27AFB}" srcOrd="1" destOrd="0" parTransId="{4ED2C92D-C53C-48C9-ABCC-F1A660D6664B}" sibTransId="{478DF174-2622-4192-B65F-1BF9E1A319F7}"/>
    <dgm:cxn modelId="{B052ABBB-DA06-47E4-B5A6-D61C2315301B}" srcId="{66B82391-5EA9-4489-8343-DDF201B1CA70}" destId="{18C64FA4-B307-4403-B35A-A32C5A3D5990}" srcOrd="4" destOrd="0" parTransId="{1A31A4DD-FA7A-476E-BFB0-F3815505A03F}" sibTransId="{2E726673-E6D0-4E28-A951-0899899641CC}"/>
    <dgm:cxn modelId="{40CEE2C7-35AA-4D47-8226-D54B8324488E}" type="presOf" srcId="{7A7A5768-CC94-497F-84FD-4B78A6253C4C}" destId="{5784F05C-DBD0-475F-A8F2-82642ED6E71A}" srcOrd="0" destOrd="0" presId="urn:microsoft.com/office/officeart/2005/8/layout/default"/>
    <dgm:cxn modelId="{C13214D6-8759-4D23-A0EF-4C12140A0A68}" type="presOf" srcId="{EE1192AA-F756-477A-9049-532477C363AB}" destId="{75111689-6E70-45BE-A516-F84728EF802A}" srcOrd="0" destOrd="0" presId="urn:microsoft.com/office/officeart/2005/8/layout/default"/>
    <dgm:cxn modelId="{CFB810E3-3303-47EA-B9D8-1D132B338F33}" srcId="{66B82391-5EA9-4489-8343-DDF201B1CA70}" destId="{B2CBF8E1-899F-44D4-85B1-7D0B34CFA59B}" srcOrd="6" destOrd="0" parTransId="{D72CC15C-BB05-4ED0-B7A8-344C54F43F9C}" sibTransId="{1E2DED59-A2DD-460D-A5AC-D6B8D2DA50BE}"/>
    <dgm:cxn modelId="{FA6704EA-4EBB-49B1-A105-E9F8C758AAF4}" type="presOf" srcId="{18C64FA4-B307-4403-B35A-A32C5A3D5990}" destId="{56484B53-D4DE-44F6-9DA7-C1242E29DF36}" srcOrd="0" destOrd="0" presId="urn:microsoft.com/office/officeart/2005/8/layout/default"/>
    <dgm:cxn modelId="{EBD564FE-5081-44C1-BA8C-25D70A2D5F8A}" srcId="{66B82391-5EA9-4489-8343-DDF201B1CA70}" destId="{3BFC871F-BF8D-4A6F-9DD9-A2624F53D26D}" srcOrd="5" destOrd="0" parTransId="{008B2E61-530B-4DFB-A2AC-F95E7EF0D175}" sibTransId="{1A51E881-07EE-4652-A4CA-7E691FEF672E}"/>
    <dgm:cxn modelId="{54A91FE0-DF3F-42AF-8941-4F84A9894A49}" type="presParOf" srcId="{450209F1-0498-4914-8C4E-AC5CF30735B5}" destId="{DDFDB1F5-EBBE-4A68-A5C4-F074A717BD17}" srcOrd="0" destOrd="0" presId="urn:microsoft.com/office/officeart/2005/8/layout/default"/>
    <dgm:cxn modelId="{9F34E156-8C3A-482F-9167-FD9BFA69FF14}" type="presParOf" srcId="{450209F1-0498-4914-8C4E-AC5CF30735B5}" destId="{8F1A5FFE-8008-49F4-B035-D33DBA53797E}" srcOrd="1" destOrd="0" presId="urn:microsoft.com/office/officeart/2005/8/layout/default"/>
    <dgm:cxn modelId="{14A37460-FB2F-4A02-9E4F-ECF0325603DF}" type="presParOf" srcId="{450209F1-0498-4914-8C4E-AC5CF30735B5}" destId="{64049E39-DA50-497A-B595-6F7E923CD849}" srcOrd="2" destOrd="0" presId="urn:microsoft.com/office/officeart/2005/8/layout/default"/>
    <dgm:cxn modelId="{0649BCCB-869C-4466-BC25-C6664BCD6FFB}" type="presParOf" srcId="{450209F1-0498-4914-8C4E-AC5CF30735B5}" destId="{9D08AC5F-2888-41B0-B920-C9D6DC6C7A47}" srcOrd="3" destOrd="0" presId="urn:microsoft.com/office/officeart/2005/8/layout/default"/>
    <dgm:cxn modelId="{6DF3EE56-6659-46F6-BBC9-578D3D794394}" type="presParOf" srcId="{450209F1-0498-4914-8C4E-AC5CF30735B5}" destId="{75111689-6E70-45BE-A516-F84728EF802A}" srcOrd="4" destOrd="0" presId="urn:microsoft.com/office/officeart/2005/8/layout/default"/>
    <dgm:cxn modelId="{7C050AAA-0F8A-4FFA-B5F3-B49F739BB68F}" type="presParOf" srcId="{450209F1-0498-4914-8C4E-AC5CF30735B5}" destId="{7D511A0A-0C07-4A23-8C49-60F81E0DF28F}" srcOrd="5" destOrd="0" presId="urn:microsoft.com/office/officeart/2005/8/layout/default"/>
    <dgm:cxn modelId="{35BC7420-C389-4D4E-B3EF-A810262F5B3F}" type="presParOf" srcId="{450209F1-0498-4914-8C4E-AC5CF30735B5}" destId="{82E31C23-0AF0-49F1-B4B1-6D7BDA20B58F}" srcOrd="6" destOrd="0" presId="urn:microsoft.com/office/officeart/2005/8/layout/default"/>
    <dgm:cxn modelId="{FF25F883-2C37-4248-9AFD-31DE48AE6F77}" type="presParOf" srcId="{450209F1-0498-4914-8C4E-AC5CF30735B5}" destId="{61CC7A7C-929E-4A02-87D4-59A6A93389FF}" srcOrd="7" destOrd="0" presId="urn:microsoft.com/office/officeart/2005/8/layout/default"/>
    <dgm:cxn modelId="{AA31B39D-C2D1-4121-A875-8F2DAA4C4D43}" type="presParOf" srcId="{450209F1-0498-4914-8C4E-AC5CF30735B5}" destId="{56484B53-D4DE-44F6-9DA7-C1242E29DF36}" srcOrd="8" destOrd="0" presId="urn:microsoft.com/office/officeart/2005/8/layout/default"/>
    <dgm:cxn modelId="{09F656EC-95B3-4A25-8E7B-CEB47BF8ABE3}" type="presParOf" srcId="{450209F1-0498-4914-8C4E-AC5CF30735B5}" destId="{17791C6A-CE30-48B5-9F6D-C6BA633FC785}" srcOrd="9" destOrd="0" presId="urn:microsoft.com/office/officeart/2005/8/layout/default"/>
    <dgm:cxn modelId="{BAA1894B-C659-452A-8971-EF3ADD6A73F5}" type="presParOf" srcId="{450209F1-0498-4914-8C4E-AC5CF30735B5}" destId="{A4FFDDC6-4C78-4064-ACE2-78DF12AD6F81}" srcOrd="10" destOrd="0" presId="urn:microsoft.com/office/officeart/2005/8/layout/default"/>
    <dgm:cxn modelId="{CC152311-3DFE-4E05-97AE-0FFDE8E4806F}" type="presParOf" srcId="{450209F1-0498-4914-8C4E-AC5CF30735B5}" destId="{4280DA58-4ADA-4D09-A9D9-922DF4730E43}" srcOrd="11" destOrd="0" presId="urn:microsoft.com/office/officeart/2005/8/layout/default"/>
    <dgm:cxn modelId="{61B39BA8-6BF9-477A-B081-68737654EF53}" type="presParOf" srcId="{450209F1-0498-4914-8C4E-AC5CF30735B5}" destId="{3011E14B-B6B6-4F20-A289-4E0E32EF5BB9}" srcOrd="12" destOrd="0" presId="urn:microsoft.com/office/officeart/2005/8/layout/default"/>
    <dgm:cxn modelId="{2D9C7135-03A8-424C-A02B-E911A901B68F}" type="presParOf" srcId="{450209F1-0498-4914-8C4E-AC5CF30735B5}" destId="{1536F0BF-E684-499B-8621-A88DCE23DFEB}" srcOrd="13" destOrd="0" presId="urn:microsoft.com/office/officeart/2005/8/layout/default"/>
    <dgm:cxn modelId="{95494C5C-F836-4991-B47F-8764368527C8}" type="presParOf" srcId="{450209F1-0498-4914-8C4E-AC5CF30735B5}" destId="{5784F05C-DBD0-475F-A8F2-82642ED6E71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CFD95-07B9-4EE6-929B-0BCB39041917}">
      <dsp:nvSpPr>
        <dsp:cNvPr id="0" name=""/>
        <dsp:cNvSpPr/>
      </dsp:nvSpPr>
      <dsp:spPr>
        <a:xfrm>
          <a:off x="0" y="90223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l'entretien de l'environnement de la personne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aménagement des locaux et des espaces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agencement et équipement des locaux pour accessibilité, la sécurité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0" y="90223"/>
        <a:ext cx="2921793" cy="1753076"/>
      </dsp:txXfrm>
    </dsp:sp>
    <dsp:sp modelId="{E96072B7-D231-4EA2-AD7A-CDF5B56ECAF8}">
      <dsp:nvSpPr>
        <dsp:cNvPr id="0" name=""/>
        <dsp:cNvSpPr/>
      </dsp:nvSpPr>
      <dsp:spPr>
        <a:xfrm>
          <a:off x="3213973" y="90223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techniques de soins d'hygiène et de confort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hygiène corporelle de l'enfant: l'hygiène des mains, hygiène bucco-dentaire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b="0" i="0" u="none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3213973" y="90223"/>
        <a:ext cx="2921793" cy="1753076"/>
      </dsp:txXfrm>
    </dsp:sp>
    <dsp:sp modelId="{8FEA634D-077E-4F95-8C7F-AEE30CDDBD8A}">
      <dsp:nvSpPr>
        <dsp:cNvPr id="0" name=""/>
        <dsp:cNvSpPr/>
      </dsp:nvSpPr>
      <dsp:spPr>
        <a:xfrm>
          <a:off x="6427946" y="90223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Les actions d’éducation à la santé: besoins de la personne en termes d’éducation à la santé</a:t>
          </a:r>
        </a:p>
      </dsp:txBody>
      <dsp:txXfrm>
        <a:off x="6427946" y="90223"/>
        <a:ext cx="2921793" cy="1753076"/>
      </dsp:txXfrm>
    </dsp:sp>
    <dsp:sp modelId="{D57BA4C2-A52E-40E9-884D-647C69F3104C}">
      <dsp:nvSpPr>
        <dsp:cNvPr id="0" name=""/>
        <dsp:cNvSpPr/>
      </dsp:nvSpPr>
      <dsp:spPr>
        <a:xfrm>
          <a:off x="0" y="2135478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Recueil des besoins</a:t>
          </a:r>
        </a:p>
      </dsp:txBody>
      <dsp:txXfrm>
        <a:off x="0" y="2135478"/>
        <a:ext cx="2921793" cy="1753076"/>
      </dsp:txXfrm>
    </dsp:sp>
    <dsp:sp modelId="{7EF3723D-0F8E-4EB0-9D50-07A2C06BD24E}">
      <dsp:nvSpPr>
        <dsp:cNvPr id="0" name=""/>
        <dsp:cNvSpPr/>
      </dsp:nvSpPr>
      <dsp:spPr>
        <a:xfrm>
          <a:off x="3213973" y="2135478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Préparation de l’action : activités, supports, partenariats ,ressources documentaires, communication</a:t>
          </a:r>
        </a:p>
      </dsp:txBody>
      <dsp:txXfrm>
        <a:off x="3213973" y="2135478"/>
        <a:ext cx="2921793" cy="1753076"/>
      </dsp:txXfrm>
    </dsp:sp>
    <dsp:sp modelId="{32DCEFDB-6A71-4654-BB08-C84B0D66BB94}">
      <dsp:nvSpPr>
        <dsp:cNvPr id="0" name=""/>
        <dsp:cNvSpPr/>
      </dsp:nvSpPr>
      <dsp:spPr>
        <a:xfrm>
          <a:off x="6427946" y="2135478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Conduite d’action d’éducation à la santé</a:t>
          </a:r>
        </a:p>
      </dsp:txBody>
      <dsp:txXfrm>
        <a:off x="6427946" y="2135478"/>
        <a:ext cx="2921793" cy="1753076"/>
      </dsp:txXfrm>
    </dsp:sp>
    <dsp:sp modelId="{792FFCCF-A0F0-45E0-BB28-9DC35D5991B2}">
      <dsp:nvSpPr>
        <dsp:cNvPr id="0" name=""/>
        <dsp:cNvSpPr/>
      </dsp:nvSpPr>
      <dsp:spPr>
        <a:xfrm>
          <a:off x="1606986" y="4180734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Évaluation de l’action</a:t>
          </a:r>
        </a:p>
      </dsp:txBody>
      <dsp:txXfrm>
        <a:off x="1606986" y="4180734"/>
        <a:ext cx="2921793" cy="1753076"/>
      </dsp:txXfrm>
    </dsp:sp>
    <dsp:sp modelId="{7090C2E5-42D5-4FA2-8ADA-4B41C446BA08}">
      <dsp:nvSpPr>
        <dsp:cNvPr id="0" name=""/>
        <dsp:cNvSpPr/>
      </dsp:nvSpPr>
      <dsp:spPr>
        <a:xfrm>
          <a:off x="4820959" y="4180734"/>
          <a:ext cx="2921793" cy="175307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Comptes rendues, bilans et synthèses</a:t>
          </a:r>
        </a:p>
      </dsp:txBody>
      <dsp:txXfrm>
        <a:off x="4820959" y="4180734"/>
        <a:ext cx="2921793" cy="1753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F2E84-B7EB-4F0E-B458-FB5EBE9D7B1A}">
      <dsp:nvSpPr>
        <dsp:cNvPr id="0" name=""/>
        <dsp:cNvSpPr/>
      </dsp:nvSpPr>
      <dsp:spPr>
        <a:xfrm>
          <a:off x="3024" y="709566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Politique de santé publique et législation sociale: notions de démographie et de santé publique,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024" y="709566"/>
        <a:ext cx="2399393" cy="1439636"/>
      </dsp:txXfrm>
    </dsp:sp>
    <dsp:sp modelId="{A4D33EB1-2175-4D52-8D47-095C8DD1E1FD}">
      <dsp:nvSpPr>
        <dsp:cNvPr id="0" name=""/>
        <dsp:cNvSpPr/>
      </dsp:nvSpPr>
      <dsp:spPr>
        <a:xfrm>
          <a:off x="2642357" y="709566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déterminants de santé d'une population,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642357" y="709566"/>
        <a:ext cx="2399393" cy="1439636"/>
      </dsp:txXfrm>
    </dsp:sp>
    <dsp:sp modelId="{194E5C32-B88C-4B88-8017-85C8DC21B1C1}">
      <dsp:nvSpPr>
        <dsp:cNvPr id="0" name=""/>
        <dsp:cNvSpPr/>
      </dsp:nvSpPr>
      <dsp:spPr>
        <a:xfrm>
          <a:off x="5281690" y="709566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organisation sanitaire et sociale en France,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281690" y="709566"/>
        <a:ext cx="2399393" cy="1439636"/>
      </dsp:txXfrm>
    </dsp:sp>
    <dsp:sp modelId="{21F94193-4129-4AEF-95A6-86F88CE2FB94}">
      <dsp:nvSpPr>
        <dsp:cNvPr id="0" name=""/>
        <dsp:cNvSpPr/>
      </dsp:nvSpPr>
      <dsp:spPr>
        <a:xfrm>
          <a:off x="7921023" y="709566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promotion de la santé en faveur des élèves et parcours éducatif de santé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921023" y="709566"/>
        <a:ext cx="2399393" cy="1439636"/>
      </dsp:txXfrm>
    </dsp:sp>
    <dsp:sp modelId="{005B207E-8947-47D9-B63D-04F53B9FC78E}">
      <dsp:nvSpPr>
        <dsp:cNvPr id="0" name=""/>
        <dsp:cNvSpPr/>
      </dsp:nvSpPr>
      <dsp:spPr>
        <a:xfrm>
          <a:off x="3024" y="2389141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l'enfant : développement social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024" y="2389141"/>
        <a:ext cx="2399393" cy="1439636"/>
      </dsp:txXfrm>
    </dsp:sp>
    <dsp:sp modelId="{E0F99565-8678-497C-A2AA-A3C2792767C2}">
      <dsp:nvSpPr>
        <dsp:cNvPr id="0" name=""/>
        <dsp:cNvSpPr/>
      </dsp:nvSpPr>
      <dsp:spPr>
        <a:xfrm>
          <a:off x="2642357" y="2389141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droits de l'enfant,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642357" y="2389141"/>
        <a:ext cx="2399393" cy="1439636"/>
      </dsp:txXfrm>
    </dsp:sp>
    <dsp:sp modelId="{6E6002E8-F22C-4EE2-BAD1-290300B31F7F}">
      <dsp:nvSpPr>
        <dsp:cNvPr id="0" name=""/>
        <dsp:cNvSpPr/>
      </dsp:nvSpPr>
      <dsp:spPr>
        <a:xfrm>
          <a:off x="5281690" y="2389141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protection maternelle et infantile,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281690" y="2389141"/>
        <a:ext cx="2399393" cy="1439636"/>
      </dsp:txXfrm>
    </dsp:sp>
    <dsp:sp modelId="{FCF6EFC4-3213-4E98-8CE6-CF7693154D07}">
      <dsp:nvSpPr>
        <dsp:cNvPr id="0" name=""/>
        <dsp:cNvSpPr/>
      </dsp:nvSpPr>
      <dsp:spPr>
        <a:xfrm>
          <a:off x="7921023" y="2389141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accueil collectif du jeune enfant,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921023" y="2389141"/>
        <a:ext cx="2399393" cy="1439636"/>
      </dsp:txXfrm>
    </dsp:sp>
    <dsp:sp modelId="{310E147C-0515-4E83-97A4-BBDACF7A7510}">
      <dsp:nvSpPr>
        <dsp:cNvPr id="0" name=""/>
        <dsp:cNvSpPr/>
      </dsp:nvSpPr>
      <dsp:spPr>
        <a:xfrm>
          <a:off x="3024" y="4068717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relais petite enfance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024" y="4068717"/>
        <a:ext cx="2399393" cy="1439636"/>
      </dsp:txXfrm>
    </dsp:sp>
    <dsp:sp modelId="{D12C5BAB-2674-4894-B9B1-1B42AF453142}">
      <dsp:nvSpPr>
        <dsp:cNvPr id="0" name=""/>
        <dsp:cNvSpPr/>
      </dsp:nvSpPr>
      <dsp:spPr>
        <a:xfrm>
          <a:off x="2642357" y="4068717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Ecole maternelle, élémentaire,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642357" y="4068717"/>
        <a:ext cx="2399393" cy="1439636"/>
      </dsp:txXfrm>
    </dsp:sp>
    <dsp:sp modelId="{0ADFA9F8-7C90-47C4-9117-E08E4B49DB47}">
      <dsp:nvSpPr>
        <dsp:cNvPr id="0" name=""/>
        <dsp:cNvSpPr/>
      </dsp:nvSpPr>
      <dsp:spPr>
        <a:xfrm>
          <a:off x="5281690" y="4068717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accueil de loisirs sans hébergements, séjours de vacances avec hébergement,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281690" y="4068717"/>
        <a:ext cx="2399393" cy="1439636"/>
      </dsp:txXfrm>
    </dsp:sp>
    <dsp:sp modelId="{6A765F2E-AF86-466C-AF4F-71F6B89C14A2}">
      <dsp:nvSpPr>
        <dsp:cNvPr id="0" name=""/>
        <dsp:cNvSpPr/>
      </dsp:nvSpPr>
      <dsp:spPr>
        <a:xfrm>
          <a:off x="7921023" y="4068717"/>
          <a:ext cx="2399393" cy="1439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enfance en danger,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921023" y="4068717"/>
        <a:ext cx="2399393" cy="1439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D7D88-1749-4C61-9695-AC30337E7B2C}">
      <dsp:nvSpPr>
        <dsp:cNvPr id="0" name=""/>
        <dsp:cNvSpPr/>
      </dsp:nvSpPr>
      <dsp:spPr>
        <a:xfrm>
          <a:off x="278792" y="844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mort inattendue du nourrisson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78792" y="844"/>
        <a:ext cx="2923449" cy="1754069"/>
      </dsp:txXfrm>
    </dsp:sp>
    <dsp:sp modelId="{2EDF46B8-37DB-4537-B02D-595FCC94BDA4}">
      <dsp:nvSpPr>
        <dsp:cNvPr id="0" name=""/>
        <dsp:cNvSpPr/>
      </dsp:nvSpPr>
      <dsp:spPr>
        <a:xfrm>
          <a:off x="3494587" y="844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l'adolescent: définition; évolution du concept,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494587" y="844"/>
        <a:ext cx="2923449" cy="1754069"/>
      </dsp:txXfrm>
    </dsp:sp>
    <dsp:sp modelId="{9A1203F4-19A8-43FC-9D2D-32CCAF681CB0}">
      <dsp:nvSpPr>
        <dsp:cNvPr id="0" name=""/>
        <dsp:cNvSpPr/>
      </dsp:nvSpPr>
      <dsp:spPr>
        <a:xfrm>
          <a:off x="6710382" y="844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Comportements de l’ado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710382" y="844"/>
        <a:ext cx="2923449" cy="1754069"/>
      </dsp:txXfrm>
    </dsp:sp>
    <dsp:sp modelId="{BF5DEEAC-6805-4036-B6FD-9DF884EDAC4D}">
      <dsp:nvSpPr>
        <dsp:cNvPr id="0" name=""/>
        <dsp:cNvSpPr/>
      </dsp:nvSpPr>
      <dsp:spPr>
        <a:xfrm>
          <a:off x="278792" y="2047259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conduites à risques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78792" y="2047259"/>
        <a:ext cx="2923449" cy="1754069"/>
      </dsp:txXfrm>
    </dsp:sp>
    <dsp:sp modelId="{E333A05A-0E96-40B8-97A8-A5C7F1AEB724}">
      <dsp:nvSpPr>
        <dsp:cNvPr id="0" name=""/>
        <dsp:cNvSpPr/>
      </dsp:nvSpPr>
      <dsp:spPr>
        <a:xfrm>
          <a:off x="3494587" y="2047259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famille: évolution de la famille, formes d'union,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494587" y="2047259"/>
        <a:ext cx="2923449" cy="1754069"/>
      </dsp:txXfrm>
    </dsp:sp>
    <dsp:sp modelId="{C9DEA1A2-3FEA-4A22-A504-85EB1F517F07}">
      <dsp:nvSpPr>
        <dsp:cNvPr id="0" name=""/>
        <dsp:cNvSpPr/>
      </dsp:nvSpPr>
      <dsp:spPr>
        <a:xfrm>
          <a:off x="6710382" y="2047259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autorité parentale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710382" y="2047259"/>
        <a:ext cx="2923449" cy="1754069"/>
      </dsp:txXfrm>
    </dsp:sp>
    <dsp:sp modelId="{EF9F0211-B4BE-468B-A509-CF9D8439079C}">
      <dsp:nvSpPr>
        <dsp:cNvPr id="0" name=""/>
        <dsp:cNvSpPr/>
      </dsp:nvSpPr>
      <dsp:spPr>
        <a:xfrm>
          <a:off x="1886690" y="4093673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personne âgée: établissement et structures d'accueil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886690" y="4093673"/>
        <a:ext cx="2923449" cy="1754069"/>
      </dsp:txXfrm>
    </dsp:sp>
    <dsp:sp modelId="{A62B132F-DCCE-40CE-BD10-01CC5F809DA6}">
      <dsp:nvSpPr>
        <dsp:cNvPr id="0" name=""/>
        <dsp:cNvSpPr/>
      </dsp:nvSpPr>
      <dsp:spPr>
        <a:xfrm>
          <a:off x="5102484" y="4093673"/>
          <a:ext cx="2923449" cy="1754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Etablissements en faveur  des personnes handicapées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5102484" y="4093673"/>
        <a:ext cx="2923449" cy="1754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E38E6-FF63-4A44-92FF-7C493F9CEB54}">
      <dsp:nvSpPr>
        <dsp:cNvPr id="0" name=""/>
        <dsp:cNvSpPr/>
      </dsp:nvSpPr>
      <dsp:spPr>
        <a:xfrm>
          <a:off x="0" y="36628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les sources nutritionnelles: différents constituants alimentaires et leurs rôles,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0" y="36628"/>
        <a:ext cx="2827130" cy="1696278"/>
      </dsp:txXfrm>
    </dsp:sp>
    <dsp:sp modelId="{27DFB240-2F22-406B-A32B-D4E9CF6E78BF}">
      <dsp:nvSpPr>
        <dsp:cNvPr id="0" name=""/>
        <dsp:cNvSpPr/>
      </dsp:nvSpPr>
      <dsp:spPr>
        <a:xfrm>
          <a:off x="3109843" y="36628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groupes d'aliments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109843" y="36628"/>
        <a:ext cx="2827130" cy="1696278"/>
      </dsp:txXfrm>
    </dsp:sp>
    <dsp:sp modelId="{615AC4EE-F760-439B-8C9B-0ED8B2CD909A}">
      <dsp:nvSpPr>
        <dsp:cNvPr id="0" name=""/>
        <dsp:cNvSpPr/>
      </dsp:nvSpPr>
      <dsp:spPr>
        <a:xfrm>
          <a:off x="6219686" y="36628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l'alimentation rationnelle: besoins nutritionnels et apports recommandés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influence de l'âge, du mode de vie, de l'activité, de l'état physiologique ou pathologies,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219686" y="36628"/>
        <a:ext cx="2827130" cy="1696278"/>
      </dsp:txXfrm>
    </dsp:sp>
    <dsp:sp modelId="{51010265-A9E6-42DB-9CC2-83739D07FF1C}">
      <dsp:nvSpPr>
        <dsp:cNvPr id="0" name=""/>
        <dsp:cNvSpPr/>
      </dsp:nvSpPr>
      <dsp:spPr>
        <a:xfrm>
          <a:off x="0" y="2015619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alimentation du nourrisson, de l'enfant,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0" y="2015619"/>
        <a:ext cx="2827130" cy="1696278"/>
      </dsp:txXfrm>
    </dsp:sp>
    <dsp:sp modelId="{DDCA9AAE-72CE-4A97-AA20-93AE0302BA27}">
      <dsp:nvSpPr>
        <dsp:cNvPr id="0" name=""/>
        <dsp:cNvSpPr/>
      </dsp:nvSpPr>
      <dsp:spPr>
        <a:xfrm>
          <a:off x="3109843" y="2015619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alimentation des adolescents, adultes, personnes âgées,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109843" y="2015619"/>
        <a:ext cx="2827130" cy="1696278"/>
      </dsp:txXfrm>
    </dsp:sp>
    <dsp:sp modelId="{25BBB66C-EE04-478B-8778-0899FE0C1186}">
      <dsp:nvSpPr>
        <dsp:cNvPr id="0" name=""/>
        <dsp:cNvSpPr/>
      </dsp:nvSpPr>
      <dsp:spPr>
        <a:xfrm>
          <a:off x="6219686" y="2015619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équilibre alimentaire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6219686" y="2015619"/>
        <a:ext cx="2827130" cy="1696278"/>
      </dsp:txXfrm>
    </dsp:sp>
    <dsp:sp modelId="{A562E9DC-C437-4385-8E38-BBC2D6977545}">
      <dsp:nvSpPr>
        <dsp:cNvPr id="0" name=""/>
        <dsp:cNvSpPr/>
      </dsp:nvSpPr>
      <dsp:spPr>
        <a:xfrm>
          <a:off x="1554921" y="3994610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les comportements et habitudes alimentaires: éducation alimentaire,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554921" y="3994610"/>
        <a:ext cx="2827130" cy="1696278"/>
      </dsp:txXfrm>
    </dsp:sp>
    <dsp:sp modelId="{3B5E7422-22B3-415A-B3E1-97D39C805366}">
      <dsp:nvSpPr>
        <dsp:cNvPr id="0" name=""/>
        <dsp:cNvSpPr/>
      </dsp:nvSpPr>
      <dsp:spPr>
        <a:xfrm>
          <a:off x="4664765" y="3994610"/>
          <a:ext cx="2827130" cy="1696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troubles </a:t>
          </a:r>
          <a:r>
            <a:rPr lang="fr-FR" sz="1600" b="0" i="0" u="none" kern="1200" dirty="0">
              <a:solidFill>
                <a:schemeClr val="tx1"/>
              </a:solidFill>
            </a:rPr>
            <a:t>de l'alimentation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4664765" y="3994610"/>
        <a:ext cx="2827130" cy="1696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4B6B5-FFC7-4813-97E0-B4223EC0378C}">
      <dsp:nvSpPr>
        <dsp:cNvPr id="0" name=""/>
        <dsp:cNvSpPr/>
      </dsp:nvSpPr>
      <dsp:spPr>
        <a:xfrm>
          <a:off x="0" y="73071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Le système locomoteur: anatomie du squelette,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0" y="73071"/>
        <a:ext cx="2843695" cy="1706217"/>
      </dsp:txXfrm>
    </dsp:sp>
    <dsp:sp modelId="{CE939452-BAEA-4564-9992-2B31E4FDF15E}">
      <dsp:nvSpPr>
        <dsp:cNvPr id="0" name=""/>
        <dsp:cNvSpPr/>
      </dsp:nvSpPr>
      <dsp:spPr>
        <a:xfrm>
          <a:off x="3128065" y="73071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La cellule: structure- ultrastructure,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3128065" y="73071"/>
        <a:ext cx="2843695" cy="1706217"/>
      </dsp:txXfrm>
    </dsp:sp>
    <dsp:sp modelId="{C329E6D0-6FA1-4026-958E-6B7EEC953083}">
      <dsp:nvSpPr>
        <dsp:cNvPr id="0" name=""/>
        <dsp:cNvSpPr/>
      </dsp:nvSpPr>
      <dsp:spPr>
        <a:xfrm>
          <a:off x="6256130" y="73071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principaux organes,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6256130" y="73071"/>
        <a:ext cx="2843695" cy="1706217"/>
      </dsp:txXfrm>
    </dsp:sp>
    <dsp:sp modelId="{434CA349-08DC-49F5-AED8-CA5C8F0E63C9}">
      <dsp:nvSpPr>
        <dsp:cNvPr id="0" name=""/>
        <dsp:cNvSpPr/>
      </dsp:nvSpPr>
      <dsp:spPr>
        <a:xfrm>
          <a:off x="0" y="2063658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échanges membranaires,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0" y="2063658"/>
        <a:ext cx="2843695" cy="1706217"/>
      </dsp:txXfrm>
    </dsp:sp>
    <dsp:sp modelId="{F2E7A66B-7396-4783-96D9-7836F16F94A7}">
      <dsp:nvSpPr>
        <dsp:cNvPr id="0" name=""/>
        <dsp:cNvSpPr/>
      </dsp:nvSpPr>
      <dsp:spPr>
        <a:xfrm>
          <a:off x="3128065" y="2063658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multiplication cellulaire: mitose,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3128065" y="2063658"/>
        <a:ext cx="2843695" cy="1706217"/>
      </dsp:txXfrm>
    </dsp:sp>
    <dsp:sp modelId="{50E77191-6486-4900-B181-7C6282335632}">
      <dsp:nvSpPr>
        <dsp:cNvPr id="0" name=""/>
        <dsp:cNvSpPr/>
      </dsp:nvSpPr>
      <dsp:spPr>
        <a:xfrm>
          <a:off x="6256130" y="2063658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caryotype, notion d'hérédité,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6256130" y="2063658"/>
        <a:ext cx="2843695" cy="1706217"/>
      </dsp:txXfrm>
    </dsp:sp>
    <dsp:sp modelId="{C55889AB-26AA-40D1-830F-DEEFBC568C2B}">
      <dsp:nvSpPr>
        <dsp:cNvPr id="0" name=""/>
        <dsp:cNvSpPr/>
      </dsp:nvSpPr>
      <dsp:spPr>
        <a:xfrm>
          <a:off x="1564032" y="4054245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maladies génétiques,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1564032" y="4054245"/>
        <a:ext cx="2843695" cy="1706217"/>
      </dsp:txXfrm>
    </dsp:sp>
    <dsp:sp modelId="{EA9F804F-421B-4F72-BDF2-BBDC9BED1C98}">
      <dsp:nvSpPr>
        <dsp:cNvPr id="0" name=""/>
        <dsp:cNvSpPr/>
      </dsp:nvSpPr>
      <dsp:spPr>
        <a:xfrm>
          <a:off x="4692097" y="4054245"/>
          <a:ext cx="2843695" cy="1706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anomalies de fonctionnement de la cellule: les cancers</a:t>
          </a:r>
          <a:br>
            <a:rPr lang="fr-FR" sz="1800" b="0" i="0" u="none" kern="1200" dirty="0">
              <a:solidFill>
                <a:schemeClr val="bg1"/>
              </a:solidFill>
            </a:rPr>
          </a:br>
          <a:endParaRPr lang="fr-FR" sz="1800" kern="1200" dirty="0">
            <a:solidFill>
              <a:schemeClr val="bg1"/>
            </a:solidFill>
          </a:endParaRPr>
        </a:p>
      </dsp:txBody>
      <dsp:txXfrm>
        <a:off x="4692097" y="4054245"/>
        <a:ext cx="2843695" cy="17062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F804F-421B-4F72-BDF2-BBDC9BED1C98}">
      <dsp:nvSpPr>
        <dsp:cNvPr id="0" name=""/>
        <dsp:cNvSpPr/>
      </dsp:nvSpPr>
      <dsp:spPr>
        <a:xfrm>
          <a:off x="1161256" y="1680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bg1"/>
              </a:solidFill>
            </a:rPr>
            <a:t>la peau: la gale, pédiculose</a:t>
          </a:r>
          <a:br>
            <a:rPr lang="fr-FR" sz="1600" b="0" i="0" u="none" kern="1200">
              <a:solidFill>
                <a:schemeClr val="bg1"/>
              </a:solidFill>
            </a:rPr>
          </a:br>
          <a:endParaRPr lang="fr-FR" sz="1600" kern="1200" dirty="0">
            <a:solidFill>
              <a:schemeClr val="bg1"/>
            </a:solidFill>
          </a:endParaRPr>
        </a:p>
      </dsp:txBody>
      <dsp:txXfrm>
        <a:off x="1161256" y="1680"/>
        <a:ext cx="2159323" cy="1295594"/>
      </dsp:txXfrm>
    </dsp:sp>
    <dsp:sp modelId="{6EC5DE26-D641-4BEB-BFC0-FED82E2339E1}">
      <dsp:nvSpPr>
        <dsp:cNvPr id="0" name=""/>
        <dsp:cNvSpPr/>
      </dsp:nvSpPr>
      <dsp:spPr>
        <a:xfrm>
          <a:off x="3536512" y="1680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les appareils génitaux; anatomie,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536512" y="1680"/>
        <a:ext cx="2159323" cy="1295594"/>
      </dsp:txXfrm>
    </dsp:sp>
    <dsp:sp modelId="{99909F83-B750-4E1D-958B-2344C696DB5F}">
      <dsp:nvSpPr>
        <dsp:cNvPr id="0" name=""/>
        <dsp:cNvSpPr/>
      </dsp:nvSpPr>
      <dsp:spPr>
        <a:xfrm>
          <a:off x="5911768" y="1680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gonades,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911768" y="1680"/>
        <a:ext cx="2159323" cy="1295594"/>
      </dsp:txXfrm>
    </dsp:sp>
    <dsp:sp modelId="{6E1BF21B-FF3B-4A77-B5D0-209DF8FB2A15}">
      <dsp:nvSpPr>
        <dsp:cNvPr id="0" name=""/>
        <dsp:cNvSpPr/>
      </dsp:nvSpPr>
      <dsp:spPr>
        <a:xfrm>
          <a:off x="1161256" y="1513206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gamètes,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1161256" y="1513206"/>
        <a:ext cx="2159323" cy="1295594"/>
      </dsp:txXfrm>
    </dsp:sp>
    <dsp:sp modelId="{BBD12ECF-07F7-436B-891E-1A8E1BED1446}">
      <dsp:nvSpPr>
        <dsp:cNvPr id="0" name=""/>
        <dsp:cNvSpPr/>
      </dsp:nvSpPr>
      <dsp:spPr>
        <a:xfrm>
          <a:off x="3536512" y="1513206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puberté, ménopause, andropause,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536512" y="1513206"/>
        <a:ext cx="2159323" cy="1295594"/>
      </dsp:txXfrm>
    </dsp:sp>
    <dsp:sp modelId="{EF99D1AD-615E-47E6-A3C2-EB0CEE4FB958}">
      <dsp:nvSpPr>
        <dsp:cNvPr id="0" name=""/>
        <dsp:cNvSpPr/>
      </dsp:nvSpPr>
      <dsp:spPr>
        <a:xfrm>
          <a:off x="5911768" y="1513206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contraception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911768" y="1513206"/>
        <a:ext cx="2159323" cy="1295594"/>
      </dsp:txXfrm>
    </dsp:sp>
    <dsp:sp modelId="{FA4540D1-2470-48C5-8E92-26907701D2DD}">
      <dsp:nvSpPr>
        <dsp:cNvPr id="0" name=""/>
        <dsp:cNvSpPr/>
      </dsp:nvSpPr>
      <dsp:spPr>
        <a:xfrm>
          <a:off x="1161256" y="3024733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IST</a:t>
          </a:r>
          <a:br>
            <a:rPr lang="fr-FR" sz="1600" b="0" i="0" u="none" kern="1200" dirty="0">
              <a:solidFill>
                <a:schemeClr val="bg1"/>
              </a:solidFill>
            </a:rPr>
          </a:br>
          <a:endParaRPr lang="fr-FR" sz="1600" kern="1200" dirty="0">
            <a:solidFill>
              <a:schemeClr val="bg1"/>
            </a:solidFill>
          </a:endParaRPr>
        </a:p>
      </dsp:txBody>
      <dsp:txXfrm>
        <a:off x="1161256" y="3024733"/>
        <a:ext cx="2159323" cy="1295594"/>
      </dsp:txXfrm>
    </dsp:sp>
    <dsp:sp modelId="{9733AB7C-0ADC-4CA9-A5EC-A2A39F2C950C}">
      <dsp:nvSpPr>
        <dsp:cNvPr id="0" name=""/>
        <dsp:cNvSpPr/>
      </dsp:nvSpPr>
      <dsp:spPr>
        <a:xfrm>
          <a:off x="3536512" y="3024733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fécondation,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536512" y="3024733"/>
        <a:ext cx="2159323" cy="1295594"/>
      </dsp:txXfrm>
    </dsp:sp>
    <dsp:sp modelId="{9339251A-43C7-4D73-8951-9A33E38F8CCD}">
      <dsp:nvSpPr>
        <dsp:cNvPr id="0" name=""/>
        <dsp:cNvSpPr/>
      </dsp:nvSpPr>
      <dsp:spPr>
        <a:xfrm>
          <a:off x="5911768" y="3024733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gestation, hygiène de la grossesse,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911768" y="3024733"/>
        <a:ext cx="2159323" cy="1295594"/>
      </dsp:txXfrm>
    </dsp:sp>
    <dsp:sp modelId="{17C40BD8-CFF6-4742-86AC-C117A53A0D46}">
      <dsp:nvSpPr>
        <dsp:cNvPr id="0" name=""/>
        <dsp:cNvSpPr/>
      </dsp:nvSpPr>
      <dsp:spPr>
        <a:xfrm>
          <a:off x="3536512" y="4536259"/>
          <a:ext cx="2159323" cy="1295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toxoplasmose congénitale</a:t>
          </a:r>
          <a:br>
            <a:rPr lang="fr-FR" sz="1600" b="0" i="0" u="none" kern="1200" dirty="0">
              <a:solidFill>
                <a:schemeClr val="bg1"/>
              </a:solidFill>
            </a:rPr>
          </a:br>
          <a:endParaRPr lang="fr-FR" sz="1600" kern="1200" dirty="0">
            <a:solidFill>
              <a:schemeClr val="bg1"/>
            </a:solidFill>
          </a:endParaRPr>
        </a:p>
      </dsp:txBody>
      <dsp:txXfrm>
        <a:off x="3536512" y="4536259"/>
        <a:ext cx="2159323" cy="12955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40BD8-CFF6-4742-86AC-C117A53A0D46}">
      <dsp:nvSpPr>
        <dsp:cNvPr id="0" name=""/>
        <dsp:cNvSpPr/>
      </dsp:nvSpPr>
      <dsp:spPr>
        <a:xfrm>
          <a:off x="1310805" y="340507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>
              <a:solidFill>
                <a:schemeClr val="bg1"/>
              </a:solidFill>
            </a:rPr>
            <a:t>l’appareil respiratoire: anatomie,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1310805" y="340507"/>
        <a:ext cx="2377833" cy="1426700"/>
      </dsp:txXfrm>
    </dsp:sp>
    <dsp:sp modelId="{2041FE63-F2E6-4DDF-B272-FB93EA0183F2}">
      <dsp:nvSpPr>
        <dsp:cNvPr id="0" name=""/>
        <dsp:cNvSpPr/>
      </dsp:nvSpPr>
      <dsp:spPr>
        <a:xfrm>
          <a:off x="3926422" y="340507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mécanique ventilatoire,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3926422" y="340507"/>
        <a:ext cx="2377833" cy="1426700"/>
      </dsp:txXfrm>
    </dsp:sp>
    <dsp:sp modelId="{9BAB771C-9102-4A01-8B27-2518D0249903}">
      <dsp:nvSpPr>
        <dsp:cNvPr id="0" name=""/>
        <dsp:cNvSpPr/>
      </dsp:nvSpPr>
      <dsp:spPr>
        <a:xfrm>
          <a:off x="6542039" y="340507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échanges gazeux,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6542039" y="340507"/>
        <a:ext cx="2377833" cy="1426700"/>
      </dsp:txXfrm>
    </dsp:sp>
    <dsp:sp modelId="{5A3CD386-1890-404D-8305-C0CDB123824A}">
      <dsp:nvSpPr>
        <dsp:cNvPr id="0" name=""/>
        <dsp:cNvSpPr/>
      </dsp:nvSpPr>
      <dsp:spPr>
        <a:xfrm>
          <a:off x="1133966" y="2004991"/>
          <a:ext cx="2731512" cy="182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 maladies respiratoires: asthme,, asphyxie par monoxyde de carbone, tuberculose, bronchiolite, bronchopneumopathie chronique obstructive</a:t>
          </a:r>
          <a:br>
            <a:rPr lang="fr-FR" sz="1400" b="0" i="0" u="none" kern="1200" dirty="0">
              <a:solidFill>
                <a:schemeClr val="bg1"/>
              </a:solidFill>
            </a:rPr>
          </a:br>
          <a:endParaRPr lang="fr-FR" sz="1400" kern="1200" dirty="0">
            <a:solidFill>
              <a:schemeClr val="bg1"/>
            </a:solidFill>
          </a:endParaRPr>
        </a:p>
      </dsp:txBody>
      <dsp:txXfrm>
        <a:off x="1133966" y="2004991"/>
        <a:ext cx="2731512" cy="1823551"/>
      </dsp:txXfrm>
    </dsp:sp>
    <dsp:sp modelId="{895863B8-5FD0-42EB-840B-623D70381E45}">
      <dsp:nvSpPr>
        <dsp:cNvPr id="0" name=""/>
        <dsp:cNvSpPr/>
      </dsp:nvSpPr>
      <dsp:spPr>
        <a:xfrm>
          <a:off x="4103262" y="2203416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tabagisme </a:t>
          </a:r>
          <a:br>
            <a:rPr lang="fr-FR" sz="1400" b="0" i="0" u="none" kern="1200" dirty="0">
              <a:solidFill>
                <a:schemeClr val="bg1"/>
              </a:solidFill>
            </a:rPr>
          </a:br>
          <a:endParaRPr lang="fr-FR" sz="1400" kern="1200" dirty="0">
            <a:solidFill>
              <a:schemeClr val="bg1"/>
            </a:solidFill>
          </a:endParaRPr>
        </a:p>
      </dsp:txBody>
      <dsp:txXfrm>
        <a:off x="4103262" y="2203416"/>
        <a:ext cx="2377833" cy="1426700"/>
      </dsp:txXfrm>
    </dsp:sp>
    <dsp:sp modelId="{33102220-4D53-457F-B170-F3041BBEFF03}">
      <dsp:nvSpPr>
        <dsp:cNvPr id="0" name=""/>
        <dsp:cNvSpPr/>
      </dsp:nvSpPr>
      <dsp:spPr>
        <a:xfrm>
          <a:off x="6718879" y="2203416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L'appareil digestif: anatomie,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6718879" y="2203416"/>
        <a:ext cx="2377833" cy="1426700"/>
      </dsp:txXfrm>
    </dsp:sp>
    <dsp:sp modelId="{908C1E75-BCDE-47AF-B776-62C0682BD81A}">
      <dsp:nvSpPr>
        <dsp:cNvPr id="0" name=""/>
        <dsp:cNvSpPr/>
      </dsp:nvSpPr>
      <dsp:spPr>
        <a:xfrm>
          <a:off x="2997" y="4066325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mécanismes et bilan de la digestion,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2997" y="4066325"/>
        <a:ext cx="2377833" cy="1426700"/>
      </dsp:txXfrm>
    </dsp:sp>
    <dsp:sp modelId="{CCE4CA22-6CB3-4727-A375-C549928EE3BF}">
      <dsp:nvSpPr>
        <dsp:cNvPr id="0" name=""/>
        <dsp:cNvSpPr/>
      </dsp:nvSpPr>
      <dsp:spPr>
        <a:xfrm>
          <a:off x="2618614" y="4066325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dentition, hygiène bucco-dentaire,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2618614" y="4066325"/>
        <a:ext cx="2377833" cy="1426700"/>
      </dsp:txXfrm>
    </dsp:sp>
    <dsp:sp modelId="{673DA952-E159-4B89-835C-5A3F577FD89D}">
      <dsp:nvSpPr>
        <dsp:cNvPr id="0" name=""/>
        <dsp:cNvSpPr/>
      </dsp:nvSpPr>
      <dsp:spPr>
        <a:xfrm>
          <a:off x="5234231" y="4066325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spécificités de l'appareil digestif du jeune enfant, de la personne âgée, 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5234231" y="4066325"/>
        <a:ext cx="2377833" cy="1426700"/>
      </dsp:txXfrm>
    </dsp:sp>
    <dsp:sp modelId="{EA1CF81C-0F30-4C54-8B09-E7CBE69E2D84}">
      <dsp:nvSpPr>
        <dsp:cNvPr id="0" name=""/>
        <dsp:cNvSpPr/>
      </dsp:nvSpPr>
      <dsp:spPr>
        <a:xfrm>
          <a:off x="7849848" y="4066325"/>
          <a:ext cx="2377833" cy="1426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bg1"/>
              </a:solidFill>
            </a:rPr>
            <a:t>troubles digestifs: vomissements, diarrhée, constipation, gastro-entérites</a:t>
          </a:r>
          <a:br>
            <a:rPr lang="fr-FR" sz="1400" b="0" i="0" u="none" kern="1200" dirty="0">
              <a:solidFill>
                <a:schemeClr val="bg1"/>
              </a:solidFill>
            </a:rPr>
          </a:br>
          <a:endParaRPr lang="fr-FR" sz="1400" kern="1200" dirty="0">
            <a:solidFill>
              <a:schemeClr val="bg1"/>
            </a:solidFill>
          </a:endParaRPr>
        </a:p>
      </dsp:txBody>
      <dsp:txXfrm>
        <a:off x="7849848" y="4066325"/>
        <a:ext cx="2377833" cy="14267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CF81C-0F30-4C54-8B09-E7CBE69E2D84}">
      <dsp:nvSpPr>
        <dsp:cNvPr id="0" name=""/>
        <dsp:cNvSpPr/>
      </dsp:nvSpPr>
      <dsp:spPr>
        <a:xfrm>
          <a:off x="2669" y="12693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bg1"/>
              </a:solidFill>
            </a:rPr>
            <a:t>le système nerveux: organisation du SN,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669" y="126934"/>
        <a:ext cx="2118078" cy="1270847"/>
      </dsp:txXfrm>
    </dsp:sp>
    <dsp:sp modelId="{A9125C70-BFF8-42E6-A3E6-80570995E950}">
      <dsp:nvSpPr>
        <dsp:cNvPr id="0" name=""/>
        <dsp:cNvSpPr/>
      </dsp:nvSpPr>
      <dsp:spPr>
        <a:xfrm>
          <a:off x="2332556" y="12693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structure, propriétés du neurone et du nerf,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332556" y="126934"/>
        <a:ext cx="2118078" cy="1270847"/>
      </dsp:txXfrm>
    </dsp:sp>
    <dsp:sp modelId="{EB71DEF9-75FB-4303-B2CE-B27D825F7037}">
      <dsp:nvSpPr>
        <dsp:cNvPr id="0" name=""/>
        <dsp:cNvSpPr/>
      </dsp:nvSpPr>
      <dsp:spPr>
        <a:xfrm>
          <a:off x="4662442" y="12693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synapses,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662442" y="126934"/>
        <a:ext cx="2118078" cy="1270847"/>
      </dsp:txXfrm>
    </dsp:sp>
    <dsp:sp modelId="{0129147F-D96A-469B-9677-E02A2F277D47}">
      <dsp:nvSpPr>
        <dsp:cNvPr id="0" name=""/>
        <dsp:cNvSpPr/>
      </dsp:nvSpPr>
      <dsp:spPr>
        <a:xfrm>
          <a:off x="6992329" y="12693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activité réflexe,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6992329" y="126934"/>
        <a:ext cx="2118078" cy="1270847"/>
      </dsp:txXfrm>
    </dsp:sp>
    <dsp:sp modelId="{BA1BD533-F720-4BB7-B65D-3AB095973404}">
      <dsp:nvSpPr>
        <dsp:cNvPr id="0" name=""/>
        <dsp:cNvSpPr/>
      </dsp:nvSpPr>
      <dsp:spPr>
        <a:xfrm>
          <a:off x="2669" y="1609589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activité volontaire,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669" y="1609589"/>
        <a:ext cx="2118078" cy="1270847"/>
      </dsp:txXfrm>
    </dsp:sp>
    <dsp:sp modelId="{D30092B4-3924-432D-A275-920860CCF394}">
      <dsp:nvSpPr>
        <dsp:cNvPr id="0" name=""/>
        <dsp:cNvSpPr/>
      </dsp:nvSpPr>
      <dsp:spPr>
        <a:xfrm>
          <a:off x="2332556" y="1609589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sommeil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332556" y="1609589"/>
        <a:ext cx="2118078" cy="1270847"/>
      </dsp:txXfrm>
    </dsp:sp>
    <dsp:sp modelId="{FA9DD68F-1E62-417E-AC23-D7B314F25754}">
      <dsp:nvSpPr>
        <dsp:cNvPr id="0" name=""/>
        <dsp:cNvSpPr/>
      </dsp:nvSpPr>
      <dsp:spPr>
        <a:xfrm>
          <a:off x="4662442" y="1609589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troubles de l'équilibre,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662442" y="1609589"/>
        <a:ext cx="2118078" cy="1270847"/>
      </dsp:txXfrm>
    </dsp:sp>
    <dsp:sp modelId="{62E11920-2B01-4BE8-8742-E7147E392632}">
      <dsp:nvSpPr>
        <dsp:cNvPr id="0" name=""/>
        <dsp:cNvSpPr/>
      </dsp:nvSpPr>
      <dsp:spPr>
        <a:xfrm>
          <a:off x="6992329" y="1609589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parkinson, démences séniles,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6992329" y="1609589"/>
        <a:ext cx="2118078" cy="1270847"/>
      </dsp:txXfrm>
    </dsp:sp>
    <dsp:sp modelId="{CD65CAD1-583F-4A38-AAFD-FE058BC3D9F3}">
      <dsp:nvSpPr>
        <dsp:cNvPr id="0" name=""/>
        <dsp:cNvSpPr/>
      </dsp:nvSpPr>
      <dsp:spPr>
        <a:xfrm>
          <a:off x="2669" y="309224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épilepsies,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669" y="3092244"/>
        <a:ext cx="2118078" cy="1270847"/>
      </dsp:txXfrm>
    </dsp:sp>
    <dsp:sp modelId="{09CACA95-ECB0-460E-AFE8-22FFEFF72F94}">
      <dsp:nvSpPr>
        <dsp:cNvPr id="0" name=""/>
        <dsp:cNvSpPr/>
      </dsp:nvSpPr>
      <dsp:spPr>
        <a:xfrm>
          <a:off x="2332556" y="309224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toxicomanies </a:t>
          </a:r>
          <a:br>
            <a:rPr lang="fr-FR" sz="1600" b="0" i="0" u="none" kern="1200" dirty="0">
              <a:solidFill>
                <a:schemeClr val="bg1"/>
              </a:solidFill>
            </a:rPr>
          </a:br>
          <a:endParaRPr lang="fr-FR" sz="1600" kern="1200" dirty="0">
            <a:solidFill>
              <a:schemeClr val="bg1"/>
            </a:solidFill>
          </a:endParaRPr>
        </a:p>
      </dsp:txBody>
      <dsp:txXfrm>
        <a:off x="2332556" y="3092244"/>
        <a:ext cx="2118078" cy="1270847"/>
      </dsp:txXfrm>
    </dsp:sp>
    <dsp:sp modelId="{B5B5E10A-C0D7-4008-9542-9723D536CC09}">
      <dsp:nvSpPr>
        <dsp:cNvPr id="0" name=""/>
        <dsp:cNvSpPr/>
      </dsp:nvSpPr>
      <dsp:spPr>
        <a:xfrm>
          <a:off x="4662442" y="309224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explorations et moyens diagnostics: ponction lombaire, (EEG)</a:t>
          </a:r>
          <a:br>
            <a:rPr lang="fr-FR" sz="1600" b="0" i="0" u="none" kern="1200" dirty="0">
              <a:solidFill>
                <a:schemeClr val="bg1"/>
              </a:solidFill>
            </a:rPr>
          </a:br>
          <a:endParaRPr lang="fr-FR" sz="1600" kern="1200" dirty="0">
            <a:solidFill>
              <a:schemeClr val="bg1"/>
            </a:solidFill>
          </a:endParaRPr>
        </a:p>
      </dsp:txBody>
      <dsp:txXfrm>
        <a:off x="4662442" y="3092244"/>
        <a:ext cx="2118078" cy="1270847"/>
      </dsp:txXfrm>
    </dsp:sp>
    <dsp:sp modelId="{F942038A-F325-46C5-A684-9112B50394B1}">
      <dsp:nvSpPr>
        <dsp:cNvPr id="0" name=""/>
        <dsp:cNvSpPr/>
      </dsp:nvSpPr>
      <dsp:spPr>
        <a:xfrm>
          <a:off x="6992329" y="3092244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l'oreille: anatomie de l'oreille,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6992329" y="3092244"/>
        <a:ext cx="2118078" cy="1270847"/>
      </dsp:txXfrm>
    </dsp:sp>
    <dsp:sp modelId="{06D74C75-6922-49AF-B14F-773C7709B828}">
      <dsp:nvSpPr>
        <dsp:cNvPr id="0" name=""/>
        <dsp:cNvSpPr/>
      </dsp:nvSpPr>
      <dsp:spPr>
        <a:xfrm>
          <a:off x="3497499" y="4574900"/>
          <a:ext cx="2118078" cy="127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audition: perception et transmission des sons, 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497499" y="4574900"/>
        <a:ext cx="2118078" cy="12708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DB1F5-EBBE-4A68-A5C4-F074A717BD17}">
      <dsp:nvSpPr>
        <dsp:cNvPr id="0" name=""/>
        <dsp:cNvSpPr/>
      </dsp:nvSpPr>
      <dsp:spPr>
        <a:xfrm>
          <a:off x="0" y="93777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otite,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0" y="93777"/>
        <a:ext cx="2822989" cy="1693793"/>
      </dsp:txXfrm>
    </dsp:sp>
    <dsp:sp modelId="{64049E39-DA50-497A-B595-6F7E923CD849}">
      <dsp:nvSpPr>
        <dsp:cNvPr id="0" name=""/>
        <dsp:cNvSpPr/>
      </dsp:nvSpPr>
      <dsp:spPr>
        <a:xfrm>
          <a:off x="3105287" y="93777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surdités</a:t>
          </a:r>
          <a:br>
            <a:rPr lang="fr-FR" sz="1800" b="0" i="0" u="none" kern="1200" dirty="0">
              <a:solidFill>
                <a:schemeClr val="bg1"/>
              </a:solidFill>
            </a:rPr>
          </a:br>
          <a:endParaRPr lang="fr-FR" sz="1800" kern="1200" dirty="0">
            <a:solidFill>
              <a:schemeClr val="bg1"/>
            </a:solidFill>
          </a:endParaRPr>
        </a:p>
      </dsp:txBody>
      <dsp:txXfrm>
        <a:off x="3105287" y="93777"/>
        <a:ext cx="2822989" cy="1693793"/>
      </dsp:txXfrm>
    </dsp:sp>
    <dsp:sp modelId="{75111689-6E70-45BE-A516-F84728EF802A}">
      <dsp:nvSpPr>
        <dsp:cNvPr id="0" name=""/>
        <dsp:cNvSpPr/>
      </dsp:nvSpPr>
      <dsp:spPr>
        <a:xfrm>
          <a:off x="6210575" y="93777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les explorations et moyens diagnostics: examens par imagerie, examens par endoscopie</a:t>
          </a:r>
          <a:br>
            <a:rPr lang="fr-FR" sz="1800" b="0" i="0" u="none" kern="1200" dirty="0">
              <a:solidFill>
                <a:schemeClr val="bg1"/>
              </a:solidFill>
            </a:rPr>
          </a:br>
          <a:endParaRPr lang="fr-FR" sz="1800" kern="1200" dirty="0">
            <a:solidFill>
              <a:schemeClr val="bg1"/>
            </a:solidFill>
          </a:endParaRPr>
        </a:p>
      </dsp:txBody>
      <dsp:txXfrm>
        <a:off x="6210575" y="93777"/>
        <a:ext cx="2822989" cy="1693793"/>
      </dsp:txXfrm>
    </dsp:sp>
    <dsp:sp modelId="{82E31C23-0AF0-49F1-B4B1-6D7BDA20B58F}">
      <dsp:nvSpPr>
        <dsp:cNvPr id="0" name=""/>
        <dsp:cNvSpPr/>
      </dsp:nvSpPr>
      <dsp:spPr>
        <a:xfrm>
          <a:off x="0" y="2069870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le système immunitaire: immunité innée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0" y="2069870"/>
        <a:ext cx="2822989" cy="1693793"/>
      </dsp:txXfrm>
    </dsp:sp>
    <dsp:sp modelId="{56484B53-D4DE-44F6-9DA7-C1242E29DF36}">
      <dsp:nvSpPr>
        <dsp:cNvPr id="0" name=""/>
        <dsp:cNvSpPr/>
      </dsp:nvSpPr>
      <dsp:spPr>
        <a:xfrm>
          <a:off x="3105287" y="2069870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immunité adaptative</a:t>
          </a:r>
          <a:br>
            <a:rPr lang="fr-FR" sz="1800" b="0" i="0" u="none" kern="1200" dirty="0">
              <a:solidFill>
                <a:schemeClr val="bg1"/>
              </a:solidFill>
            </a:rPr>
          </a:br>
          <a:endParaRPr lang="fr-FR" sz="1800" kern="1200" dirty="0">
            <a:solidFill>
              <a:schemeClr val="bg1"/>
            </a:solidFill>
          </a:endParaRPr>
        </a:p>
      </dsp:txBody>
      <dsp:txXfrm>
        <a:off x="3105287" y="2069870"/>
        <a:ext cx="2822989" cy="1693793"/>
      </dsp:txXfrm>
    </dsp:sp>
    <dsp:sp modelId="{A4FFDDC6-4C78-4064-ACE2-78DF12AD6F81}">
      <dsp:nvSpPr>
        <dsp:cNvPr id="0" name=""/>
        <dsp:cNvSpPr/>
      </dsp:nvSpPr>
      <dsp:spPr>
        <a:xfrm>
          <a:off x="6210575" y="2069870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vaccination,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6210575" y="2069870"/>
        <a:ext cx="2822989" cy="1693793"/>
      </dsp:txXfrm>
    </dsp:sp>
    <dsp:sp modelId="{3011E14B-B6B6-4F20-A289-4E0E32EF5BB9}">
      <dsp:nvSpPr>
        <dsp:cNvPr id="0" name=""/>
        <dsp:cNvSpPr/>
      </dsp:nvSpPr>
      <dsp:spPr>
        <a:xfrm>
          <a:off x="1552643" y="4045962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allergies, 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1552643" y="4045962"/>
        <a:ext cx="2822989" cy="1693793"/>
      </dsp:txXfrm>
    </dsp:sp>
    <dsp:sp modelId="{5784F05C-DBD0-475F-A8F2-82642ED6E71A}">
      <dsp:nvSpPr>
        <dsp:cNvPr id="0" name=""/>
        <dsp:cNvSpPr/>
      </dsp:nvSpPr>
      <dsp:spPr>
        <a:xfrm>
          <a:off x="4657931" y="4045962"/>
          <a:ext cx="2822989" cy="1693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maladies infectieuses de l'enfant: rubéole, coqueluche, scarlatine, varicelle, rougeole, oreillons, méningites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4657931" y="4045962"/>
        <a:ext cx="2822989" cy="1693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6DB64-0886-428E-AB33-BEC7FCEAD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706CD4-4366-4D48-BEE6-ED77FE66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FFB34A-87C8-4E2B-8C9C-7C742B0A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641510-D9A7-454A-8141-D1F97F24C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4DF46-B35B-4EE0-B2E9-11895DD2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90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908612-71A4-44D7-9E56-FA0C3A50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135A49-8078-4976-8C73-A1B4FB6FA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B442F7-7FC5-4EB2-9514-9EF21311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3E5050-BCFB-4215-9964-261CFB98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287E4E-E925-45F8-886C-AD2558E8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0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9D69AE4-BB0E-4622-BEB2-AD0A93170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CCD420-A4E1-47CB-AF8A-279EFFA58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5C8FEB-95BE-4DC1-B2C2-FFF7DC45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AE8167-6730-4924-8B26-F80CDA12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5FF7C3-CE00-4B7B-8007-EF49F0E5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98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C8760-9BF3-4A77-AEA3-6E627F7A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BF1AFB-30A3-4F30-AD6E-5D0133E67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374747-F9C7-43BB-930D-5AB73B355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7E1679-1A54-4A55-899F-F53871B6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FAED70-7543-49E2-8F57-7CB5D39D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56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AF6FA-AFA6-4C25-8ECF-C43CF529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13FC10-70FC-42FF-AA58-B29A1EE13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EE4B99-484E-48A2-B308-8E251324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7F28D-4043-4ABB-9D5F-8CD01260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B09987-98A2-425D-92D0-49FB5F62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4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38442-8BAF-4297-9FF9-3F2DDD05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2BFC11-210D-4F94-B768-45784866F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FF6B4D-DA51-4DCB-8FAD-1201B56D4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33B8A7-DAFD-4101-849A-6147C2EF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049A9-308D-4E21-A7FA-AB516CF0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3DF4EF-7F67-4519-991D-68B309C4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04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7108F-5951-4D64-8364-E76E2DCF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B45C4F-F6EA-4F9C-9993-3013D95B2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F8F262-6403-443E-8757-BEA4E0F77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9CE6C0-4B73-43AF-9C3C-4A4BB569C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AFB051-CA78-4BC3-BE57-E7072546D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03B417-6E46-4F0C-84AA-2D865C25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C1FBFC-6604-4C19-BB8C-72239CE0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843E3D-38E8-4C86-B820-D8B596D2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7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3B5C8-C093-41D4-9DF5-6F00729A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E0E961-6897-4BCF-9D9E-53059B54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3C76D4-3792-4DE2-B6AB-E6E5005E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39BFC5-41F5-4112-A10A-75B0AD91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1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F043B2-E689-4332-876F-94482CF7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D9295D-CC96-4566-AB11-BA08F55E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7832E4-01DA-4BD8-BAF2-32A77BD1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44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80611-A7D1-4E18-A8F9-C3F4FD8C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46D6E-4D45-4325-9B96-05C84362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8291E6-F555-4328-85B0-F1A012708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0EC99D-655F-4535-A3CA-9993F618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866832-6980-4A63-BD48-DE64AE9F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A34C3F-5961-4B85-8080-8F240BDD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0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DEB1B-3FEC-4E7D-9CBF-5AACF797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0B07505-301C-4BE4-80C6-A9B785921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F2FF2A-1165-4B85-A228-2E47BF035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6953FF-6970-4B9C-91C9-52A11DAE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9040CB-3A64-45E6-8F0E-2D622F23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54A6F8-302B-43C9-9DCF-EDAD5156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0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03A83B-1F3F-43FF-AEDC-EC8C0443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B9CA71-3262-495D-8BB2-4E7F94171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84100-CED2-46A7-B4A6-4DFD2402E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4FFA-8AD7-48EB-BBA6-84A299361EAE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84E006-CF3E-4969-937B-83F81D54F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C6445C-81EF-483D-93AE-7D073256C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D0CC-2E73-4FB6-A72A-03016F582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00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A8439-7BF5-4AE2-9579-F121A76A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4417"/>
            <a:ext cx="9144000" cy="96554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fr-FR" dirty="0"/>
              <a:t>Etiquettes du BLOC 4</a:t>
            </a:r>
          </a:p>
        </p:txBody>
      </p:sp>
    </p:spTree>
    <p:extLst>
      <p:ext uri="{BB962C8B-B14F-4D97-AF65-F5344CB8AC3E}">
        <p14:creationId xmlns:p14="http://schemas.microsoft.com/office/powerpoint/2010/main" val="350801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569283"/>
              </p:ext>
            </p:extLst>
          </p:nvPr>
        </p:nvGraphicFramePr>
        <p:xfrm>
          <a:off x="1126435" y="719666"/>
          <a:ext cx="9033565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341409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090016"/>
              </p:ext>
            </p:extLst>
          </p:nvPr>
        </p:nvGraphicFramePr>
        <p:xfrm>
          <a:off x="1851660" y="719666"/>
          <a:ext cx="9349740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42793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703552"/>
              </p:ext>
            </p:extLst>
          </p:nvPr>
        </p:nvGraphicFramePr>
        <p:xfrm>
          <a:off x="1219201" y="320040"/>
          <a:ext cx="10323442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4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4865508"/>
              </p:ext>
            </p:extLst>
          </p:nvPr>
        </p:nvGraphicFramePr>
        <p:xfrm>
          <a:off x="1020417" y="689372"/>
          <a:ext cx="9912625" cy="584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83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304076"/>
              </p:ext>
            </p:extLst>
          </p:nvPr>
        </p:nvGraphicFramePr>
        <p:xfrm>
          <a:off x="1113183" y="719666"/>
          <a:ext cx="9046817" cy="572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DE6F5D5-FE60-46C2-88E0-222D6A6216D2}"/>
              </a:ext>
            </a:extLst>
          </p:cNvPr>
          <p:cNvSpPr txBox="1"/>
          <p:nvPr/>
        </p:nvSpPr>
        <p:spPr>
          <a:xfrm>
            <a:off x="344557" y="410817"/>
            <a:ext cx="159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324195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039542"/>
              </p:ext>
            </p:extLst>
          </p:nvPr>
        </p:nvGraphicFramePr>
        <p:xfrm>
          <a:off x="1060174" y="719666"/>
          <a:ext cx="9099826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78242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792305"/>
              </p:ext>
            </p:extLst>
          </p:nvPr>
        </p:nvGraphicFramePr>
        <p:xfrm>
          <a:off x="927652" y="719666"/>
          <a:ext cx="9232348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173160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385446"/>
              </p:ext>
            </p:extLst>
          </p:nvPr>
        </p:nvGraphicFramePr>
        <p:xfrm>
          <a:off x="940903" y="719666"/>
          <a:ext cx="10230679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64550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4066813"/>
              </p:ext>
            </p:extLst>
          </p:nvPr>
        </p:nvGraphicFramePr>
        <p:xfrm>
          <a:off x="2032000" y="719666"/>
          <a:ext cx="9113078" cy="5972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3953702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582</Words>
  <Application>Microsoft Office PowerPoint</Application>
  <PresentationFormat>Grand écran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Etiquettes du BLOC 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 4</dc:title>
  <dc:creator>Patricia MULLER</dc:creator>
  <cp:lastModifiedBy>Patricia MULLER</cp:lastModifiedBy>
  <cp:revision>6</cp:revision>
  <dcterms:created xsi:type="dcterms:W3CDTF">2022-05-08T13:40:36Z</dcterms:created>
  <dcterms:modified xsi:type="dcterms:W3CDTF">2022-05-23T06:10:04Z</dcterms:modified>
</cp:coreProperties>
</file>