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494AC5-AA0D-40C8-B6C9-0445CDB1F3CD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Hygiène professionnelle</a:t>
          </a:r>
          <a:br>
            <a:rPr lang="fr-FR" sz="1400" b="0" i="0" u="none" dirty="0">
              <a:solidFill>
                <a:schemeClr val="tx1"/>
              </a:solidFill>
            </a:rPr>
          </a:br>
          <a:r>
            <a:rPr lang="fr-FR" sz="1400" b="0" i="0" u="none" dirty="0">
              <a:solidFill>
                <a:schemeClr val="tx1"/>
              </a:solidFill>
            </a:rPr>
            <a:t>la tenue professionnelle</a:t>
          </a:r>
          <a:br>
            <a:rPr lang="fr-FR" sz="1400" b="0" i="0" u="none" dirty="0">
              <a:solidFill>
                <a:schemeClr val="tx1"/>
              </a:solidFill>
            </a:rPr>
          </a:br>
          <a:endParaRPr lang="fr-FR" sz="1400" dirty="0">
            <a:solidFill>
              <a:schemeClr val="tx1"/>
            </a:solidFill>
          </a:endParaRPr>
        </a:p>
      </dgm:t>
    </dgm:pt>
    <dgm:pt modelId="{CA8140ED-087E-488B-824E-7DD82E056E76}" type="sibTrans" cxnId="{BB6DE1B9-E0BC-4D17-9AA3-874F171694E8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08339F46-2CEB-41F8-A416-4551C83EAFCB}" type="parTrans" cxnId="{BB6DE1B9-E0BC-4D17-9AA3-874F171694E8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1ABAC8D3-6E45-408F-8C6D-F91C474AD413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Entretien de l'environnement de la personne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les techniques de bionettoyage</a:t>
          </a:r>
          <a:endParaRPr lang="fr-FR" sz="1400" kern="1200" dirty="0">
            <a:solidFill>
              <a:schemeClr val="tx1"/>
            </a:solidFill>
          </a:endParaRPr>
        </a:p>
      </dgm:t>
    </dgm:pt>
    <dgm:pt modelId="{8CF975EA-F08B-4B05-9421-DDA76CC29B49}" type="parTrans" cxnId="{2E708526-2FEB-401F-AFB5-699FAE19AE00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185CF4A7-6D28-4CA4-9EE7-9B5083832DF8}" type="sibTrans" cxnId="{2E708526-2FEB-401F-AFB5-699FAE19AE00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CD9A7784-4360-4C56-8D95-76634B3FF3D0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Technique de services des repas, des collations</a:t>
          </a:r>
          <a:b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les formes de distribution des repas et collations : distribution directe, distribution différée dans le temps et dans l'espace (liaison chaude, liaison réfrigérée)</a:t>
          </a:r>
          <a:b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endParaRPr lang="fr-FR" sz="1400" b="0" i="0" u="none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DF16AB29-DF16-4F0A-96D1-FECA2F779386}" type="parTrans" cxnId="{6560AE1B-1F72-4BCD-A9C3-67AD06FC4675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7A266A0E-1625-40B5-AEB7-5AF0700406E7}" type="sibTrans" cxnId="{6560AE1B-1F72-4BCD-A9C3-67AD06FC4675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3C8FC342-9A27-4C3C-9878-B40E31BFED86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l'hygiène des mains</a:t>
          </a:r>
          <a:br>
            <a:rPr lang="fr-FR" sz="1400" b="0" i="0" u="none" dirty="0">
              <a:solidFill>
                <a:schemeClr val="tx1"/>
              </a:solidFill>
            </a:rPr>
          </a:br>
          <a:endParaRPr lang="fr-FR" sz="1400" dirty="0">
            <a:solidFill>
              <a:schemeClr val="tx1"/>
            </a:solidFill>
          </a:endParaRPr>
        </a:p>
      </dgm:t>
    </dgm:pt>
    <dgm:pt modelId="{C420C36F-0879-4368-9BC5-11E8AC60D0B7}" type="parTrans" cxnId="{FD9969CC-7D56-4692-8757-F9B4E07F3985}">
      <dgm:prSet/>
      <dgm:spPr/>
      <dgm:t>
        <a:bodyPr/>
        <a:lstStyle/>
        <a:p>
          <a:endParaRPr lang="fr-FR" sz="1400"/>
        </a:p>
      </dgm:t>
    </dgm:pt>
    <dgm:pt modelId="{CC79C768-2212-4F31-9B18-44CB3C92B24E}" type="sibTrans" cxnId="{FD9969CC-7D56-4692-8757-F9B4E07F3985}">
      <dgm:prSet/>
      <dgm:spPr/>
      <dgm:t>
        <a:bodyPr/>
        <a:lstStyle/>
        <a:p>
          <a:endParaRPr lang="fr-FR" sz="1400"/>
        </a:p>
      </dgm:t>
    </dgm:pt>
    <dgm:pt modelId="{58E527A4-5742-475B-8939-D4A56E3C8B7C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précautions standard et complémentaires</a:t>
          </a:r>
          <a:br>
            <a:rPr lang="fr-FR" sz="1400" b="0" i="0" u="none" dirty="0">
              <a:solidFill>
                <a:schemeClr val="tx1"/>
              </a:solidFill>
            </a:rPr>
          </a:br>
          <a:endParaRPr lang="fr-FR" sz="1400" dirty="0">
            <a:solidFill>
              <a:schemeClr val="tx1"/>
            </a:solidFill>
          </a:endParaRPr>
        </a:p>
      </dgm:t>
    </dgm:pt>
    <dgm:pt modelId="{71422B99-056F-449E-97CA-86E15277F6A5}" type="parTrans" cxnId="{433F0F5D-2E77-410B-82D3-70F26CFA4F0A}">
      <dgm:prSet/>
      <dgm:spPr/>
      <dgm:t>
        <a:bodyPr/>
        <a:lstStyle/>
        <a:p>
          <a:endParaRPr lang="fr-FR" sz="1400"/>
        </a:p>
      </dgm:t>
    </dgm:pt>
    <dgm:pt modelId="{AA7FD8D0-DB50-4E47-B6E6-DF73EF291E4E}" type="sibTrans" cxnId="{433F0F5D-2E77-410B-82D3-70F26CFA4F0A}">
      <dgm:prSet/>
      <dgm:spPr/>
      <dgm:t>
        <a:bodyPr/>
        <a:lstStyle/>
        <a:p>
          <a:endParaRPr lang="fr-FR" sz="1400"/>
        </a:p>
      </dgm:t>
    </dgm:pt>
    <dgm:pt modelId="{BC8FD5B5-C132-475B-B353-294B9E28642C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Impact environnemental des activités de soins, de services </a:t>
          </a:r>
          <a:endParaRPr lang="fr-FR" sz="1400" dirty="0">
            <a:solidFill>
              <a:schemeClr val="tx1"/>
            </a:solidFill>
          </a:endParaRPr>
        </a:p>
      </dgm:t>
    </dgm:pt>
    <dgm:pt modelId="{A1A24639-E36A-47C2-B9B2-F0B244B8EEAF}" type="parTrans" cxnId="{3A0A869B-920B-4059-83E0-471D2D0EFB95}">
      <dgm:prSet/>
      <dgm:spPr/>
      <dgm:t>
        <a:bodyPr/>
        <a:lstStyle/>
        <a:p>
          <a:endParaRPr lang="fr-FR" sz="1400"/>
        </a:p>
      </dgm:t>
    </dgm:pt>
    <dgm:pt modelId="{83988000-7EB3-4092-B112-7AFB50D410D9}" type="sibTrans" cxnId="{3A0A869B-920B-4059-83E0-471D2D0EFB95}">
      <dgm:prSet/>
      <dgm:spPr/>
      <dgm:t>
        <a:bodyPr/>
        <a:lstStyle/>
        <a:p>
          <a:endParaRPr lang="fr-FR" sz="1400"/>
        </a:p>
      </dgm:t>
    </dgm:pt>
    <dgm:pt modelId="{C6BB3409-73BD-4836-BDDD-5DB70F9C4C32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Matériels et appareils d’entretien des locaux, des équipements</a:t>
          </a:r>
          <a:endParaRPr lang="fr-FR" sz="1400" kern="1200" dirty="0">
            <a:solidFill>
              <a:schemeClr val="tx1"/>
            </a:solidFill>
          </a:endParaRPr>
        </a:p>
      </dgm:t>
    </dgm:pt>
    <dgm:pt modelId="{473725B2-2761-481F-9446-5B0EA4B62F57}" type="parTrans" cxnId="{31A6B9AE-B931-47D3-A242-4C210531363F}">
      <dgm:prSet/>
      <dgm:spPr/>
      <dgm:t>
        <a:bodyPr/>
        <a:lstStyle/>
        <a:p>
          <a:endParaRPr lang="fr-FR" sz="1400"/>
        </a:p>
      </dgm:t>
    </dgm:pt>
    <dgm:pt modelId="{9A394BE3-EAEC-4D28-BD9F-4FF36242A7D9}" type="sibTrans" cxnId="{31A6B9AE-B931-47D3-A242-4C210531363F}">
      <dgm:prSet/>
      <dgm:spPr/>
      <dgm:t>
        <a:bodyPr/>
        <a:lstStyle/>
        <a:p>
          <a:endParaRPr lang="fr-FR" sz="1400"/>
        </a:p>
      </dgm:t>
    </dgm:pt>
    <dgm:pt modelId="{8DB5BE76-EA09-42E8-98A1-58B0B989F47F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Techniques de stérilisation</a:t>
          </a:r>
          <a:endParaRPr lang="fr-FR" sz="1400" kern="1200" dirty="0">
            <a:solidFill>
              <a:schemeClr val="tx1"/>
            </a:solidFill>
          </a:endParaRPr>
        </a:p>
      </dgm:t>
    </dgm:pt>
    <dgm:pt modelId="{C0443BB3-07EB-439A-9282-12DD2DD103CC}" type="parTrans" cxnId="{55C5BF73-45BE-48F0-81B2-7633CE4F6FD3}">
      <dgm:prSet/>
      <dgm:spPr/>
      <dgm:t>
        <a:bodyPr/>
        <a:lstStyle/>
        <a:p>
          <a:endParaRPr lang="fr-FR" sz="1400"/>
        </a:p>
      </dgm:t>
    </dgm:pt>
    <dgm:pt modelId="{1D7C5C12-54D6-46A3-B901-FA59E5A4526A}" type="sibTrans" cxnId="{55C5BF73-45BE-48F0-81B2-7633CE4F6FD3}">
      <dgm:prSet/>
      <dgm:spPr/>
      <dgm:t>
        <a:bodyPr/>
        <a:lstStyle/>
        <a:p>
          <a:endParaRPr lang="fr-FR" sz="1400"/>
        </a:p>
      </dgm:t>
    </dgm:pt>
    <dgm:pt modelId="{A33ADDBF-185C-4E8D-9987-574066F21D9E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Tri du linge</a:t>
          </a:r>
          <a:endParaRPr lang="fr-FR" sz="1400" kern="1200" dirty="0">
            <a:solidFill>
              <a:schemeClr val="tx1"/>
            </a:solidFill>
          </a:endParaRPr>
        </a:p>
      </dgm:t>
    </dgm:pt>
    <dgm:pt modelId="{8BB37D0A-3AF9-44F5-BE53-C0E8492659E3}" type="parTrans" cxnId="{5742CE23-943F-4B67-A63A-C369CB49C23C}">
      <dgm:prSet/>
      <dgm:spPr/>
      <dgm:t>
        <a:bodyPr/>
        <a:lstStyle/>
        <a:p>
          <a:endParaRPr lang="fr-FR" sz="1400"/>
        </a:p>
      </dgm:t>
    </dgm:pt>
    <dgm:pt modelId="{7F98ABB2-024C-47C9-8C61-BFDEC1A2BD55}" type="sibTrans" cxnId="{5742CE23-943F-4B67-A63A-C369CB49C23C}">
      <dgm:prSet/>
      <dgm:spPr/>
      <dgm:t>
        <a:bodyPr/>
        <a:lstStyle/>
        <a:p>
          <a:endParaRPr lang="fr-FR" sz="1400"/>
        </a:p>
      </dgm:t>
    </dgm:pt>
    <dgm:pt modelId="{B6100665-AF41-4025-8EBA-B433C67F4735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9530" tIns="49530" rIns="49530" bIns="4953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Principes d'organisation des circuits dans les locaux: marche en avant, circuit propre/sale, double circulation des personnes (professionnels et usagers), réglementation</a:t>
          </a:r>
          <a:endParaRPr lang="fr-FR" sz="1400" kern="1200" dirty="0">
            <a:solidFill>
              <a:schemeClr val="tx1"/>
            </a:solidFill>
          </a:endParaRPr>
        </a:p>
      </dgm:t>
    </dgm:pt>
    <dgm:pt modelId="{53E75E9F-BFF0-4F6C-B3C6-A0F1E2B71645}" type="parTrans" cxnId="{AA6CBEB7-8CFA-4B75-8FE3-04C346F63A32}">
      <dgm:prSet/>
      <dgm:spPr/>
      <dgm:t>
        <a:bodyPr/>
        <a:lstStyle/>
        <a:p>
          <a:endParaRPr lang="fr-FR" sz="1400"/>
        </a:p>
      </dgm:t>
    </dgm:pt>
    <dgm:pt modelId="{A621B485-F180-4014-9DDD-1C7656F71AE7}" type="sibTrans" cxnId="{AA6CBEB7-8CFA-4B75-8FE3-04C346F63A32}">
      <dgm:prSet/>
      <dgm:spPr/>
      <dgm:t>
        <a:bodyPr/>
        <a:lstStyle/>
        <a:p>
          <a:endParaRPr lang="fr-FR" sz="1400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3C2D8CFA-84DB-4B4B-A091-9CD2156E6AB6}" type="pres">
      <dgm:prSet presAssocID="{C0494AC5-AA0D-40C8-B6C9-0445CDB1F3CD}" presName="node" presStyleLbl="node1" presStyleIdx="0" presStyleCnt="10">
        <dgm:presLayoutVars>
          <dgm:bulletEnabled val="1"/>
        </dgm:presLayoutVars>
      </dgm:prSet>
      <dgm:spPr/>
    </dgm:pt>
    <dgm:pt modelId="{D7BC2758-A6F1-4273-8751-AEF2203FBCF6}" type="pres">
      <dgm:prSet presAssocID="{CA8140ED-087E-488B-824E-7DD82E056E76}" presName="sibTrans" presStyleCnt="0"/>
      <dgm:spPr/>
    </dgm:pt>
    <dgm:pt modelId="{D39F5219-BA2E-46C5-8E9D-4D519B916EC6}" type="pres">
      <dgm:prSet presAssocID="{3C8FC342-9A27-4C3C-9878-B40E31BFED86}" presName="node" presStyleLbl="node1" presStyleIdx="1" presStyleCnt="10">
        <dgm:presLayoutVars>
          <dgm:bulletEnabled val="1"/>
        </dgm:presLayoutVars>
      </dgm:prSet>
      <dgm:spPr/>
    </dgm:pt>
    <dgm:pt modelId="{3A6C7238-3148-4F28-BCB5-A8622E735436}" type="pres">
      <dgm:prSet presAssocID="{CC79C768-2212-4F31-9B18-44CB3C92B24E}" presName="sibTrans" presStyleCnt="0"/>
      <dgm:spPr/>
    </dgm:pt>
    <dgm:pt modelId="{493C26F4-4578-4DF2-A18A-3C77AF00AF66}" type="pres">
      <dgm:prSet presAssocID="{58E527A4-5742-475B-8939-D4A56E3C8B7C}" presName="node" presStyleLbl="node1" presStyleIdx="2" presStyleCnt="10">
        <dgm:presLayoutVars>
          <dgm:bulletEnabled val="1"/>
        </dgm:presLayoutVars>
      </dgm:prSet>
      <dgm:spPr/>
    </dgm:pt>
    <dgm:pt modelId="{460C16EB-366A-46D3-B087-259A98A24E06}" type="pres">
      <dgm:prSet presAssocID="{AA7FD8D0-DB50-4E47-B6E6-DF73EF291E4E}" presName="sibTrans" presStyleCnt="0"/>
      <dgm:spPr/>
    </dgm:pt>
    <dgm:pt modelId="{3D591A92-9404-42DD-8C64-28DF4BAB96D2}" type="pres">
      <dgm:prSet presAssocID="{BC8FD5B5-C132-475B-B353-294B9E28642C}" presName="node" presStyleLbl="node1" presStyleIdx="3" presStyleCnt="10">
        <dgm:presLayoutVars>
          <dgm:bulletEnabled val="1"/>
        </dgm:presLayoutVars>
      </dgm:prSet>
      <dgm:spPr/>
    </dgm:pt>
    <dgm:pt modelId="{E2FF9297-6F01-409B-8CE8-1E5E813523B1}" type="pres">
      <dgm:prSet presAssocID="{83988000-7EB3-4092-B112-7AFB50D410D9}" presName="sibTrans" presStyleCnt="0"/>
      <dgm:spPr/>
    </dgm:pt>
    <dgm:pt modelId="{2A3C643E-A70A-494C-950B-E80BD5FFD542}" type="pres">
      <dgm:prSet presAssocID="{1ABAC8D3-6E45-408F-8C6D-F91C474AD413}" presName="node" presStyleLbl="node1" presStyleIdx="4" presStyleCnt="10">
        <dgm:presLayoutVars>
          <dgm:bulletEnabled val="1"/>
        </dgm:presLayoutVars>
      </dgm:prSet>
      <dgm:spPr>
        <a:xfrm>
          <a:off x="4351939" y="138332"/>
          <a:ext cx="3955386" cy="2373231"/>
        </a:xfrm>
        <a:prstGeom prst="rect">
          <a:avLst/>
        </a:prstGeom>
      </dgm:spPr>
    </dgm:pt>
    <dgm:pt modelId="{3BDCEF34-171E-4192-826C-D1253893FE80}" type="pres">
      <dgm:prSet presAssocID="{185CF4A7-6D28-4CA4-9EE7-9B5083832DF8}" presName="sibTrans" presStyleCnt="0"/>
      <dgm:spPr/>
    </dgm:pt>
    <dgm:pt modelId="{D1507F11-9876-428F-B062-3B118C4E81B1}" type="pres">
      <dgm:prSet presAssocID="{C6BB3409-73BD-4836-BDDD-5DB70F9C4C32}" presName="node" presStyleLbl="node1" presStyleIdx="5" presStyleCnt="10">
        <dgm:presLayoutVars>
          <dgm:bulletEnabled val="1"/>
        </dgm:presLayoutVars>
      </dgm:prSet>
      <dgm:spPr/>
    </dgm:pt>
    <dgm:pt modelId="{88EC2BBF-5B87-4C82-A69B-8E35F1B4FB9B}" type="pres">
      <dgm:prSet presAssocID="{9A394BE3-EAEC-4D28-BD9F-4FF36242A7D9}" presName="sibTrans" presStyleCnt="0"/>
      <dgm:spPr/>
    </dgm:pt>
    <dgm:pt modelId="{71180CFF-A710-437B-927C-4316651A3765}" type="pres">
      <dgm:prSet presAssocID="{8DB5BE76-EA09-42E8-98A1-58B0B989F47F}" presName="node" presStyleLbl="node1" presStyleIdx="6" presStyleCnt="10">
        <dgm:presLayoutVars>
          <dgm:bulletEnabled val="1"/>
        </dgm:presLayoutVars>
      </dgm:prSet>
      <dgm:spPr/>
    </dgm:pt>
    <dgm:pt modelId="{7C31BFC5-4EA3-4A04-AE71-DC732C90F550}" type="pres">
      <dgm:prSet presAssocID="{1D7C5C12-54D6-46A3-B901-FA59E5A4526A}" presName="sibTrans" presStyleCnt="0"/>
      <dgm:spPr/>
    </dgm:pt>
    <dgm:pt modelId="{D6EB0BBC-1766-4BC6-BC88-0B518D5B6D35}" type="pres">
      <dgm:prSet presAssocID="{A33ADDBF-185C-4E8D-9987-574066F21D9E}" presName="node" presStyleLbl="node1" presStyleIdx="7" presStyleCnt="10">
        <dgm:presLayoutVars>
          <dgm:bulletEnabled val="1"/>
        </dgm:presLayoutVars>
      </dgm:prSet>
      <dgm:spPr/>
    </dgm:pt>
    <dgm:pt modelId="{E71BC0B6-0F31-4139-B337-7F161DC3893A}" type="pres">
      <dgm:prSet presAssocID="{7F98ABB2-024C-47C9-8C61-BFDEC1A2BD55}" presName="sibTrans" presStyleCnt="0"/>
      <dgm:spPr/>
    </dgm:pt>
    <dgm:pt modelId="{56F29BC1-F91B-4EF2-9835-5E5288970989}" type="pres">
      <dgm:prSet presAssocID="{B6100665-AF41-4025-8EBA-B433C67F4735}" presName="node" presStyleLbl="node1" presStyleIdx="8" presStyleCnt="10">
        <dgm:presLayoutVars>
          <dgm:bulletEnabled val="1"/>
        </dgm:presLayoutVars>
      </dgm:prSet>
      <dgm:spPr/>
    </dgm:pt>
    <dgm:pt modelId="{7ED257A4-6522-4DA9-B020-585CDDF06507}" type="pres">
      <dgm:prSet presAssocID="{A621B485-F180-4014-9DDD-1C7656F71AE7}" presName="sibTrans" presStyleCnt="0"/>
      <dgm:spPr/>
    </dgm:pt>
    <dgm:pt modelId="{ED81D650-B00A-444A-9C03-DBEE819688E6}" type="pres">
      <dgm:prSet presAssocID="{CD9A7784-4360-4C56-8D95-76634B3FF3D0}" presName="node" presStyleLbl="node1" presStyleIdx="9" presStyleCnt="10" custScaleX="183631">
        <dgm:presLayoutVars>
          <dgm:bulletEnabled val="1"/>
        </dgm:presLayoutVars>
      </dgm:prSet>
      <dgm:spPr>
        <a:xfrm>
          <a:off x="1515908" y="2109456"/>
          <a:ext cx="3008534" cy="1805120"/>
        </a:xfrm>
        <a:prstGeom prst="rect">
          <a:avLst/>
        </a:prstGeom>
      </dgm:spPr>
    </dgm:pt>
  </dgm:ptLst>
  <dgm:cxnLst>
    <dgm:cxn modelId="{6560AE1B-1F72-4BCD-A9C3-67AD06FC4675}" srcId="{2AAA015D-DE9C-46CF-A010-836A0E5301CD}" destId="{CD9A7784-4360-4C56-8D95-76634B3FF3D0}" srcOrd="9" destOrd="0" parTransId="{DF16AB29-DF16-4F0A-96D1-FECA2F779386}" sibTransId="{7A266A0E-1625-40B5-AEB7-5AF0700406E7}"/>
    <dgm:cxn modelId="{14523D1D-715A-4ABA-A093-78090DEE5848}" type="presOf" srcId="{8DB5BE76-EA09-42E8-98A1-58B0B989F47F}" destId="{71180CFF-A710-437B-927C-4316651A3765}" srcOrd="0" destOrd="0" presId="urn:microsoft.com/office/officeart/2005/8/layout/default"/>
    <dgm:cxn modelId="{5742CE23-943F-4B67-A63A-C369CB49C23C}" srcId="{2AAA015D-DE9C-46CF-A010-836A0E5301CD}" destId="{A33ADDBF-185C-4E8D-9987-574066F21D9E}" srcOrd="7" destOrd="0" parTransId="{8BB37D0A-3AF9-44F5-BE53-C0E8492659E3}" sibTransId="{7F98ABB2-024C-47C9-8C61-BFDEC1A2BD55}"/>
    <dgm:cxn modelId="{2E708526-2FEB-401F-AFB5-699FAE19AE00}" srcId="{2AAA015D-DE9C-46CF-A010-836A0E5301CD}" destId="{1ABAC8D3-6E45-408F-8C6D-F91C474AD413}" srcOrd="4" destOrd="0" parTransId="{8CF975EA-F08B-4B05-9421-DDA76CC29B49}" sibTransId="{185CF4A7-6D28-4CA4-9EE7-9B5083832DF8}"/>
    <dgm:cxn modelId="{9973A527-A455-4FEA-9442-636B8E7A6415}" type="presOf" srcId="{CD9A7784-4360-4C56-8D95-76634B3FF3D0}" destId="{ED81D650-B00A-444A-9C03-DBEE819688E6}" srcOrd="0" destOrd="0" presId="urn:microsoft.com/office/officeart/2005/8/layout/default"/>
    <dgm:cxn modelId="{433F0F5D-2E77-410B-82D3-70F26CFA4F0A}" srcId="{2AAA015D-DE9C-46CF-A010-836A0E5301CD}" destId="{58E527A4-5742-475B-8939-D4A56E3C8B7C}" srcOrd="2" destOrd="0" parTransId="{71422B99-056F-449E-97CA-86E15277F6A5}" sibTransId="{AA7FD8D0-DB50-4E47-B6E6-DF73EF291E4E}"/>
    <dgm:cxn modelId="{B142D960-154C-43F3-88CC-2D296DCCABBE}" type="presOf" srcId="{1ABAC8D3-6E45-408F-8C6D-F91C474AD413}" destId="{2A3C643E-A70A-494C-950B-E80BD5FFD542}" srcOrd="0" destOrd="0" presId="urn:microsoft.com/office/officeart/2005/8/layout/default"/>
    <dgm:cxn modelId="{55C5BF73-45BE-48F0-81B2-7633CE4F6FD3}" srcId="{2AAA015D-DE9C-46CF-A010-836A0E5301CD}" destId="{8DB5BE76-EA09-42E8-98A1-58B0B989F47F}" srcOrd="6" destOrd="0" parTransId="{C0443BB3-07EB-439A-9282-12DD2DD103CC}" sibTransId="{1D7C5C12-54D6-46A3-B901-FA59E5A4526A}"/>
    <dgm:cxn modelId="{BDD73058-4F05-48BF-940A-4C84FB96D4EA}" type="presOf" srcId="{C6BB3409-73BD-4836-BDDD-5DB70F9C4C32}" destId="{D1507F11-9876-428F-B062-3B118C4E81B1}" srcOrd="0" destOrd="0" presId="urn:microsoft.com/office/officeart/2005/8/layout/default"/>
    <dgm:cxn modelId="{24656595-E290-4C62-ADA2-51B84B1648A7}" type="presOf" srcId="{3C8FC342-9A27-4C3C-9878-B40E31BFED86}" destId="{D39F5219-BA2E-46C5-8E9D-4D519B916EC6}" srcOrd="0" destOrd="0" presId="urn:microsoft.com/office/officeart/2005/8/layout/default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3A0A869B-920B-4059-83E0-471D2D0EFB95}" srcId="{2AAA015D-DE9C-46CF-A010-836A0E5301CD}" destId="{BC8FD5B5-C132-475B-B353-294B9E28642C}" srcOrd="3" destOrd="0" parTransId="{A1A24639-E36A-47C2-B9B2-F0B244B8EEAF}" sibTransId="{83988000-7EB3-4092-B112-7AFB50D410D9}"/>
    <dgm:cxn modelId="{31A6B9AE-B931-47D3-A242-4C210531363F}" srcId="{2AAA015D-DE9C-46CF-A010-836A0E5301CD}" destId="{C6BB3409-73BD-4836-BDDD-5DB70F9C4C32}" srcOrd="5" destOrd="0" parTransId="{473725B2-2761-481F-9446-5B0EA4B62F57}" sibTransId="{9A394BE3-EAEC-4D28-BD9F-4FF36242A7D9}"/>
    <dgm:cxn modelId="{63A622B6-F44F-4C2C-AB7A-FCD464ED523D}" type="presOf" srcId="{C0494AC5-AA0D-40C8-B6C9-0445CDB1F3CD}" destId="{3C2D8CFA-84DB-4B4B-A091-9CD2156E6AB6}" srcOrd="0" destOrd="0" presId="urn:microsoft.com/office/officeart/2005/8/layout/default"/>
    <dgm:cxn modelId="{AA6CBEB7-8CFA-4B75-8FE3-04C346F63A32}" srcId="{2AAA015D-DE9C-46CF-A010-836A0E5301CD}" destId="{B6100665-AF41-4025-8EBA-B433C67F4735}" srcOrd="8" destOrd="0" parTransId="{53E75E9F-BFF0-4F6C-B3C6-A0F1E2B71645}" sibTransId="{A621B485-F180-4014-9DDD-1C7656F71AE7}"/>
    <dgm:cxn modelId="{BB6DE1B9-E0BC-4D17-9AA3-874F171694E8}" srcId="{2AAA015D-DE9C-46CF-A010-836A0E5301CD}" destId="{C0494AC5-AA0D-40C8-B6C9-0445CDB1F3CD}" srcOrd="0" destOrd="0" parTransId="{08339F46-2CEB-41F8-A416-4551C83EAFCB}" sibTransId="{CA8140ED-087E-488B-824E-7DD82E056E76}"/>
    <dgm:cxn modelId="{CE2016BE-BFC2-45D2-8CB2-2B494F2DF509}" type="presOf" srcId="{BC8FD5B5-C132-475B-B353-294B9E28642C}" destId="{3D591A92-9404-42DD-8C64-28DF4BAB96D2}" srcOrd="0" destOrd="0" presId="urn:microsoft.com/office/officeart/2005/8/layout/default"/>
    <dgm:cxn modelId="{FD9969CC-7D56-4692-8757-F9B4E07F3985}" srcId="{2AAA015D-DE9C-46CF-A010-836A0E5301CD}" destId="{3C8FC342-9A27-4C3C-9878-B40E31BFED86}" srcOrd="1" destOrd="0" parTransId="{C420C36F-0879-4368-9BC5-11E8AC60D0B7}" sibTransId="{CC79C768-2212-4F31-9B18-44CB3C92B24E}"/>
    <dgm:cxn modelId="{D6BF0EE9-4057-40AA-99AD-3E4F222FBB14}" type="presOf" srcId="{58E527A4-5742-475B-8939-D4A56E3C8B7C}" destId="{493C26F4-4578-4DF2-A18A-3C77AF00AF66}" srcOrd="0" destOrd="0" presId="urn:microsoft.com/office/officeart/2005/8/layout/default"/>
    <dgm:cxn modelId="{16C395EB-F7B4-4788-A065-6408C118749D}" type="presOf" srcId="{B6100665-AF41-4025-8EBA-B433C67F4735}" destId="{56F29BC1-F91B-4EF2-9835-5E5288970989}" srcOrd="0" destOrd="0" presId="urn:microsoft.com/office/officeart/2005/8/layout/default"/>
    <dgm:cxn modelId="{F747EAEB-D57B-4C3E-8847-23BA71C614F0}" type="presOf" srcId="{A33ADDBF-185C-4E8D-9987-574066F21D9E}" destId="{D6EB0BBC-1766-4BC6-BC88-0B518D5B6D35}" srcOrd="0" destOrd="0" presId="urn:microsoft.com/office/officeart/2005/8/layout/default"/>
    <dgm:cxn modelId="{4FDF35BD-786A-4B2F-B2BB-F5FA85AD084A}" type="presParOf" srcId="{C42D92C4-71C0-48BA-825F-A8E9CD0CF4E4}" destId="{3C2D8CFA-84DB-4B4B-A091-9CD2156E6AB6}" srcOrd="0" destOrd="0" presId="urn:microsoft.com/office/officeart/2005/8/layout/default"/>
    <dgm:cxn modelId="{F30F5889-0F09-40C9-88FB-6EC176CAB904}" type="presParOf" srcId="{C42D92C4-71C0-48BA-825F-A8E9CD0CF4E4}" destId="{D7BC2758-A6F1-4273-8751-AEF2203FBCF6}" srcOrd="1" destOrd="0" presId="urn:microsoft.com/office/officeart/2005/8/layout/default"/>
    <dgm:cxn modelId="{DF953DDB-AC8C-4870-BBBF-C318555CC2D9}" type="presParOf" srcId="{C42D92C4-71C0-48BA-825F-A8E9CD0CF4E4}" destId="{D39F5219-BA2E-46C5-8E9D-4D519B916EC6}" srcOrd="2" destOrd="0" presId="urn:microsoft.com/office/officeart/2005/8/layout/default"/>
    <dgm:cxn modelId="{D08DFCB9-6491-4256-9477-361DEDF29E71}" type="presParOf" srcId="{C42D92C4-71C0-48BA-825F-A8E9CD0CF4E4}" destId="{3A6C7238-3148-4F28-BCB5-A8622E735436}" srcOrd="3" destOrd="0" presId="urn:microsoft.com/office/officeart/2005/8/layout/default"/>
    <dgm:cxn modelId="{7F4B95A4-6731-4DEE-97FA-C097B2E163FF}" type="presParOf" srcId="{C42D92C4-71C0-48BA-825F-A8E9CD0CF4E4}" destId="{493C26F4-4578-4DF2-A18A-3C77AF00AF66}" srcOrd="4" destOrd="0" presId="urn:microsoft.com/office/officeart/2005/8/layout/default"/>
    <dgm:cxn modelId="{0FE952B2-8C7F-41FA-9528-AD5063E20EFD}" type="presParOf" srcId="{C42D92C4-71C0-48BA-825F-A8E9CD0CF4E4}" destId="{460C16EB-366A-46D3-B087-259A98A24E06}" srcOrd="5" destOrd="0" presId="urn:microsoft.com/office/officeart/2005/8/layout/default"/>
    <dgm:cxn modelId="{A21468A2-4B6A-4F80-9AE0-AF735BBAB711}" type="presParOf" srcId="{C42D92C4-71C0-48BA-825F-A8E9CD0CF4E4}" destId="{3D591A92-9404-42DD-8C64-28DF4BAB96D2}" srcOrd="6" destOrd="0" presId="urn:microsoft.com/office/officeart/2005/8/layout/default"/>
    <dgm:cxn modelId="{EB873DDA-3362-4F17-A122-46A968DB63FE}" type="presParOf" srcId="{C42D92C4-71C0-48BA-825F-A8E9CD0CF4E4}" destId="{E2FF9297-6F01-409B-8CE8-1E5E813523B1}" srcOrd="7" destOrd="0" presId="urn:microsoft.com/office/officeart/2005/8/layout/default"/>
    <dgm:cxn modelId="{610F5074-1DFD-4B37-BC93-57AD59D418CC}" type="presParOf" srcId="{C42D92C4-71C0-48BA-825F-A8E9CD0CF4E4}" destId="{2A3C643E-A70A-494C-950B-E80BD5FFD542}" srcOrd="8" destOrd="0" presId="urn:microsoft.com/office/officeart/2005/8/layout/default"/>
    <dgm:cxn modelId="{71CE8EFC-D281-48D3-9E01-B1DE4F3B0C5E}" type="presParOf" srcId="{C42D92C4-71C0-48BA-825F-A8E9CD0CF4E4}" destId="{3BDCEF34-171E-4192-826C-D1253893FE80}" srcOrd="9" destOrd="0" presId="urn:microsoft.com/office/officeart/2005/8/layout/default"/>
    <dgm:cxn modelId="{F12DFF7E-81FC-41AB-A212-D894FD07AC03}" type="presParOf" srcId="{C42D92C4-71C0-48BA-825F-A8E9CD0CF4E4}" destId="{D1507F11-9876-428F-B062-3B118C4E81B1}" srcOrd="10" destOrd="0" presId="urn:microsoft.com/office/officeart/2005/8/layout/default"/>
    <dgm:cxn modelId="{1B0DCC44-CA9F-4D60-8C9F-1C5C0E793E51}" type="presParOf" srcId="{C42D92C4-71C0-48BA-825F-A8E9CD0CF4E4}" destId="{88EC2BBF-5B87-4C82-A69B-8E35F1B4FB9B}" srcOrd="11" destOrd="0" presId="urn:microsoft.com/office/officeart/2005/8/layout/default"/>
    <dgm:cxn modelId="{CF88F415-74E7-42AC-8657-E2F73FDF421E}" type="presParOf" srcId="{C42D92C4-71C0-48BA-825F-A8E9CD0CF4E4}" destId="{71180CFF-A710-437B-927C-4316651A3765}" srcOrd="12" destOrd="0" presId="urn:microsoft.com/office/officeart/2005/8/layout/default"/>
    <dgm:cxn modelId="{9FFFF5B2-EC16-4437-ABA0-833CFFA9C01C}" type="presParOf" srcId="{C42D92C4-71C0-48BA-825F-A8E9CD0CF4E4}" destId="{7C31BFC5-4EA3-4A04-AE71-DC732C90F550}" srcOrd="13" destOrd="0" presId="urn:microsoft.com/office/officeart/2005/8/layout/default"/>
    <dgm:cxn modelId="{5D68C711-6942-41AD-8D4D-6C19A3A6D832}" type="presParOf" srcId="{C42D92C4-71C0-48BA-825F-A8E9CD0CF4E4}" destId="{D6EB0BBC-1766-4BC6-BC88-0B518D5B6D35}" srcOrd="14" destOrd="0" presId="urn:microsoft.com/office/officeart/2005/8/layout/default"/>
    <dgm:cxn modelId="{9175CBD2-BAB4-4D68-8CCF-473DE9CFB8C5}" type="presParOf" srcId="{C42D92C4-71C0-48BA-825F-A8E9CD0CF4E4}" destId="{E71BC0B6-0F31-4139-B337-7F161DC3893A}" srcOrd="15" destOrd="0" presId="urn:microsoft.com/office/officeart/2005/8/layout/default"/>
    <dgm:cxn modelId="{9E599849-5F11-4A3A-8EE2-46EC729BD3F3}" type="presParOf" srcId="{C42D92C4-71C0-48BA-825F-A8E9CD0CF4E4}" destId="{56F29BC1-F91B-4EF2-9835-5E5288970989}" srcOrd="16" destOrd="0" presId="urn:microsoft.com/office/officeart/2005/8/layout/default"/>
    <dgm:cxn modelId="{B3BFEDF0-3060-4C81-9B5F-697B5809DB5A}" type="presParOf" srcId="{C42D92C4-71C0-48BA-825F-A8E9CD0CF4E4}" destId="{7ED257A4-6522-4DA9-B020-585CDDF06507}" srcOrd="17" destOrd="0" presId="urn:microsoft.com/office/officeart/2005/8/layout/default"/>
    <dgm:cxn modelId="{CAE06233-EF48-463F-8B72-6FCA6A46E99A}" type="presParOf" srcId="{C42D92C4-71C0-48BA-825F-A8E9CD0CF4E4}" destId="{ED81D650-B00A-444A-9C03-DBEE819688E6}" srcOrd="1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3E1646-FBFA-40AB-A13B-48B0E6EF0FDA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Surveillance de l'état de santé de la personne : paramètres de surveillance de l'état de santé de l'enfant, de la personne</a:t>
          </a:r>
        </a:p>
      </dgm:t>
    </dgm:pt>
    <dgm:pt modelId="{9687E17E-EAAD-4C55-8B10-DEA2C9E5B834}" type="parTrans" cxnId="{7BDAD126-C7E9-4A6A-8055-1E9859B2403B}">
      <dgm:prSet/>
      <dgm:spPr/>
      <dgm:t>
        <a:bodyPr/>
        <a:lstStyle/>
        <a:p>
          <a:endParaRPr lang="fr-FR" sz="1400"/>
        </a:p>
      </dgm:t>
    </dgm:pt>
    <dgm:pt modelId="{94218257-331C-4E54-926C-94B97499CC45}" type="sibTrans" cxnId="{7BDAD126-C7E9-4A6A-8055-1E9859B2403B}">
      <dgm:prSet/>
      <dgm:spPr/>
      <dgm:t>
        <a:bodyPr/>
        <a:lstStyle/>
        <a:p>
          <a:endParaRPr lang="fr-FR" sz="1400"/>
        </a:p>
      </dgm:t>
    </dgm:pt>
    <dgm:pt modelId="{D5C1A0EB-0509-4191-9BF8-24F4BA11088F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Réfection d'un lit: différents lits: berceaux maternité, lits enfants, lits adultes, lits médicalisés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Accessoires du lit: potence, barrières, arceaux, linge de lit</a:t>
          </a:r>
          <a:endParaRPr lang="fr-FR" sz="1400" kern="1200" dirty="0">
            <a:solidFill>
              <a:schemeClr val="tx1"/>
            </a:solidFill>
          </a:endParaRPr>
        </a:p>
      </dgm:t>
    </dgm:pt>
    <dgm:pt modelId="{371284E7-61C5-4218-B606-AF70D2D2C8D3}" type="parTrans" cxnId="{FBC5FD29-6912-45DC-96D1-455FE8C43398}">
      <dgm:prSet/>
      <dgm:spPr/>
      <dgm:t>
        <a:bodyPr/>
        <a:lstStyle/>
        <a:p>
          <a:endParaRPr lang="fr-FR" sz="1400"/>
        </a:p>
      </dgm:t>
    </dgm:pt>
    <dgm:pt modelId="{E30B9A7E-6488-4065-8E26-BF784BDE479A}" type="sibTrans" cxnId="{FBC5FD29-6912-45DC-96D1-455FE8C43398}">
      <dgm:prSet/>
      <dgm:spPr/>
      <dgm:t>
        <a:bodyPr/>
        <a:lstStyle/>
        <a:p>
          <a:endParaRPr lang="fr-FR" sz="1400"/>
        </a:p>
      </dgm:t>
    </dgm:pt>
    <dgm:pt modelId="{399FD7CC-B1DE-4E25-BAA6-FA932B7A9AE9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Installation au lit, fauteuil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gm:t>
    </dgm:pt>
    <dgm:pt modelId="{C9243960-2496-4182-8B17-829F11628965}" type="parTrans" cxnId="{D18CDEC2-4B14-4D00-8677-3BD3E486631F}">
      <dgm:prSet/>
      <dgm:spPr/>
      <dgm:t>
        <a:bodyPr/>
        <a:lstStyle/>
        <a:p>
          <a:endParaRPr lang="fr-FR" sz="1400"/>
        </a:p>
      </dgm:t>
    </dgm:pt>
    <dgm:pt modelId="{92FCC597-AFAB-401E-ADFD-CD6D7E45948C}" type="sibTrans" cxnId="{D18CDEC2-4B14-4D00-8677-3BD3E486631F}">
      <dgm:prSet/>
      <dgm:spPr/>
      <dgm:t>
        <a:bodyPr/>
        <a:lstStyle/>
        <a:p>
          <a:endParaRPr lang="fr-FR" sz="1400"/>
        </a:p>
      </dgm:t>
    </dgm:pt>
    <dgm:pt modelId="{187E0CD1-A46A-43E4-B7AA-A085572048CE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Accompagnement à la mobilité, matériel d'aide à l'accompagnement à la mobilité </a:t>
          </a:r>
          <a:endParaRPr lang="fr-FR" sz="1400" kern="1200" dirty="0">
            <a:solidFill>
              <a:schemeClr val="tx1"/>
            </a:solidFill>
          </a:endParaRPr>
        </a:p>
      </dgm:t>
    </dgm:pt>
    <dgm:pt modelId="{CF75A55B-EF63-4120-90B6-8A644FFD15E0}" type="parTrans" cxnId="{2BEEBF31-5D18-4873-82E2-AFD19EC325F6}">
      <dgm:prSet/>
      <dgm:spPr/>
      <dgm:t>
        <a:bodyPr/>
        <a:lstStyle/>
        <a:p>
          <a:endParaRPr lang="fr-FR" sz="1400"/>
        </a:p>
      </dgm:t>
    </dgm:pt>
    <dgm:pt modelId="{D9D9ED80-F6A0-452E-8B50-F65BBE8ECD42}" type="sibTrans" cxnId="{2BEEBF31-5D18-4873-82E2-AFD19EC325F6}">
      <dgm:prSet/>
      <dgm:spPr/>
      <dgm:t>
        <a:bodyPr/>
        <a:lstStyle/>
        <a:p>
          <a:endParaRPr lang="fr-FR" sz="1400"/>
        </a:p>
      </dgm:t>
    </dgm:pt>
    <dgm:pt modelId="{92ED23BD-6470-496A-A065-0184854B1CB1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kern="1200" dirty="0">
              <a:solidFill>
                <a:schemeClr val="tx1"/>
              </a:solidFill>
            </a:rPr>
            <a:t>Portage et mobilisation de l’enfant</a:t>
          </a:r>
        </a:p>
      </dgm:t>
    </dgm:pt>
    <dgm:pt modelId="{CE4896EA-2B96-417A-8E8B-C2159D71A2CE}" type="parTrans" cxnId="{0DEF1A02-A58F-46E1-A33B-2891312C06AD}">
      <dgm:prSet/>
      <dgm:spPr/>
      <dgm:t>
        <a:bodyPr/>
        <a:lstStyle/>
        <a:p>
          <a:endParaRPr lang="fr-FR" sz="1400"/>
        </a:p>
      </dgm:t>
    </dgm:pt>
    <dgm:pt modelId="{BCF8DBFD-20E7-4337-98B8-FDDC5D2DE8E8}" type="sibTrans" cxnId="{0DEF1A02-A58F-46E1-A33B-2891312C06AD}">
      <dgm:prSet/>
      <dgm:spPr/>
      <dgm:t>
        <a:bodyPr/>
        <a:lstStyle/>
        <a:p>
          <a:endParaRPr lang="fr-FR" sz="1400"/>
        </a:p>
      </dgm:t>
    </dgm:pt>
    <dgm:pt modelId="{2F1177A1-78DD-4C25-B482-D62134ED3B56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Observation des signes cliniques,</a:t>
          </a:r>
        </a:p>
      </dgm:t>
    </dgm:pt>
    <dgm:pt modelId="{615BF9D6-9837-40AC-BEF7-FDEFD5A92109}" type="parTrans" cxnId="{4CC3841B-44A8-45C1-842F-7EDD1E880826}">
      <dgm:prSet/>
      <dgm:spPr/>
      <dgm:t>
        <a:bodyPr/>
        <a:lstStyle/>
        <a:p>
          <a:endParaRPr lang="fr-FR" sz="1400"/>
        </a:p>
      </dgm:t>
    </dgm:pt>
    <dgm:pt modelId="{99BF93A9-D12A-46EC-BD5F-DE91D3F29EC1}" type="sibTrans" cxnId="{4CC3841B-44A8-45C1-842F-7EDD1E880826}">
      <dgm:prSet/>
      <dgm:spPr/>
      <dgm:t>
        <a:bodyPr/>
        <a:lstStyle/>
        <a:p>
          <a:endParaRPr lang="fr-FR" sz="1400"/>
        </a:p>
      </dgm:t>
    </dgm:pt>
    <dgm:pt modelId="{016E6091-7F8D-4D91-ABAF-22C77BAAD756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La douleur</a:t>
          </a:r>
        </a:p>
      </dgm:t>
    </dgm:pt>
    <dgm:pt modelId="{74F7C7D3-2283-48EE-AAB3-08A1B14712BF}" type="parTrans" cxnId="{E0FF7706-9B14-46BC-BCEE-F5FC46DB30F7}">
      <dgm:prSet/>
      <dgm:spPr/>
      <dgm:t>
        <a:bodyPr/>
        <a:lstStyle/>
        <a:p>
          <a:endParaRPr lang="fr-FR" sz="1400"/>
        </a:p>
      </dgm:t>
    </dgm:pt>
    <dgm:pt modelId="{1A216879-DAFA-43D9-A7EF-822BD096B1D6}" type="sibTrans" cxnId="{E0FF7706-9B14-46BC-BCEE-F5FC46DB30F7}">
      <dgm:prSet/>
      <dgm:spPr/>
      <dgm:t>
        <a:bodyPr/>
        <a:lstStyle/>
        <a:p>
          <a:endParaRPr lang="fr-FR" sz="1400"/>
        </a:p>
      </dgm:t>
    </dgm:pt>
    <dgm:pt modelId="{B095C50D-3EA1-48A8-B543-F7CD6F1C5FAE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Observation du comportement relationnel ou social de l’enfant, de la personne</a:t>
          </a:r>
        </a:p>
      </dgm:t>
    </dgm:pt>
    <dgm:pt modelId="{48D2AE2A-B392-428F-A778-FA598667C24D}" type="parTrans" cxnId="{40423314-DAFE-4F76-90B6-B958DDD6EFF7}">
      <dgm:prSet/>
      <dgm:spPr/>
      <dgm:t>
        <a:bodyPr/>
        <a:lstStyle/>
        <a:p>
          <a:endParaRPr lang="fr-FR" sz="1400"/>
        </a:p>
      </dgm:t>
    </dgm:pt>
    <dgm:pt modelId="{AF67A3E2-86DA-4780-9186-22C81C4713EB}" type="sibTrans" cxnId="{40423314-DAFE-4F76-90B6-B958DDD6EFF7}">
      <dgm:prSet/>
      <dgm:spPr/>
      <dgm:t>
        <a:bodyPr/>
        <a:lstStyle/>
        <a:p>
          <a:endParaRPr lang="fr-FR" sz="1400"/>
        </a:p>
      </dgm:t>
    </dgm:pt>
    <dgm:pt modelId="{B611A052-F1BA-41BF-8CF1-CF15E3E7BEE4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Aide à la prise de médicaments (en lien avec la biologie-physiopathologie)</a:t>
          </a:r>
        </a:p>
      </dgm:t>
    </dgm:pt>
    <dgm:pt modelId="{23C6614F-ACF8-429A-9E64-0250A5298B1D}" type="parTrans" cxnId="{C5D72DC9-B6BC-4BA3-93F4-3E28B2B1072D}">
      <dgm:prSet/>
      <dgm:spPr/>
      <dgm:t>
        <a:bodyPr/>
        <a:lstStyle/>
        <a:p>
          <a:endParaRPr lang="fr-FR" sz="1400"/>
        </a:p>
      </dgm:t>
    </dgm:pt>
    <dgm:pt modelId="{F716A92D-24FB-4227-8B9B-27264A74B421}" type="sibTrans" cxnId="{C5D72DC9-B6BC-4BA3-93F4-3E28B2B1072D}">
      <dgm:prSet/>
      <dgm:spPr/>
      <dgm:t>
        <a:bodyPr/>
        <a:lstStyle/>
        <a:p>
          <a:endParaRPr lang="fr-FR" sz="1400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BB38E8C8-6369-48DD-928E-74535E38FA9F}" type="pres">
      <dgm:prSet presAssocID="{D5C1A0EB-0509-4191-9BF8-24F4BA11088F}" presName="node" presStyleLbl="node1" presStyleIdx="0" presStyleCnt="9">
        <dgm:presLayoutVars>
          <dgm:bulletEnabled val="1"/>
        </dgm:presLayoutVars>
      </dgm:prSet>
      <dgm:spPr/>
    </dgm:pt>
    <dgm:pt modelId="{DFE0D193-4B8A-47E7-AB17-4EE8710022E5}" type="pres">
      <dgm:prSet presAssocID="{E30B9A7E-6488-4065-8E26-BF784BDE479A}" presName="sibTrans" presStyleCnt="0"/>
      <dgm:spPr/>
    </dgm:pt>
    <dgm:pt modelId="{2FA90444-4BC9-4D4A-A311-E098790C4CA0}" type="pres">
      <dgm:prSet presAssocID="{399FD7CC-B1DE-4E25-BAA6-FA932B7A9AE9}" presName="node" presStyleLbl="node1" presStyleIdx="1" presStyleCnt="9">
        <dgm:presLayoutVars>
          <dgm:bulletEnabled val="1"/>
        </dgm:presLayoutVars>
      </dgm:prSet>
      <dgm:spPr/>
    </dgm:pt>
    <dgm:pt modelId="{DD2B828A-0B8E-461E-B3ED-F84F43A3FC21}" type="pres">
      <dgm:prSet presAssocID="{92FCC597-AFAB-401E-ADFD-CD6D7E45948C}" presName="sibTrans" presStyleCnt="0"/>
      <dgm:spPr/>
    </dgm:pt>
    <dgm:pt modelId="{20D588FA-6167-4FB6-AA5A-7A702705800A}" type="pres">
      <dgm:prSet presAssocID="{187E0CD1-A46A-43E4-B7AA-A085572048CE}" presName="node" presStyleLbl="node1" presStyleIdx="2" presStyleCnt="9">
        <dgm:presLayoutVars>
          <dgm:bulletEnabled val="1"/>
        </dgm:presLayoutVars>
      </dgm:prSet>
      <dgm:spPr/>
    </dgm:pt>
    <dgm:pt modelId="{BC61FD5D-2463-4625-BE15-76FB9DB78252}" type="pres">
      <dgm:prSet presAssocID="{D9D9ED80-F6A0-452E-8B50-F65BBE8ECD42}" presName="sibTrans" presStyleCnt="0"/>
      <dgm:spPr/>
    </dgm:pt>
    <dgm:pt modelId="{F8051505-C88D-4CD7-BC65-DAC4D9F37F45}" type="pres">
      <dgm:prSet presAssocID="{92ED23BD-6470-496A-A065-0184854B1CB1}" presName="node" presStyleLbl="node1" presStyleIdx="3" presStyleCnt="9">
        <dgm:presLayoutVars>
          <dgm:bulletEnabled val="1"/>
        </dgm:presLayoutVars>
      </dgm:prSet>
      <dgm:spPr/>
    </dgm:pt>
    <dgm:pt modelId="{527DCAEC-8783-4BE4-8138-C0FAAB897E9E}" type="pres">
      <dgm:prSet presAssocID="{BCF8DBFD-20E7-4337-98B8-FDDC5D2DE8E8}" presName="sibTrans" presStyleCnt="0"/>
      <dgm:spPr/>
    </dgm:pt>
    <dgm:pt modelId="{DCB8F4F2-640E-4FA8-9F2D-DF3A89A7C4E5}" type="pres">
      <dgm:prSet presAssocID="{333E1646-FBFA-40AB-A13B-48B0E6EF0FDA}" presName="node" presStyleLbl="node1" presStyleIdx="4" presStyleCnt="9">
        <dgm:presLayoutVars>
          <dgm:bulletEnabled val="1"/>
        </dgm:presLayoutVars>
      </dgm:prSet>
      <dgm:spPr>
        <a:xfrm>
          <a:off x="3170602" y="4215430"/>
          <a:ext cx="3008534" cy="1805120"/>
        </a:xfrm>
        <a:prstGeom prst="rect">
          <a:avLst/>
        </a:prstGeom>
      </dgm:spPr>
    </dgm:pt>
    <dgm:pt modelId="{2CFD4FB2-53EF-432F-9954-D75F766BC7F0}" type="pres">
      <dgm:prSet presAssocID="{94218257-331C-4E54-926C-94B97499CC45}" presName="sibTrans" presStyleCnt="0"/>
      <dgm:spPr/>
    </dgm:pt>
    <dgm:pt modelId="{A1939CE2-EC91-45F0-8D21-AC0D920B5994}" type="pres">
      <dgm:prSet presAssocID="{2F1177A1-78DD-4C25-B482-D62134ED3B56}" presName="node" presStyleLbl="node1" presStyleIdx="5" presStyleCnt="9">
        <dgm:presLayoutVars>
          <dgm:bulletEnabled val="1"/>
        </dgm:presLayoutVars>
      </dgm:prSet>
      <dgm:spPr/>
    </dgm:pt>
    <dgm:pt modelId="{4B9372F5-161B-464B-B911-A273AE66E23F}" type="pres">
      <dgm:prSet presAssocID="{99BF93A9-D12A-46EC-BD5F-DE91D3F29EC1}" presName="sibTrans" presStyleCnt="0"/>
      <dgm:spPr/>
    </dgm:pt>
    <dgm:pt modelId="{54B19551-2633-40C0-BD15-B04FF29B6897}" type="pres">
      <dgm:prSet presAssocID="{016E6091-7F8D-4D91-ABAF-22C77BAAD756}" presName="node" presStyleLbl="node1" presStyleIdx="6" presStyleCnt="9">
        <dgm:presLayoutVars>
          <dgm:bulletEnabled val="1"/>
        </dgm:presLayoutVars>
      </dgm:prSet>
      <dgm:spPr/>
    </dgm:pt>
    <dgm:pt modelId="{53198472-772C-4AF7-B081-E62233F215C1}" type="pres">
      <dgm:prSet presAssocID="{1A216879-DAFA-43D9-A7EF-822BD096B1D6}" presName="sibTrans" presStyleCnt="0"/>
      <dgm:spPr/>
    </dgm:pt>
    <dgm:pt modelId="{E8CFA20E-920E-450E-99A3-F34AE3DCBC34}" type="pres">
      <dgm:prSet presAssocID="{B095C50D-3EA1-48A8-B543-F7CD6F1C5FAE}" presName="node" presStyleLbl="node1" presStyleIdx="7" presStyleCnt="9">
        <dgm:presLayoutVars>
          <dgm:bulletEnabled val="1"/>
        </dgm:presLayoutVars>
      </dgm:prSet>
      <dgm:spPr/>
    </dgm:pt>
    <dgm:pt modelId="{E6854CDD-5381-4A02-9B97-9E6644343B7A}" type="pres">
      <dgm:prSet presAssocID="{AF67A3E2-86DA-4780-9186-22C81C4713EB}" presName="sibTrans" presStyleCnt="0"/>
      <dgm:spPr/>
    </dgm:pt>
    <dgm:pt modelId="{45745E78-06CA-4BAA-8ACA-315AECAD026B}" type="pres">
      <dgm:prSet presAssocID="{B611A052-F1BA-41BF-8CF1-CF15E3E7BEE4}" presName="node" presStyleLbl="node1" presStyleIdx="8" presStyleCnt="9">
        <dgm:presLayoutVars>
          <dgm:bulletEnabled val="1"/>
        </dgm:presLayoutVars>
      </dgm:prSet>
      <dgm:spPr/>
    </dgm:pt>
  </dgm:ptLst>
  <dgm:cxnLst>
    <dgm:cxn modelId="{0DEF1A02-A58F-46E1-A33B-2891312C06AD}" srcId="{2AAA015D-DE9C-46CF-A010-836A0E5301CD}" destId="{92ED23BD-6470-496A-A065-0184854B1CB1}" srcOrd="3" destOrd="0" parTransId="{CE4896EA-2B96-417A-8E8B-C2159D71A2CE}" sibTransId="{BCF8DBFD-20E7-4337-98B8-FDDC5D2DE8E8}"/>
    <dgm:cxn modelId="{E0FF7706-9B14-46BC-BCEE-F5FC46DB30F7}" srcId="{2AAA015D-DE9C-46CF-A010-836A0E5301CD}" destId="{016E6091-7F8D-4D91-ABAF-22C77BAAD756}" srcOrd="6" destOrd="0" parTransId="{74F7C7D3-2283-48EE-AAB3-08A1B14712BF}" sibTransId="{1A216879-DAFA-43D9-A7EF-822BD096B1D6}"/>
    <dgm:cxn modelId="{40423314-DAFE-4F76-90B6-B958DDD6EFF7}" srcId="{2AAA015D-DE9C-46CF-A010-836A0E5301CD}" destId="{B095C50D-3EA1-48A8-B543-F7CD6F1C5FAE}" srcOrd="7" destOrd="0" parTransId="{48D2AE2A-B392-428F-A778-FA598667C24D}" sibTransId="{AF67A3E2-86DA-4780-9186-22C81C4713EB}"/>
    <dgm:cxn modelId="{DB2E8E14-AC09-45C3-AD37-7419650ACECC}" type="presOf" srcId="{B611A052-F1BA-41BF-8CF1-CF15E3E7BEE4}" destId="{45745E78-06CA-4BAA-8ACA-315AECAD026B}" srcOrd="0" destOrd="0" presId="urn:microsoft.com/office/officeart/2005/8/layout/default"/>
    <dgm:cxn modelId="{4CC3841B-44A8-45C1-842F-7EDD1E880826}" srcId="{2AAA015D-DE9C-46CF-A010-836A0E5301CD}" destId="{2F1177A1-78DD-4C25-B482-D62134ED3B56}" srcOrd="5" destOrd="0" parTransId="{615BF9D6-9837-40AC-BEF7-FDEFD5A92109}" sibTransId="{99BF93A9-D12A-46EC-BD5F-DE91D3F29EC1}"/>
    <dgm:cxn modelId="{6CCAD021-8314-4167-8CA4-A513140BD6EA}" type="presOf" srcId="{2F1177A1-78DD-4C25-B482-D62134ED3B56}" destId="{A1939CE2-EC91-45F0-8D21-AC0D920B5994}" srcOrd="0" destOrd="0" presId="urn:microsoft.com/office/officeart/2005/8/layout/default"/>
    <dgm:cxn modelId="{0B225D22-47E4-4520-AD9B-57E149FE53A2}" type="presOf" srcId="{016E6091-7F8D-4D91-ABAF-22C77BAAD756}" destId="{54B19551-2633-40C0-BD15-B04FF29B6897}" srcOrd="0" destOrd="0" presId="urn:microsoft.com/office/officeart/2005/8/layout/default"/>
    <dgm:cxn modelId="{7BDAD126-C7E9-4A6A-8055-1E9859B2403B}" srcId="{2AAA015D-DE9C-46CF-A010-836A0E5301CD}" destId="{333E1646-FBFA-40AB-A13B-48B0E6EF0FDA}" srcOrd="4" destOrd="0" parTransId="{9687E17E-EAAD-4C55-8B10-DEA2C9E5B834}" sibTransId="{94218257-331C-4E54-926C-94B97499CC45}"/>
    <dgm:cxn modelId="{FBC5FD29-6912-45DC-96D1-455FE8C43398}" srcId="{2AAA015D-DE9C-46CF-A010-836A0E5301CD}" destId="{D5C1A0EB-0509-4191-9BF8-24F4BA11088F}" srcOrd="0" destOrd="0" parTransId="{371284E7-61C5-4218-B606-AF70D2D2C8D3}" sibTransId="{E30B9A7E-6488-4065-8E26-BF784BDE479A}"/>
    <dgm:cxn modelId="{2BEEBF31-5D18-4873-82E2-AFD19EC325F6}" srcId="{2AAA015D-DE9C-46CF-A010-836A0E5301CD}" destId="{187E0CD1-A46A-43E4-B7AA-A085572048CE}" srcOrd="2" destOrd="0" parTransId="{CF75A55B-EF63-4120-90B6-8A644FFD15E0}" sibTransId="{D9D9ED80-F6A0-452E-8B50-F65BBE8ECD42}"/>
    <dgm:cxn modelId="{BF58F15E-8B46-4D3E-BAE7-E48C875C008B}" type="presOf" srcId="{333E1646-FBFA-40AB-A13B-48B0E6EF0FDA}" destId="{DCB8F4F2-640E-4FA8-9F2D-DF3A89A7C4E5}" srcOrd="0" destOrd="0" presId="urn:microsoft.com/office/officeart/2005/8/layout/default"/>
    <dgm:cxn modelId="{A50A4F54-51B9-4973-8D34-9BD445F064DB}" type="presOf" srcId="{187E0CD1-A46A-43E4-B7AA-A085572048CE}" destId="{20D588FA-6167-4FB6-AA5A-7A702705800A}" srcOrd="0" destOrd="0" presId="urn:microsoft.com/office/officeart/2005/8/layout/default"/>
    <dgm:cxn modelId="{5CDF5D89-2ECE-46E4-BB74-44915DF741C3}" type="presOf" srcId="{D5C1A0EB-0509-4191-9BF8-24F4BA11088F}" destId="{BB38E8C8-6369-48DD-928E-74535E38FA9F}" srcOrd="0" destOrd="0" presId="urn:microsoft.com/office/officeart/2005/8/layout/default"/>
    <dgm:cxn modelId="{40EA3D8C-DCCC-42FF-968A-0D0E522C2E7F}" type="presOf" srcId="{92ED23BD-6470-496A-A065-0184854B1CB1}" destId="{F8051505-C88D-4CD7-BC65-DAC4D9F37F45}" srcOrd="0" destOrd="0" presId="urn:microsoft.com/office/officeart/2005/8/layout/default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484D0DA0-2156-4899-B760-133F582E340A}" type="presOf" srcId="{B095C50D-3EA1-48A8-B543-F7CD6F1C5FAE}" destId="{E8CFA20E-920E-450E-99A3-F34AE3DCBC34}" srcOrd="0" destOrd="0" presId="urn:microsoft.com/office/officeart/2005/8/layout/default"/>
    <dgm:cxn modelId="{D18CDEC2-4B14-4D00-8677-3BD3E486631F}" srcId="{2AAA015D-DE9C-46CF-A010-836A0E5301CD}" destId="{399FD7CC-B1DE-4E25-BAA6-FA932B7A9AE9}" srcOrd="1" destOrd="0" parTransId="{C9243960-2496-4182-8B17-829F11628965}" sibTransId="{92FCC597-AFAB-401E-ADFD-CD6D7E45948C}"/>
    <dgm:cxn modelId="{C5D72DC9-B6BC-4BA3-93F4-3E28B2B1072D}" srcId="{2AAA015D-DE9C-46CF-A010-836A0E5301CD}" destId="{B611A052-F1BA-41BF-8CF1-CF15E3E7BEE4}" srcOrd="8" destOrd="0" parTransId="{23C6614F-ACF8-429A-9E64-0250A5298B1D}" sibTransId="{F716A92D-24FB-4227-8B9B-27264A74B421}"/>
    <dgm:cxn modelId="{C6FB36D7-74D7-46B7-99BC-CBDFA7CD1BC2}" type="presOf" srcId="{399FD7CC-B1DE-4E25-BAA6-FA932B7A9AE9}" destId="{2FA90444-4BC9-4D4A-A311-E098790C4CA0}" srcOrd="0" destOrd="0" presId="urn:microsoft.com/office/officeart/2005/8/layout/default"/>
    <dgm:cxn modelId="{F7AC3E37-C832-44EA-BECF-2F4397475E40}" type="presParOf" srcId="{C42D92C4-71C0-48BA-825F-A8E9CD0CF4E4}" destId="{BB38E8C8-6369-48DD-928E-74535E38FA9F}" srcOrd="0" destOrd="0" presId="urn:microsoft.com/office/officeart/2005/8/layout/default"/>
    <dgm:cxn modelId="{7C838CBB-1AE1-4B6E-9BAC-AA1CCAA1C9EA}" type="presParOf" srcId="{C42D92C4-71C0-48BA-825F-A8E9CD0CF4E4}" destId="{DFE0D193-4B8A-47E7-AB17-4EE8710022E5}" srcOrd="1" destOrd="0" presId="urn:microsoft.com/office/officeart/2005/8/layout/default"/>
    <dgm:cxn modelId="{C0AD6DD4-9256-4AF2-B1A3-521FBBBF8E59}" type="presParOf" srcId="{C42D92C4-71C0-48BA-825F-A8E9CD0CF4E4}" destId="{2FA90444-4BC9-4D4A-A311-E098790C4CA0}" srcOrd="2" destOrd="0" presId="urn:microsoft.com/office/officeart/2005/8/layout/default"/>
    <dgm:cxn modelId="{E8E6F61A-D461-4C5E-ACE4-C8185CF00A82}" type="presParOf" srcId="{C42D92C4-71C0-48BA-825F-A8E9CD0CF4E4}" destId="{DD2B828A-0B8E-461E-B3ED-F84F43A3FC21}" srcOrd="3" destOrd="0" presId="urn:microsoft.com/office/officeart/2005/8/layout/default"/>
    <dgm:cxn modelId="{5B778E14-654C-4EC4-B27F-3FF8C60D6E0D}" type="presParOf" srcId="{C42D92C4-71C0-48BA-825F-A8E9CD0CF4E4}" destId="{20D588FA-6167-4FB6-AA5A-7A702705800A}" srcOrd="4" destOrd="0" presId="urn:microsoft.com/office/officeart/2005/8/layout/default"/>
    <dgm:cxn modelId="{65DDD64A-D4BB-45D2-BFEC-35B9939F3E08}" type="presParOf" srcId="{C42D92C4-71C0-48BA-825F-A8E9CD0CF4E4}" destId="{BC61FD5D-2463-4625-BE15-76FB9DB78252}" srcOrd="5" destOrd="0" presId="urn:microsoft.com/office/officeart/2005/8/layout/default"/>
    <dgm:cxn modelId="{7732CB9D-736B-496A-9B2A-8712D352C950}" type="presParOf" srcId="{C42D92C4-71C0-48BA-825F-A8E9CD0CF4E4}" destId="{F8051505-C88D-4CD7-BC65-DAC4D9F37F45}" srcOrd="6" destOrd="0" presId="urn:microsoft.com/office/officeart/2005/8/layout/default"/>
    <dgm:cxn modelId="{6A2A11AF-0363-46A6-859F-D7EDDC95F5A5}" type="presParOf" srcId="{C42D92C4-71C0-48BA-825F-A8E9CD0CF4E4}" destId="{527DCAEC-8783-4BE4-8138-C0FAAB897E9E}" srcOrd="7" destOrd="0" presId="urn:microsoft.com/office/officeart/2005/8/layout/default"/>
    <dgm:cxn modelId="{32EB2DB2-6414-4A22-A64E-483C632CB7D9}" type="presParOf" srcId="{C42D92C4-71C0-48BA-825F-A8E9CD0CF4E4}" destId="{DCB8F4F2-640E-4FA8-9F2D-DF3A89A7C4E5}" srcOrd="8" destOrd="0" presId="urn:microsoft.com/office/officeart/2005/8/layout/default"/>
    <dgm:cxn modelId="{FBD3BAA0-6BB2-46F5-8328-4E0B7423854B}" type="presParOf" srcId="{C42D92C4-71C0-48BA-825F-A8E9CD0CF4E4}" destId="{2CFD4FB2-53EF-432F-9954-D75F766BC7F0}" srcOrd="9" destOrd="0" presId="urn:microsoft.com/office/officeart/2005/8/layout/default"/>
    <dgm:cxn modelId="{C443C739-E2C2-4BC6-831E-F550166A54EE}" type="presParOf" srcId="{C42D92C4-71C0-48BA-825F-A8E9CD0CF4E4}" destId="{A1939CE2-EC91-45F0-8D21-AC0D920B5994}" srcOrd="10" destOrd="0" presId="urn:microsoft.com/office/officeart/2005/8/layout/default"/>
    <dgm:cxn modelId="{B63C23F9-5CD6-496B-A3E9-062B0434ECFD}" type="presParOf" srcId="{C42D92C4-71C0-48BA-825F-A8E9CD0CF4E4}" destId="{4B9372F5-161B-464B-B911-A273AE66E23F}" srcOrd="11" destOrd="0" presId="urn:microsoft.com/office/officeart/2005/8/layout/default"/>
    <dgm:cxn modelId="{8D606DEF-E02D-4CB3-9F55-B0680DE41AF5}" type="presParOf" srcId="{C42D92C4-71C0-48BA-825F-A8E9CD0CF4E4}" destId="{54B19551-2633-40C0-BD15-B04FF29B6897}" srcOrd="12" destOrd="0" presId="urn:microsoft.com/office/officeart/2005/8/layout/default"/>
    <dgm:cxn modelId="{31294C50-F0C5-4478-99CB-FFBD099B71CF}" type="presParOf" srcId="{C42D92C4-71C0-48BA-825F-A8E9CD0CF4E4}" destId="{53198472-772C-4AF7-B081-E62233F215C1}" srcOrd="13" destOrd="0" presId="urn:microsoft.com/office/officeart/2005/8/layout/default"/>
    <dgm:cxn modelId="{30588CD1-8448-4365-AE48-7A6789FB8ECA}" type="presParOf" srcId="{C42D92C4-71C0-48BA-825F-A8E9CD0CF4E4}" destId="{E8CFA20E-920E-450E-99A3-F34AE3DCBC34}" srcOrd="14" destOrd="0" presId="urn:microsoft.com/office/officeart/2005/8/layout/default"/>
    <dgm:cxn modelId="{D2831241-E9ED-46F2-B91E-8180F98A8CF6}" type="presParOf" srcId="{C42D92C4-71C0-48BA-825F-A8E9CD0CF4E4}" destId="{E6854CDD-5381-4A02-9B97-9E6644343B7A}" srcOrd="15" destOrd="0" presId="urn:microsoft.com/office/officeart/2005/8/layout/default"/>
    <dgm:cxn modelId="{402783F9-73AE-4101-BBCF-9232AE5940B6}" type="presParOf" srcId="{C42D92C4-71C0-48BA-825F-A8E9CD0CF4E4}" destId="{45745E78-06CA-4BAA-8ACA-315AECAD026B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A015D-DE9C-46CF-A010-836A0E5301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958FC11-7E13-49E9-8851-2AB40769343C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Techniques de soins d'hygiène et de confort: raisonnement clinique, démarche clinique,  démarche de soins</a:t>
          </a:r>
          <a:endParaRPr lang="fr-FR" sz="1400" kern="1200" dirty="0">
            <a:solidFill>
              <a:schemeClr val="tx1"/>
            </a:solidFill>
          </a:endParaRPr>
        </a:p>
      </dgm:t>
    </dgm:pt>
    <dgm:pt modelId="{45A576B5-F3AB-42FA-8686-AF2A4C31F3EF}" type="parTrans" cxnId="{B5061521-F33A-4910-BB52-C5DEA5E5B8B0}">
      <dgm:prSet/>
      <dgm:spPr/>
      <dgm:t>
        <a:bodyPr/>
        <a:lstStyle/>
        <a:p>
          <a:endParaRPr lang="fr-FR" sz="1400"/>
        </a:p>
      </dgm:t>
    </dgm:pt>
    <dgm:pt modelId="{1D61BB4D-5FCD-4A22-8736-C64AEC817BBD}" type="sibTrans" cxnId="{B5061521-F33A-4910-BB52-C5DEA5E5B8B0}">
      <dgm:prSet/>
      <dgm:spPr/>
      <dgm:t>
        <a:bodyPr/>
        <a:lstStyle/>
        <a:p>
          <a:endParaRPr lang="fr-FR" sz="1400"/>
        </a:p>
      </dgm:t>
    </dgm:pt>
    <dgm:pt modelId="{F029C6D3-5525-42CE-981B-FD642CA6E6C0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Matériels et appareils de remise en température</a:t>
          </a:r>
        </a:p>
      </dgm:t>
    </dgm:pt>
    <dgm:pt modelId="{AF3D6770-CB42-4461-8395-B0151DA067DD}" type="parTrans" cxnId="{BF61A42E-54A7-46FD-B075-08623E5F9177}">
      <dgm:prSet/>
      <dgm:spPr/>
      <dgm:t>
        <a:bodyPr/>
        <a:lstStyle/>
        <a:p>
          <a:endParaRPr lang="fr-FR" sz="1400"/>
        </a:p>
      </dgm:t>
    </dgm:pt>
    <dgm:pt modelId="{2AD84333-1A6B-4C61-B6CE-DA718BD4CD73}" type="sibTrans" cxnId="{BF61A42E-54A7-46FD-B075-08623E5F9177}">
      <dgm:prSet/>
      <dgm:spPr/>
      <dgm:t>
        <a:bodyPr/>
        <a:lstStyle/>
        <a:p>
          <a:endParaRPr lang="fr-FR" sz="1400"/>
        </a:p>
      </dgm:t>
    </dgm:pt>
    <dgm:pt modelId="{51DCD96C-AA03-4722-A52F-125A5D7CE795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Modes de distribution des repas et collations: service à table, service au lit</a:t>
          </a:r>
        </a:p>
      </dgm:t>
    </dgm:pt>
    <dgm:pt modelId="{AA98F884-27CA-4049-B068-D106C4A08C30}" type="parTrans" cxnId="{F942183F-DB5A-4D17-B4C0-3F0DFDD8171F}">
      <dgm:prSet/>
      <dgm:spPr/>
      <dgm:t>
        <a:bodyPr/>
        <a:lstStyle/>
        <a:p>
          <a:endParaRPr lang="fr-FR" sz="1400"/>
        </a:p>
      </dgm:t>
    </dgm:pt>
    <dgm:pt modelId="{D11C6437-E130-4B2C-81DB-7B7931EDA825}" type="sibTrans" cxnId="{F942183F-DB5A-4D17-B4C0-3F0DFDD8171F}">
      <dgm:prSet/>
      <dgm:spPr/>
      <dgm:t>
        <a:bodyPr/>
        <a:lstStyle/>
        <a:p>
          <a:endParaRPr lang="fr-FR" sz="1400"/>
        </a:p>
      </dgm:t>
    </dgm:pt>
    <dgm:pt modelId="{4FE18BE6-C1EE-472A-8BCB-7B11018C7C74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Installation et aide à la prise des repas: matériels d'aide aux repas</a:t>
          </a:r>
        </a:p>
      </dgm:t>
    </dgm:pt>
    <dgm:pt modelId="{F8C4834B-0BC9-4F36-8713-0BBCA948E729}" type="parTrans" cxnId="{272B7212-E620-45CC-AEA2-80970B3A33D6}">
      <dgm:prSet/>
      <dgm:spPr/>
      <dgm:t>
        <a:bodyPr/>
        <a:lstStyle/>
        <a:p>
          <a:endParaRPr lang="fr-FR" sz="1400"/>
        </a:p>
      </dgm:t>
    </dgm:pt>
    <dgm:pt modelId="{FCCFBCE2-EFEB-48F6-BDFB-0D597FF16F7C}" type="sibTrans" cxnId="{272B7212-E620-45CC-AEA2-80970B3A33D6}">
      <dgm:prSet/>
      <dgm:spPr/>
      <dgm:t>
        <a:bodyPr/>
        <a:lstStyle/>
        <a:p>
          <a:endParaRPr lang="fr-FR" sz="1400"/>
        </a:p>
      </dgm:t>
    </dgm:pt>
    <dgm:pt modelId="{50DEDF35-C717-4265-A4CE-8BE6256ACEA9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Transmissions? Transmissions ciblées, dossier patient</a:t>
          </a:r>
          <a:endParaRPr lang="fr-FR" sz="1400" kern="1200" dirty="0">
            <a:solidFill>
              <a:schemeClr val="tx1"/>
            </a:solidFill>
          </a:endParaRPr>
        </a:p>
      </dgm:t>
    </dgm:pt>
    <dgm:pt modelId="{0BB3EAD2-FDBA-4F18-B6E4-877FDDD865EB}" type="parTrans" cxnId="{519131A8-8DDF-48DD-BE99-D7334B566108}">
      <dgm:prSet/>
      <dgm:spPr/>
      <dgm:t>
        <a:bodyPr/>
        <a:lstStyle/>
        <a:p>
          <a:endParaRPr lang="fr-FR" sz="1400"/>
        </a:p>
      </dgm:t>
    </dgm:pt>
    <dgm:pt modelId="{76D1CDC6-5DE4-4369-A8DF-6D68ED3CB00C}" type="sibTrans" cxnId="{519131A8-8DDF-48DD-BE99-D7334B566108}">
      <dgm:prSet/>
      <dgm:spPr/>
      <dgm:t>
        <a:bodyPr/>
        <a:lstStyle/>
        <a:p>
          <a:endParaRPr lang="fr-FR" sz="1400"/>
        </a:p>
      </dgm:t>
    </dgm:pt>
    <dgm:pt modelId="{0DAF25E4-BF67-40A4-B527-2A43CA3DBE48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Soins d'hygiène corporelle de l'adulte: effectuer : toilette partielle, toilette complète, douche, bain, pédiluve, change de protection</a:t>
          </a:r>
          <a:endParaRPr lang="fr-FR" sz="1400" kern="1200" dirty="0">
            <a:solidFill>
              <a:schemeClr val="tx1"/>
            </a:solidFill>
          </a:endParaRPr>
        </a:p>
      </dgm:t>
    </dgm:pt>
    <dgm:pt modelId="{107D0AB2-C9C3-43F5-BFCD-AC7ACE2D724D}" type="parTrans" cxnId="{720A4408-AB00-4859-8BE4-83316F95284A}">
      <dgm:prSet/>
      <dgm:spPr/>
      <dgm:t>
        <a:bodyPr/>
        <a:lstStyle/>
        <a:p>
          <a:endParaRPr lang="fr-FR" sz="1400"/>
        </a:p>
      </dgm:t>
    </dgm:pt>
    <dgm:pt modelId="{3F4B7F0B-97E5-4EDB-B6F8-B6CFC0D6F99E}" type="sibTrans" cxnId="{720A4408-AB00-4859-8BE4-83316F95284A}">
      <dgm:prSet/>
      <dgm:spPr/>
      <dgm:t>
        <a:bodyPr/>
        <a:lstStyle/>
        <a:p>
          <a:endParaRPr lang="fr-FR" sz="1400"/>
        </a:p>
      </dgm:t>
    </dgm:pt>
    <dgm:pt modelId="{15364656-7D95-45AC-A359-05A394A440E4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Soins d'hygiène corporelle de l'enfant: change, toilette partielle, lavage des mains, du visage, une toilette complète, bain et shampoing</a:t>
          </a:r>
          <a:endParaRPr lang="fr-FR" sz="1400" kern="1200" dirty="0">
            <a:solidFill>
              <a:schemeClr val="tx1"/>
            </a:solidFill>
          </a:endParaRPr>
        </a:p>
      </dgm:t>
    </dgm:pt>
    <dgm:pt modelId="{CA49F2FF-40E6-4C13-81B6-5282A7176541}" type="parTrans" cxnId="{1E474AC1-CC00-43EF-ABB3-658D7EB6B1D4}">
      <dgm:prSet/>
      <dgm:spPr/>
      <dgm:t>
        <a:bodyPr/>
        <a:lstStyle/>
        <a:p>
          <a:endParaRPr lang="fr-FR" sz="1400"/>
        </a:p>
      </dgm:t>
    </dgm:pt>
    <dgm:pt modelId="{C4E5F714-E07E-4910-968D-B06D8A3214EA}" type="sibTrans" cxnId="{1E474AC1-CC00-43EF-ABB3-658D7EB6B1D4}">
      <dgm:prSet/>
      <dgm:spPr/>
      <dgm:t>
        <a:bodyPr/>
        <a:lstStyle/>
        <a:p>
          <a:endParaRPr lang="fr-FR" sz="1400"/>
        </a:p>
      </dgm:t>
    </dgm:pt>
    <dgm:pt modelId="{FBD6E51D-8717-463F-8904-0FDDFF573138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Aide</a:t>
          </a:r>
          <a:r>
            <a:rPr lang="fr-FR" sz="1400" b="0" i="0" u="none" kern="1200" dirty="0">
              <a:solidFill>
                <a:schemeClr val="tx1"/>
              </a:solidFill>
            </a:rPr>
            <a:t> à l'élimination: matériel d'aide à l'élimination</a:t>
          </a:r>
          <a:endParaRPr lang="fr-FR" sz="1400" kern="1200" dirty="0">
            <a:solidFill>
              <a:schemeClr val="tx1"/>
            </a:solidFill>
          </a:endParaRPr>
        </a:p>
      </dgm:t>
    </dgm:pt>
    <dgm:pt modelId="{FDB0BC8C-B96F-4471-B8DC-9CF7DFB21D0F}" type="parTrans" cxnId="{32512E2A-F7BB-45A6-84BF-7D3F3315E548}">
      <dgm:prSet/>
      <dgm:spPr/>
      <dgm:t>
        <a:bodyPr/>
        <a:lstStyle/>
        <a:p>
          <a:endParaRPr lang="fr-FR" sz="1400"/>
        </a:p>
      </dgm:t>
    </dgm:pt>
    <dgm:pt modelId="{50F64ED8-5E6B-4359-A74F-F7C3A9C450A9}" type="sibTrans" cxnId="{32512E2A-F7BB-45A6-84BF-7D3F3315E548}">
      <dgm:prSet/>
      <dgm:spPr/>
      <dgm:t>
        <a:bodyPr/>
        <a:lstStyle/>
        <a:p>
          <a:endParaRPr lang="fr-FR" sz="1400"/>
        </a:p>
      </dgm:t>
    </dgm:pt>
    <dgm:pt modelId="{1CD6CC78-4BBB-42AA-AD50-1889423FFC78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prévention des risques d'alitement prolongé</a:t>
          </a:r>
          <a:endParaRPr lang="fr-FR" sz="1400" kern="1200" dirty="0">
            <a:solidFill>
              <a:schemeClr val="tx1"/>
            </a:solidFill>
          </a:endParaRPr>
        </a:p>
      </dgm:t>
    </dgm:pt>
    <dgm:pt modelId="{D4A85C28-E9F0-4743-884A-94EE4C8CDC5C}" type="parTrans" cxnId="{A10F4FAD-30A4-4670-82E8-D9744585B109}">
      <dgm:prSet/>
      <dgm:spPr/>
      <dgm:t>
        <a:bodyPr/>
        <a:lstStyle/>
        <a:p>
          <a:endParaRPr lang="fr-FR" sz="1400"/>
        </a:p>
      </dgm:t>
    </dgm:pt>
    <dgm:pt modelId="{1D5AE25B-B23E-453D-9BE1-D57130CF8F69}" type="sibTrans" cxnId="{A10F4FAD-30A4-4670-82E8-D9744585B109}">
      <dgm:prSet/>
      <dgm:spPr/>
      <dgm:t>
        <a:bodyPr/>
        <a:lstStyle/>
        <a:p>
          <a:endParaRPr lang="fr-FR" sz="1400"/>
        </a:p>
      </dgm:t>
    </dgm:pt>
    <dgm:pt modelId="{36590476-AD24-47F0-9567-280DCF1346C5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Risques biologiques liés aux soins</a:t>
          </a:r>
          <a:endParaRPr lang="fr-FR" sz="1400" kern="1200" dirty="0">
            <a:solidFill>
              <a:schemeClr val="tx1"/>
            </a:solidFill>
          </a:endParaRPr>
        </a:p>
      </dgm:t>
    </dgm:pt>
    <dgm:pt modelId="{FA3E9D65-442D-48AA-ACD0-819D8679FB6E}" type="parTrans" cxnId="{2EB5186C-3499-4F6D-8560-992AB65C6226}">
      <dgm:prSet/>
      <dgm:spPr/>
      <dgm:t>
        <a:bodyPr/>
        <a:lstStyle/>
        <a:p>
          <a:endParaRPr lang="fr-FR" sz="1400"/>
        </a:p>
      </dgm:t>
    </dgm:pt>
    <dgm:pt modelId="{BA9AE96E-706C-4C9B-ADA8-5DD93B56D723}" type="sibTrans" cxnId="{2EB5186C-3499-4F6D-8560-992AB65C6226}">
      <dgm:prSet/>
      <dgm:spPr/>
      <dgm:t>
        <a:bodyPr/>
        <a:lstStyle/>
        <a:p>
          <a:endParaRPr lang="fr-FR" sz="1400"/>
        </a:p>
      </dgm:t>
    </dgm:pt>
    <dgm:pt modelId="{5FBE6D8E-DC04-43FB-BABA-137896D6C794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Elimination des déchets d'activités de soins à risques infectieux (DASRI) et des déchets assimilables aux ordures ménagères (DAOM)</a:t>
          </a:r>
          <a:endParaRPr lang="fr-FR" sz="1400" kern="1200" dirty="0">
            <a:solidFill>
              <a:schemeClr val="tx1"/>
            </a:solidFill>
          </a:endParaRPr>
        </a:p>
      </dgm:t>
    </dgm:pt>
    <dgm:pt modelId="{2215515F-113C-459D-A1AD-F18D1CA99A29}" type="parTrans" cxnId="{6C045A59-B392-4B68-A6E8-3C7C4C920A00}">
      <dgm:prSet/>
      <dgm:spPr/>
      <dgm:t>
        <a:bodyPr/>
        <a:lstStyle/>
        <a:p>
          <a:endParaRPr lang="fr-FR" sz="1400"/>
        </a:p>
      </dgm:t>
    </dgm:pt>
    <dgm:pt modelId="{F86D519F-17E4-47C8-B4AD-837A5CA9DBE2}" type="sibTrans" cxnId="{6C045A59-B392-4B68-A6E8-3C7C4C920A00}">
      <dgm:prSet/>
      <dgm:spPr/>
      <dgm:t>
        <a:bodyPr/>
        <a:lstStyle/>
        <a:p>
          <a:endParaRPr lang="fr-FR" sz="1400"/>
        </a:p>
      </dgm:t>
    </dgm:pt>
    <dgm:pt modelId="{2E7B5091-F547-4C91-9E6C-D4FDB3042C80}">
      <dgm:prSet custT="1"/>
      <dgm:spPr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fr-FR" sz="1400" b="0" i="0" u="none" kern="1200" dirty="0">
              <a:solidFill>
                <a:schemeClr val="tx1"/>
              </a:solidFill>
            </a:rPr>
            <a:t>Habillage et déshabillage</a:t>
          </a:r>
          <a:endParaRPr lang="fr-FR" sz="1400" kern="1200" dirty="0">
            <a:solidFill>
              <a:schemeClr val="tx1"/>
            </a:solidFill>
          </a:endParaRPr>
        </a:p>
      </dgm:t>
    </dgm:pt>
    <dgm:pt modelId="{CC66812E-B9C8-41D3-9C75-B696791C70AF}" type="parTrans" cxnId="{2C7DDE99-6651-4B7B-9353-FE087043517C}">
      <dgm:prSet/>
      <dgm:spPr/>
      <dgm:t>
        <a:bodyPr/>
        <a:lstStyle/>
        <a:p>
          <a:endParaRPr lang="fr-FR" sz="1400"/>
        </a:p>
      </dgm:t>
    </dgm:pt>
    <dgm:pt modelId="{F9A46AE6-EA87-41AE-AB48-6EB79EEE0F1E}" type="sibTrans" cxnId="{2C7DDE99-6651-4B7B-9353-FE087043517C}">
      <dgm:prSet/>
      <dgm:spPr/>
      <dgm:t>
        <a:bodyPr/>
        <a:lstStyle/>
        <a:p>
          <a:endParaRPr lang="fr-FR" sz="1400"/>
        </a:p>
      </dgm:t>
    </dgm:pt>
    <dgm:pt modelId="{C42D92C4-71C0-48BA-825F-A8E9CD0CF4E4}" type="pres">
      <dgm:prSet presAssocID="{2AAA015D-DE9C-46CF-A010-836A0E5301CD}" presName="diagram" presStyleCnt="0">
        <dgm:presLayoutVars>
          <dgm:dir/>
          <dgm:resizeHandles val="exact"/>
        </dgm:presLayoutVars>
      </dgm:prSet>
      <dgm:spPr/>
    </dgm:pt>
    <dgm:pt modelId="{BC4EC2D0-3FE3-428F-8BDB-C3FB489E9E0A}" type="pres">
      <dgm:prSet presAssocID="{F029C6D3-5525-42CE-981B-FD642CA6E6C0}" presName="node" presStyleLbl="node1" presStyleIdx="0" presStyleCnt="12">
        <dgm:presLayoutVars>
          <dgm:bulletEnabled val="1"/>
        </dgm:presLayoutVars>
      </dgm:prSet>
      <dgm:spPr/>
    </dgm:pt>
    <dgm:pt modelId="{633B23E8-70DA-4BD4-BBD1-4F12F74AA2FA}" type="pres">
      <dgm:prSet presAssocID="{2AD84333-1A6B-4C61-B6CE-DA718BD4CD73}" presName="sibTrans" presStyleCnt="0"/>
      <dgm:spPr/>
    </dgm:pt>
    <dgm:pt modelId="{96BC3D38-2806-436F-991D-C4E402232C17}" type="pres">
      <dgm:prSet presAssocID="{51DCD96C-AA03-4722-A52F-125A5D7CE795}" presName="node" presStyleLbl="node1" presStyleIdx="1" presStyleCnt="12">
        <dgm:presLayoutVars>
          <dgm:bulletEnabled val="1"/>
        </dgm:presLayoutVars>
      </dgm:prSet>
      <dgm:spPr/>
    </dgm:pt>
    <dgm:pt modelId="{8491E803-FF8C-472F-AEAA-C167B1B53E1D}" type="pres">
      <dgm:prSet presAssocID="{D11C6437-E130-4B2C-81DB-7B7931EDA825}" presName="sibTrans" presStyleCnt="0"/>
      <dgm:spPr/>
    </dgm:pt>
    <dgm:pt modelId="{16F972E8-FC9D-463E-9C84-D51AA2F2D165}" type="pres">
      <dgm:prSet presAssocID="{4FE18BE6-C1EE-472A-8BCB-7B11018C7C74}" presName="node" presStyleLbl="node1" presStyleIdx="2" presStyleCnt="12">
        <dgm:presLayoutVars>
          <dgm:bulletEnabled val="1"/>
        </dgm:presLayoutVars>
      </dgm:prSet>
      <dgm:spPr/>
    </dgm:pt>
    <dgm:pt modelId="{9726E08A-B480-4C08-BE89-0B756514C57B}" type="pres">
      <dgm:prSet presAssocID="{FCCFBCE2-EFEB-48F6-BDFB-0D597FF16F7C}" presName="sibTrans" presStyleCnt="0"/>
      <dgm:spPr/>
    </dgm:pt>
    <dgm:pt modelId="{36BE9C5B-275F-4D54-8678-CD0F88EB2D36}" type="pres">
      <dgm:prSet presAssocID="{2958FC11-7E13-49E9-8851-2AB40769343C}" presName="node" presStyleLbl="node1" presStyleIdx="3" presStyleCnt="12" custScaleX="134754" custScaleY="132380">
        <dgm:presLayoutVars>
          <dgm:bulletEnabled val="1"/>
        </dgm:presLayoutVars>
      </dgm:prSet>
      <dgm:spPr>
        <a:xfrm>
          <a:off x="4825296" y="2109456"/>
          <a:ext cx="3008534" cy="1805120"/>
        </a:xfrm>
        <a:prstGeom prst="rect">
          <a:avLst/>
        </a:prstGeom>
      </dgm:spPr>
    </dgm:pt>
    <dgm:pt modelId="{2DFBF995-4436-475D-8EF3-46D80DD299E7}" type="pres">
      <dgm:prSet presAssocID="{1D61BB4D-5FCD-4A22-8736-C64AEC817BBD}" presName="sibTrans" presStyleCnt="0"/>
      <dgm:spPr/>
    </dgm:pt>
    <dgm:pt modelId="{22559476-0223-48EB-98E6-4658B2548797}" type="pres">
      <dgm:prSet presAssocID="{50DEDF35-C717-4265-A4CE-8BE6256ACEA9}" presName="node" presStyleLbl="node1" presStyleIdx="4" presStyleCnt="12">
        <dgm:presLayoutVars>
          <dgm:bulletEnabled val="1"/>
        </dgm:presLayoutVars>
      </dgm:prSet>
      <dgm:spPr/>
    </dgm:pt>
    <dgm:pt modelId="{F87B5367-C287-4351-B3DA-4420DC8CD89B}" type="pres">
      <dgm:prSet presAssocID="{76D1CDC6-5DE4-4369-A8DF-6D68ED3CB00C}" presName="sibTrans" presStyleCnt="0"/>
      <dgm:spPr/>
    </dgm:pt>
    <dgm:pt modelId="{F35C39DE-A92D-424E-B540-7E79DC45C54A}" type="pres">
      <dgm:prSet presAssocID="{0DAF25E4-BF67-40A4-B527-2A43CA3DBE48}" presName="node" presStyleLbl="node1" presStyleIdx="5" presStyleCnt="12">
        <dgm:presLayoutVars>
          <dgm:bulletEnabled val="1"/>
        </dgm:presLayoutVars>
      </dgm:prSet>
      <dgm:spPr/>
    </dgm:pt>
    <dgm:pt modelId="{E388682D-01D3-4007-8E41-26F42FE8DA97}" type="pres">
      <dgm:prSet presAssocID="{3F4B7F0B-97E5-4EDB-B6F8-B6CFC0D6F99E}" presName="sibTrans" presStyleCnt="0"/>
      <dgm:spPr/>
    </dgm:pt>
    <dgm:pt modelId="{7FAC09D5-D485-44D1-9EC1-48A7FD51EA6F}" type="pres">
      <dgm:prSet presAssocID="{15364656-7D95-45AC-A359-05A394A440E4}" presName="node" presStyleLbl="node1" presStyleIdx="6" presStyleCnt="12">
        <dgm:presLayoutVars>
          <dgm:bulletEnabled val="1"/>
        </dgm:presLayoutVars>
      </dgm:prSet>
      <dgm:spPr/>
    </dgm:pt>
    <dgm:pt modelId="{9A0F91CA-4481-49C5-8F51-FA5002745460}" type="pres">
      <dgm:prSet presAssocID="{C4E5F714-E07E-4910-968D-B06D8A3214EA}" presName="sibTrans" presStyleCnt="0"/>
      <dgm:spPr/>
    </dgm:pt>
    <dgm:pt modelId="{31D588C7-D006-487B-8990-BA9C343AA716}" type="pres">
      <dgm:prSet presAssocID="{FBD6E51D-8717-463F-8904-0FDDFF573138}" presName="node" presStyleLbl="node1" presStyleIdx="7" presStyleCnt="12">
        <dgm:presLayoutVars>
          <dgm:bulletEnabled val="1"/>
        </dgm:presLayoutVars>
      </dgm:prSet>
      <dgm:spPr/>
    </dgm:pt>
    <dgm:pt modelId="{5868AC66-96A9-4CF1-818D-BC8E3C700AA1}" type="pres">
      <dgm:prSet presAssocID="{50F64ED8-5E6B-4359-A74F-F7C3A9C450A9}" presName="sibTrans" presStyleCnt="0"/>
      <dgm:spPr/>
    </dgm:pt>
    <dgm:pt modelId="{28A56BEE-3665-4E90-801D-32524AF20011}" type="pres">
      <dgm:prSet presAssocID="{1CD6CC78-4BBB-42AA-AD50-1889423FFC78}" presName="node" presStyleLbl="node1" presStyleIdx="8" presStyleCnt="12">
        <dgm:presLayoutVars>
          <dgm:bulletEnabled val="1"/>
        </dgm:presLayoutVars>
      </dgm:prSet>
      <dgm:spPr/>
    </dgm:pt>
    <dgm:pt modelId="{1833A513-8232-47C5-92DA-2FC73306E279}" type="pres">
      <dgm:prSet presAssocID="{1D5AE25B-B23E-453D-9BE1-D57130CF8F69}" presName="sibTrans" presStyleCnt="0"/>
      <dgm:spPr/>
    </dgm:pt>
    <dgm:pt modelId="{E7879061-5BE8-4349-9D43-FCB68436198A}" type="pres">
      <dgm:prSet presAssocID="{36590476-AD24-47F0-9567-280DCF1346C5}" presName="node" presStyleLbl="node1" presStyleIdx="9" presStyleCnt="12">
        <dgm:presLayoutVars>
          <dgm:bulletEnabled val="1"/>
        </dgm:presLayoutVars>
      </dgm:prSet>
      <dgm:spPr/>
    </dgm:pt>
    <dgm:pt modelId="{0B555A56-40E2-43D7-B075-9DA97088910F}" type="pres">
      <dgm:prSet presAssocID="{BA9AE96E-706C-4C9B-ADA8-5DD93B56D723}" presName="sibTrans" presStyleCnt="0"/>
      <dgm:spPr/>
    </dgm:pt>
    <dgm:pt modelId="{09A44627-6126-4D2A-BA02-712707CF62C7}" type="pres">
      <dgm:prSet presAssocID="{5FBE6D8E-DC04-43FB-BABA-137896D6C794}" presName="node" presStyleLbl="node1" presStyleIdx="10" presStyleCnt="12">
        <dgm:presLayoutVars>
          <dgm:bulletEnabled val="1"/>
        </dgm:presLayoutVars>
      </dgm:prSet>
      <dgm:spPr/>
    </dgm:pt>
    <dgm:pt modelId="{489D2E98-772A-439F-8ACF-7121D9DA1490}" type="pres">
      <dgm:prSet presAssocID="{F86D519F-17E4-47C8-B4AD-837A5CA9DBE2}" presName="sibTrans" presStyleCnt="0"/>
      <dgm:spPr/>
    </dgm:pt>
    <dgm:pt modelId="{3497EE28-1C95-44E3-A207-D41EBDECEF6A}" type="pres">
      <dgm:prSet presAssocID="{2E7B5091-F547-4C91-9E6C-D4FDB3042C80}" presName="node" presStyleLbl="node1" presStyleIdx="11" presStyleCnt="12">
        <dgm:presLayoutVars>
          <dgm:bulletEnabled val="1"/>
        </dgm:presLayoutVars>
      </dgm:prSet>
      <dgm:spPr/>
    </dgm:pt>
  </dgm:ptLst>
  <dgm:cxnLst>
    <dgm:cxn modelId="{720A4408-AB00-4859-8BE4-83316F95284A}" srcId="{2AAA015D-DE9C-46CF-A010-836A0E5301CD}" destId="{0DAF25E4-BF67-40A4-B527-2A43CA3DBE48}" srcOrd="5" destOrd="0" parTransId="{107D0AB2-C9C3-43F5-BFCD-AC7ACE2D724D}" sibTransId="{3F4B7F0B-97E5-4EDB-B6F8-B6CFC0D6F99E}"/>
    <dgm:cxn modelId="{97E8ED08-D6BC-4FCC-8F14-97207AFEDA8D}" type="presOf" srcId="{51DCD96C-AA03-4722-A52F-125A5D7CE795}" destId="{96BC3D38-2806-436F-991D-C4E402232C17}" srcOrd="0" destOrd="0" presId="urn:microsoft.com/office/officeart/2005/8/layout/default"/>
    <dgm:cxn modelId="{272B7212-E620-45CC-AEA2-80970B3A33D6}" srcId="{2AAA015D-DE9C-46CF-A010-836A0E5301CD}" destId="{4FE18BE6-C1EE-472A-8BCB-7B11018C7C74}" srcOrd="2" destOrd="0" parTransId="{F8C4834B-0BC9-4F36-8713-0BBCA948E729}" sibTransId="{FCCFBCE2-EFEB-48F6-BDFB-0D597FF16F7C}"/>
    <dgm:cxn modelId="{008C1916-55B5-4364-A1A2-92B1E2116CA9}" type="presOf" srcId="{FBD6E51D-8717-463F-8904-0FDDFF573138}" destId="{31D588C7-D006-487B-8990-BA9C343AA716}" srcOrd="0" destOrd="0" presId="urn:microsoft.com/office/officeart/2005/8/layout/default"/>
    <dgm:cxn modelId="{B5061521-F33A-4910-BB52-C5DEA5E5B8B0}" srcId="{2AAA015D-DE9C-46CF-A010-836A0E5301CD}" destId="{2958FC11-7E13-49E9-8851-2AB40769343C}" srcOrd="3" destOrd="0" parTransId="{45A576B5-F3AB-42FA-8686-AF2A4C31F3EF}" sibTransId="{1D61BB4D-5FCD-4A22-8736-C64AEC817BBD}"/>
    <dgm:cxn modelId="{98086228-4088-4222-92EE-B58E3B2C8CD4}" type="presOf" srcId="{50DEDF35-C717-4265-A4CE-8BE6256ACEA9}" destId="{22559476-0223-48EB-98E6-4658B2548797}" srcOrd="0" destOrd="0" presId="urn:microsoft.com/office/officeart/2005/8/layout/default"/>
    <dgm:cxn modelId="{32512E2A-F7BB-45A6-84BF-7D3F3315E548}" srcId="{2AAA015D-DE9C-46CF-A010-836A0E5301CD}" destId="{FBD6E51D-8717-463F-8904-0FDDFF573138}" srcOrd="7" destOrd="0" parTransId="{FDB0BC8C-B96F-4471-B8DC-9CF7DFB21D0F}" sibTransId="{50F64ED8-5E6B-4359-A74F-F7C3A9C450A9}"/>
    <dgm:cxn modelId="{BF61A42E-54A7-46FD-B075-08623E5F9177}" srcId="{2AAA015D-DE9C-46CF-A010-836A0E5301CD}" destId="{F029C6D3-5525-42CE-981B-FD642CA6E6C0}" srcOrd="0" destOrd="0" parTransId="{AF3D6770-CB42-4461-8395-B0151DA067DD}" sibTransId="{2AD84333-1A6B-4C61-B6CE-DA718BD4CD73}"/>
    <dgm:cxn modelId="{E53FD13B-8C20-45D2-BC0B-DB1B86595C8C}" type="presOf" srcId="{F029C6D3-5525-42CE-981B-FD642CA6E6C0}" destId="{BC4EC2D0-3FE3-428F-8BDB-C3FB489E9E0A}" srcOrd="0" destOrd="0" presId="urn:microsoft.com/office/officeart/2005/8/layout/default"/>
    <dgm:cxn modelId="{F942183F-DB5A-4D17-B4C0-3F0DFDD8171F}" srcId="{2AAA015D-DE9C-46CF-A010-836A0E5301CD}" destId="{51DCD96C-AA03-4722-A52F-125A5D7CE795}" srcOrd="1" destOrd="0" parTransId="{AA98F884-27CA-4049-B068-D106C4A08C30}" sibTransId="{D11C6437-E130-4B2C-81DB-7B7931EDA825}"/>
    <dgm:cxn modelId="{498D8946-038F-4D71-A3F0-DD8FEEBCCC8F}" type="presOf" srcId="{0DAF25E4-BF67-40A4-B527-2A43CA3DBE48}" destId="{F35C39DE-A92D-424E-B540-7E79DC45C54A}" srcOrd="0" destOrd="0" presId="urn:microsoft.com/office/officeart/2005/8/layout/default"/>
    <dgm:cxn modelId="{2EB5186C-3499-4F6D-8560-992AB65C6226}" srcId="{2AAA015D-DE9C-46CF-A010-836A0E5301CD}" destId="{36590476-AD24-47F0-9567-280DCF1346C5}" srcOrd="9" destOrd="0" parTransId="{FA3E9D65-442D-48AA-ACD0-819D8679FB6E}" sibTransId="{BA9AE96E-706C-4C9B-ADA8-5DD93B56D723}"/>
    <dgm:cxn modelId="{6C045A59-B392-4B68-A6E8-3C7C4C920A00}" srcId="{2AAA015D-DE9C-46CF-A010-836A0E5301CD}" destId="{5FBE6D8E-DC04-43FB-BABA-137896D6C794}" srcOrd="10" destOrd="0" parTransId="{2215515F-113C-459D-A1AD-F18D1CA99A29}" sibTransId="{F86D519F-17E4-47C8-B4AD-837A5CA9DBE2}"/>
    <dgm:cxn modelId="{F11A4387-B3C4-4AA5-986E-AE635A8B919D}" type="presOf" srcId="{2958FC11-7E13-49E9-8851-2AB40769343C}" destId="{36BE9C5B-275F-4D54-8678-CD0F88EB2D36}" srcOrd="0" destOrd="0" presId="urn:microsoft.com/office/officeart/2005/8/layout/default"/>
    <dgm:cxn modelId="{8913DC8F-2E49-4B18-80A9-966FC81B95F4}" type="presOf" srcId="{36590476-AD24-47F0-9567-280DCF1346C5}" destId="{E7879061-5BE8-4349-9D43-FCB68436198A}" srcOrd="0" destOrd="0" presId="urn:microsoft.com/office/officeart/2005/8/layout/default"/>
    <dgm:cxn modelId="{65922392-029D-4FAC-923F-0B8C0A67A0C4}" type="presOf" srcId="{15364656-7D95-45AC-A359-05A394A440E4}" destId="{7FAC09D5-D485-44D1-9EC1-48A7FD51EA6F}" srcOrd="0" destOrd="0" presId="urn:microsoft.com/office/officeart/2005/8/layout/default"/>
    <dgm:cxn modelId="{BC3DC493-7AA0-44E9-96C5-AF20BCA0502D}" type="presOf" srcId="{2E7B5091-F547-4C91-9E6C-D4FDB3042C80}" destId="{3497EE28-1C95-44E3-A207-D41EBDECEF6A}" srcOrd="0" destOrd="0" presId="urn:microsoft.com/office/officeart/2005/8/layout/default"/>
    <dgm:cxn modelId="{94DEE795-8942-473D-A473-8EEBD2430BCA}" type="presOf" srcId="{2AAA015D-DE9C-46CF-A010-836A0E5301CD}" destId="{C42D92C4-71C0-48BA-825F-A8E9CD0CF4E4}" srcOrd="0" destOrd="0" presId="urn:microsoft.com/office/officeart/2005/8/layout/default"/>
    <dgm:cxn modelId="{2C7DDE99-6651-4B7B-9353-FE087043517C}" srcId="{2AAA015D-DE9C-46CF-A010-836A0E5301CD}" destId="{2E7B5091-F547-4C91-9E6C-D4FDB3042C80}" srcOrd="11" destOrd="0" parTransId="{CC66812E-B9C8-41D3-9C75-B696791C70AF}" sibTransId="{F9A46AE6-EA87-41AE-AB48-6EB79EEE0F1E}"/>
    <dgm:cxn modelId="{4759B0A1-3A65-42B6-8E2D-3EB53A9DAF1A}" type="presOf" srcId="{1CD6CC78-4BBB-42AA-AD50-1889423FFC78}" destId="{28A56BEE-3665-4E90-801D-32524AF20011}" srcOrd="0" destOrd="0" presId="urn:microsoft.com/office/officeart/2005/8/layout/default"/>
    <dgm:cxn modelId="{519131A8-8DDF-48DD-BE99-D7334B566108}" srcId="{2AAA015D-DE9C-46CF-A010-836A0E5301CD}" destId="{50DEDF35-C717-4265-A4CE-8BE6256ACEA9}" srcOrd="4" destOrd="0" parTransId="{0BB3EAD2-FDBA-4F18-B6E4-877FDDD865EB}" sibTransId="{76D1CDC6-5DE4-4369-A8DF-6D68ED3CB00C}"/>
    <dgm:cxn modelId="{39E0BEAA-0841-4244-BF55-89E1D09C3184}" type="presOf" srcId="{5FBE6D8E-DC04-43FB-BABA-137896D6C794}" destId="{09A44627-6126-4D2A-BA02-712707CF62C7}" srcOrd="0" destOrd="0" presId="urn:microsoft.com/office/officeart/2005/8/layout/default"/>
    <dgm:cxn modelId="{A10F4FAD-30A4-4670-82E8-D9744585B109}" srcId="{2AAA015D-DE9C-46CF-A010-836A0E5301CD}" destId="{1CD6CC78-4BBB-42AA-AD50-1889423FFC78}" srcOrd="8" destOrd="0" parTransId="{D4A85C28-E9F0-4743-884A-94EE4C8CDC5C}" sibTransId="{1D5AE25B-B23E-453D-9BE1-D57130CF8F69}"/>
    <dgm:cxn modelId="{D52319B1-F1EB-44D6-9779-D6D50B6C5F07}" type="presOf" srcId="{4FE18BE6-C1EE-472A-8BCB-7B11018C7C74}" destId="{16F972E8-FC9D-463E-9C84-D51AA2F2D165}" srcOrd="0" destOrd="0" presId="urn:microsoft.com/office/officeart/2005/8/layout/default"/>
    <dgm:cxn modelId="{1E474AC1-CC00-43EF-ABB3-658D7EB6B1D4}" srcId="{2AAA015D-DE9C-46CF-A010-836A0E5301CD}" destId="{15364656-7D95-45AC-A359-05A394A440E4}" srcOrd="6" destOrd="0" parTransId="{CA49F2FF-40E6-4C13-81B6-5282A7176541}" sibTransId="{C4E5F714-E07E-4910-968D-B06D8A3214EA}"/>
    <dgm:cxn modelId="{4E5F107C-06D6-4D78-B4F0-A120E74B42D7}" type="presParOf" srcId="{C42D92C4-71C0-48BA-825F-A8E9CD0CF4E4}" destId="{BC4EC2D0-3FE3-428F-8BDB-C3FB489E9E0A}" srcOrd="0" destOrd="0" presId="urn:microsoft.com/office/officeart/2005/8/layout/default"/>
    <dgm:cxn modelId="{CE8D826F-ECA2-4BDA-B9EA-DDCCCE2BF765}" type="presParOf" srcId="{C42D92C4-71C0-48BA-825F-A8E9CD0CF4E4}" destId="{633B23E8-70DA-4BD4-BBD1-4F12F74AA2FA}" srcOrd="1" destOrd="0" presId="urn:microsoft.com/office/officeart/2005/8/layout/default"/>
    <dgm:cxn modelId="{C0758DDC-A33A-4EAC-9147-FB63E9006AA3}" type="presParOf" srcId="{C42D92C4-71C0-48BA-825F-A8E9CD0CF4E4}" destId="{96BC3D38-2806-436F-991D-C4E402232C17}" srcOrd="2" destOrd="0" presId="urn:microsoft.com/office/officeart/2005/8/layout/default"/>
    <dgm:cxn modelId="{5B73CA52-7813-4100-9855-CD4332D53369}" type="presParOf" srcId="{C42D92C4-71C0-48BA-825F-A8E9CD0CF4E4}" destId="{8491E803-FF8C-472F-AEAA-C167B1B53E1D}" srcOrd="3" destOrd="0" presId="urn:microsoft.com/office/officeart/2005/8/layout/default"/>
    <dgm:cxn modelId="{9A17DD2F-43DD-4AD5-B895-ED3E3B48A997}" type="presParOf" srcId="{C42D92C4-71C0-48BA-825F-A8E9CD0CF4E4}" destId="{16F972E8-FC9D-463E-9C84-D51AA2F2D165}" srcOrd="4" destOrd="0" presId="urn:microsoft.com/office/officeart/2005/8/layout/default"/>
    <dgm:cxn modelId="{013991EA-3346-4A6E-B90A-75405D75A614}" type="presParOf" srcId="{C42D92C4-71C0-48BA-825F-A8E9CD0CF4E4}" destId="{9726E08A-B480-4C08-BE89-0B756514C57B}" srcOrd="5" destOrd="0" presId="urn:microsoft.com/office/officeart/2005/8/layout/default"/>
    <dgm:cxn modelId="{C61D32C9-FDAA-4B58-B2EB-80F9BD8F2777}" type="presParOf" srcId="{C42D92C4-71C0-48BA-825F-A8E9CD0CF4E4}" destId="{36BE9C5B-275F-4D54-8678-CD0F88EB2D36}" srcOrd="6" destOrd="0" presId="urn:microsoft.com/office/officeart/2005/8/layout/default"/>
    <dgm:cxn modelId="{42B02E8F-45F5-45A7-8DBF-5FE626EA6853}" type="presParOf" srcId="{C42D92C4-71C0-48BA-825F-A8E9CD0CF4E4}" destId="{2DFBF995-4436-475D-8EF3-46D80DD299E7}" srcOrd="7" destOrd="0" presId="urn:microsoft.com/office/officeart/2005/8/layout/default"/>
    <dgm:cxn modelId="{6DDE40B4-794F-4050-9408-1C6810F73D71}" type="presParOf" srcId="{C42D92C4-71C0-48BA-825F-A8E9CD0CF4E4}" destId="{22559476-0223-48EB-98E6-4658B2548797}" srcOrd="8" destOrd="0" presId="urn:microsoft.com/office/officeart/2005/8/layout/default"/>
    <dgm:cxn modelId="{FE8D33B9-4F76-406E-909D-E83E802C65CF}" type="presParOf" srcId="{C42D92C4-71C0-48BA-825F-A8E9CD0CF4E4}" destId="{F87B5367-C287-4351-B3DA-4420DC8CD89B}" srcOrd="9" destOrd="0" presId="urn:microsoft.com/office/officeart/2005/8/layout/default"/>
    <dgm:cxn modelId="{1AB3031C-382B-4526-827D-26B50006DCE5}" type="presParOf" srcId="{C42D92C4-71C0-48BA-825F-A8E9CD0CF4E4}" destId="{F35C39DE-A92D-424E-B540-7E79DC45C54A}" srcOrd="10" destOrd="0" presId="urn:microsoft.com/office/officeart/2005/8/layout/default"/>
    <dgm:cxn modelId="{976E6BC6-EBE5-420F-840D-7D0D5B16F7DD}" type="presParOf" srcId="{C42D92C4-71C0-48BA-825F-A8E9CD0CF4E4}" destId="{E388682D-01D3-4007-8E41-26F42FE8DA97}" srcOrd="11" destOrd="0" presId="urn:microsoft.com/office/officeart/2005/8/layout/default"/>
    <dgm:cxn modelId="{A9EF3129-98E2-45BB-AC27-0C1319C10C54}" type="presParOf" srcId="{C42D92C4-71C0-48BA-825F-A8E9CD0CF4E4}" destId="{7FAC09D5-D485-44D1-9EC1-48A7FD51EA6F}" srcOrd="12" destOrd="0" presId="urn:microsoft.com/office/officeart/2005/8/layout/default"/>
    <dgm:cxn modelId="{9A7F0206-AC99-44D2-BECC-A04E76B37B9E}" type="presParOf" srcId="{C42D92C4-71C0-48BA-825F-A8E9CD0CF4E4}" destId="{9A0F91CA-4481-49C5-8F51-FA5002745460}" srcOrd="13" destOrd="0" presId="urn:microsoft.com/office/officeart/2005/8/layout/default"/>
    <dgm:cxn modelId="{A394B22C-6FFE-48A9-BAD5-6B8D7D1A7F6E}" type="presParOf" srcId="{C42D92C4-71C0-48BA-825F-A8E9CD0CF4E4}" destId="{31D588C7-D006-487B-8990-BA9C343AA716}" srcOrd="14" destOrd="0" presId="urn:microsoft.com/office/officeart/2005/8/layout/default"/>
    <dgm:cxn modelId="{F81FF6C4-18D9-4431-B025-3C74C6BB52C4}" type="presParOf" srcId="{C42D92C4-71C0-48BA-825F-A8E9CD0CF4E4}" destId="{5868AC66-96A9-4CF1-818D-BC8E3C700AA1}" srcOrd="15" destOrd="0" presId="urn:microsoft.com/office/officeart/2005/8/layout/default"/>
    <dgm:cxn modelId="{3688CC0A-C1A3-4046-AD89-35453FDA084C}" type="presParOf" srcId="{C42D92C4-71C0-48BA-825F-A8E9CD0CF4E4}" destId="{28A56BEE-3665-4E90-801D-32524AF20011}" srcOrd="16" destOrd="0" presId="urn:microsoft.com/office/officeart/2005/8/layout/default"/>
    <dgm:cxn modelId="{A98AD6F3-E475-4A24-BB91-49E07D0320A6}" type="presParOf" srcId="{C42D92C4-71C0-48BA-825F-A8E9CD0CF4E4}" destId="{1833A513-8232-47C5-92DA-2FC73306E279}" srcOrd="17" destOrd="0" presId="urn:microsoft.com/office/officeart/2005/8/layout/default"/>
    <dgm:cxn modelId="{5A8F6C36-714A-41F2-82D1-D86604DC1987}" type="presParOf" srcId="{C42D92C4-71C0-48BA-825F-A8E9CD0CF4E4}" destId="{E7879061-5BE8-4349-9D43-FCB68436198A}" srcOrd="18" destOrd="0" presId="urn:microsoft.com/office/officeart/2005/8/layout/default"/>
    <dgm:cxn modelId="{4EAEEA58-01B3-4FD4-B477-607B321E404D}" type="presParOf" srcId="{C42D92C4-71C0-48BA-825F-A8E9CD0CF4E4}" destId="{0B555A56-40E2-43D7-B075-9DA97088910F}" srcOrd="19" destOrd="0" presId="urn:microsoft.com/office/officeart/2005/8/layout/default"/>
    <dgm:cxn modelId="{85D366AF-57F6-493F-9A3A-789A1881708D}" type="presParOf" srcId="{C42D92C4-71C0-48BA-825F-A8E9CD0CF4E4}" destId="{09A44627-6126-4D2A-BA02-712707CF62C7}" srcOrd="20" destOrd="0" presId="urn:microsoft.com/office/officeart/2005/8/layout/default"/>
    <dgm:cxn modelId="{6343FD37-9EB1-43F3-A0F4-97BFA7A7C7F0}" type="presParOf" srcId="{C42D92C4-71C0-48BA-825F-A8E9CD0CF4E4}" destId="{489D2E98-772A-439F-8ACF-7121D9DA1490}" srcOrd="21" destOrd="0" presId="urn:microsoft.com/office/officeart/2005/8/layout/default"/>
    <dgm:cxn modelId="{3AB2EBD3-22A0-4296-B5CB-9F55B04E9FD0}" type="presParOf" srcId="{C42D92C4-71C0-48BA-825F-A8E9CD0CF4E4}" destId="{3497EE28-1C95-44E3-A207-D41EBDECEF6A}" srcOrd="2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1FCAC9-730E-4A5B-AB1A-6FE7B750FA3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7E1C6E4-CE37-4700-92C7-02D0197665CD}">
      <dgm:prSet phldrT="[Texte]"/>
      <dgm:spPr/>
      <dgm:t>
        <a:bodyPr/>
        <a:lstStyle/>
        <a:p>
          <a:r>
            <a:rPr lang="fr-FR" b="0" i="0" u="none" dirty="0"/>
            <a:t>Les indications alimentaires:</a:t>
          </a:r>
          <a:br>
            <a:rPr lang="fr-FR" b="0" i="0" u="none" dirty="0"/>
          </a:br>
          <a:r>
            <a:rPr lang="fr-FR" b="0" i="0" u="none" dirty="0"/>
            <a:t>différents régimes prescrits</a:t>
          </a:r>
          <a:endParaRPr lang="fr-FR" dirty="0"/>
        </a:p>
      </dgm:t>
    </dgm:pt>
    <dgm:pt modelId="{C90CED0E-5ABB-4F62-8050-6F56A6FA4F3A}" type="parTrans" cxnId="{8FE2E09D-4C53-4AD4-929F-14D4FFFCD2F0}">
      <dgm:prSet/>
      <dgm:spPr/>
      <dgm:t>
        <a:bodyPr/>
        <a:lstStyle/>
        <a:p>
          <a:endParaRPr lang="fr-FR"/>
        </a:p>
      </dgm:t>
    </dgm:pt>
    <dgm:pt modelId="{B209672E-2435-404C-84BB-2BCEB9530DAE}" type="sibTrans" cxnId="{8FE2E09D-4C53-4AD4-929F-14D4FFFCD2F0}">
      <dgm:prSet/>
      <dgm:spPr/>
      <dgm:t>
        <a:bodyPr/>
        <a:lstStyle/>
        <a:p>
          <a:endParaRPr lang="fr-FR"/>
        </a:p>
      </dgm:t>
    </dgm:pt>
    <dgm:pt modelId="{A1A8F571-D8F1-46E7-A4CA-1110C24A8D0A}">
      <dgm:prSet phldrT="[Texte]"/>
      <dgm:spPr/>
      <dgm:t>
        <a:bodyPr/>
        <a:lstStyle/>
        <a:p>
          <a:r>
            <a:rPr lang="fr-FR" b="0" i="0" u="none" dirty="0"/>
            <a:t>textures adaptée aux besoins</a:t>
          </a:r>
          <a:br>
            <a:rPr lang="fr-FR" b="0" i="0" u="none" dirty="0"/>
          </a:br>
          <a:endParaRPr lang="fr-FR" dirty="0"/>
        </a:p>
      </dgm:t>
    </dgm:pt>
    <dgm:pt modelId="{E68C9667-3FBA-4284-A590-E07FBAAEAAE0}" type="parTrans" cxnId="{A75E5E0C-1CB3-414B-B023-FF4E2EF5FB8A}">
      <dgm:prSet/>
      <dgm:spPr/>
      <dgm:t>
        <a:bodyPr/>
        <a:lstStyle/>
        <a:p>
          <a:endParaRPr lang="fr-FR"/>
        </a:p>
      </dgm:t>
    </dgm:pt>
    <dgm:pt modelId="{85B66D2F-F9B7-467F-A585-8D3F3D2AA37B}" type="sibTrans" cxnId="{A75E5E0C-1CB3-414B-B023-FF4E2EF5FB8A}">
      <dgm:prSet/>
      <dgm:spPr/>
      <dgm:t>
        <a:bodyPr/>
        <a:lstStyle/>
        <a:p>
          <a:endParaRPr lang="fr-FR"/>
        </a:p>
      </dgm:t>
    </dgm:pt>
    <dgm:pt modelId="{DA987839-8B04-40A0-914F-925A02356B78}">
      <dgm:prSet phldrT="[Texte]"/>
      <dgm:spPr/>
      <dgm:t>
        <a:bodyPr/>
        <a:lstStyle/>
        <a:p>
          <a:r>
            <a:rPr lang="fr-FR" b="0" i="0" u="none" dirty="0"/>
            <a:t>le comportement et les habitudes alimentaires: qualité organoleptiques</a:t>
          </a:r>
          <a:br>
            <a:rPr lang="fr-FR" b="0" i="0" u="none" dirty="0"/>
          </a:br>
          <a:endParaRPr lang="fr-FR" dirty="0"/>
        </a:p>
      </dgm:t>
    </dgm:pt>
    <dgm:pt modelId="{34B76E6C-EEBF-40C5-AFEC-C887059454F6}" type="parTrans" cxnId="{B64A2167-AF8C-4A90-AF88-5403CF22D0C4}">
      <dgm:prSet/>
      <dgm:spPr/>
      <dgm:t>
        <a:bodyPr/>
        <a:lstStyle/>
        <a:p>
          <a:endParaRPr lang="fr-FR"/>
        </a:p>
      </dgm:t>
    </dgm:pt>
    <dgm:pt modelId="{1B34D85D-40A0-4D5F-BA48-3665BB654D51}" type="sibTrans" cxnId="{B64A2167-AF8C-4A90-AF88-5403CF22D0C4}">
      <dgm:prSet/>
      <dgm:spPr/>
      <dgm:t>
        <a:bodyPr/>
        <a:lstStyle/>
        <a:p>
          <a:endParaRPr lang="fr-FR"/>
        </a:p>
      </dgm:t>
    </dgm:pt>
    <dgm:pt modelId="{817A2BD6-2589-4641-9992-F7D325435AAD}">
      <dgm:prSet phldrT="[Texte]"/>
      <dgm:spPr/>
      <dgm:t>
        <a:bodyPr/>
        <a:lstStyle/>
        <a:p>
          <a:r>
            <a:rPr lang="fr-FR" b="0" i="0" u="none"/>
            <a:t>la </a:t>
          </a:r>
          <a:r>
            <a:rPr lang="fr-FR" b="0" i="0" u="none" dirty="0"/>
            <a:t>qualité sanitaire des aliments: les TIA</a:t>
          </a:r>
          <a:endParaRPr lang="fr-FR" dirty="0"/>
        </a:p>
      </dgm:t>
    </dgm:pt>
    <dgm:pt modelId="{9D27A398-BDCD-48CF-A0E8-416FE6BBCCD5}" type="parTrans" cxnId="{07AB4C68-FDB7-43D4-B4D1-87F9EFB90C0E}">
      <dgm:prSet/>
      <dgm:spPr/>
      <dgm:t>
        <a:bodyPr/>
        <a:lstStyle/>
        <a:p>
          <a:endParaRPr lang="fr-FR"/>
        </a:p>
      </dgm:t>
    </dgm:pt>
    <dgm:pt modelId="{94BEEDEA-6A18-4619-8235-FE54CCD50CF0}" type="sibTrans" cxnId="{07AB4C68-FDB7-43D4-B4D1-87F9EFB90C0E}">
      <dgm:prSet/>
      <dgm:spPr/>
      <dgm:t>
        <a:bodyPr/>
        <a:lstStyle/>
        <a:p>
          <a:endParaRPr lang="fr-FR"/>
        </a:p>
      </dgm:t>
    </dgm:pt>
    <dgm:pt modelId="{3D040E2E-4844-4571-99D0-86855B7788A0}" type="pres">
      <dgm:prSet presAssocID="{0E1FCAC9-730E-4A5B-AB1A-6FE7B750FA3B}" presName="diagram" presStyleCnt="0">
        <dgm:presLayoutVars>
          <dgm:dir/>
          <dgm:resizeHandles val="exact"/>
        </dgm:presLayoutVars>
      </dgm:prSet>
      <dgm:spPr/>
    </dgm:pt>
    <dgm:pt modelId="{EC6D67DF-60E5-47BB-8990-8175FC8E1FEA}" type="pres">
      <dgm:prSet presAssocID="{97E1C6E4-CE37-4700-92C7-02D0197665CD}" presName="node" presStyleLbl="node1" presStyleIdx="0" presStyleCnt="4">
        <dgm:presLayoutVars>
          <dgm:bulletEnabled val="1"/>
        </dgm:presLayoutVars>
      </dgm:prSet>
      <dgm:spPr/>
    </dgm:pt>
    <dgm:pt modelId="{DC3EECA3-5CF0-4684-A6EB-C59BC9A96D5E}" type="pres">
      <dgm:prSet presAssocID="{B209672E-2435-404C-84BB-2BCEB9530DAE}" presName="sibTrans" presStyleCnt="0"/>
      <dgm:spPr/>
    </dgm:pt>
    <dgm:pt modelId="{62C2106D-A7A0-4EFF-B49D-70809173EA95}" type="pres">
      <dgm:prSet presAssocID="{A1A8F571-D8F1-46E7-A4CA-1110C24A8D0A}" presName="node" presStyleLbl="node1" presStyleIdx="1" presStyleCnt="4">
        <dgm:presLayoutVars>
          <dgm:bulletEnabled val="1"/>
        </dgm:presLayoutVars>
      </dgm:prSet>
      <dgm:spPr/>
    </dgm:pt>
    <dgm:pt modelId="{ABA77415-58DB-45BB-931A-FA5B343ABF56}" type="pres">
      <dgm:prSet presAssocID="{85B66D2F-F9B7-467F-A585-8D3F3D2AA37B}" presName="sibTrans" presStyleCnt="0"/>
      <dgm:spPr/>
    </dgm:pt>
    <dgm:pt modelId="{E325419B-BB00-48CC-8289-9AEAA1728161}" type="pres">
      <dgm:prSet presAssocID="{DA987839-8B04-40A0-914F-925A02356B78}" presName="node" presStyleLbl="node1" presStyleIdx="2" presStyleCnt="4">
        <dgm:presLayoutVars>
          <dgm:bulletEnabled val="1"/>
        </dgm:presLayoutVars>
      </dgm:prSet>
      <dgm:spPr/>
    </dgm:pt>
    <dgm:pt modelId="{2F9DCAE3-5EB5-473A-9DB5-DE24A185B5A7}" type="pres">
      <dgm:prSet presAssocID="{1B34D85D-40A0-4D5F-BA48-3665BB654D51}" presName="sibTrans" presStyleCnt="0"/>
      <dgm:spPr/>
    </dgm:pt>
    <dgm:pt modelId="{9D0C2EFD-7C2F-4AC8-8AC6-CA7A6064BE1C}" type="pres">
      <dgm:prSet presAssocID="{817A2BD6-2589-4641-9992-F7D325435AAD}" presName="node" presStyleLbl="node1" presStyleIdx="3" presStyleCnt="4">
        <dgm:presLayoutVars>
          <dgm:bulletEnabled val="1"/>
        </dgm:presLayoutVars>
      </dgm:prSet>
      <dgm:spPr/>
    </dgm:pt>
  </dgm:ptLst>
  <dgm:cxnLst>
    <dgm:cxn modelId="{A75E5E0C-1CB3-414B-B023-FF4E2EF5FB8A}" srcId="{0E1FCAC9-730E-4A5B-AB1A-6FE7B750FA3B}" destId="{A1A8F571-D8F1-46E7-A4CA-1110C24A8D0A}" srcOrd="1" destOrd="0" parTransId="{E68C9667-3FBA-4284-A590-E07FBAAEAAE0}" sibTransId="{85B66D2F-F9B7-467F-A585-8D3F3D2AA37B}"/>
    <dgm:cxn modelId="{B64A2167-AF8C-4A90-AF88-5403CF22D0C4}" srcId="{0E1FCAC9-730E-4A5B-AB1A-6FE7B750FA3B}" destId="{DA987839-8B04-40A0-914F-925A02356B78}" srcOrd="2" destOrd="0" parTransId="{34B76E6C-EEBF-40C5-AFEC-C887059454F6}" sibTransId="{1B34D85D-40A0-4D5F-BA48-3665BB654D51}"/>
    <dgm:cxn modelId="{07AB4C68-FDB7-43D4-B4D1-87F9EFB90C0E}" srcId="{0E1FCAC9-730E-4A5B-AB1A-6FE7B750FA3B}" destId="{817A2BD6-2589-4641-9992-F7D325435AAD}" srcOrd="3" destOrd="0" parTransId="{9D27A398-BDCD-48CF-A0E8-416FE6BBCCD5}" sibTransId="{94BEEDEA-6A18-4619-8235-FE54CCD50CF0}"/>
    <dgm:cxn modelId="{A0E5126E-4DB8-46C9-9657-55EB1D6E3083}" type="presOf" srcId="{0E1FCAC9-730E-4A5B-AB1A-6FE7B750FA3B}" destId="{3D040E2E-4844-4571-99D0-86855B7788A0}" srcOrd="0" destOrd="0" presId="urn:microsoft.com/office/officeart/2005/8/layout/default"/>
    <dgm:cxn modelId="{8FE2E09D-4C53-4AD4-929F-14D4FFFCD2F0}" srcId="{0E1FCAC9-730E-4A5B-AB1A-6FE7B750FA3B}" destId="{97E1C6E4-CE37-4700-92C7-02D0197665CD}" srcOrd="0" destOrd="0" parTransId="{C90CED0E-5ABB-4F62-8050-6F56A6FA4F3A}" sibTransId="{B209672E-2435-404C-84BB-2BCEB9530DAE}"/>
    <dgm:cxn modelId="{6CC4BAAC-C753-42C5-B392-26C18D6FB7E0}" type="presOf" srcId="{97E1C6E4-CE37-4700-92C7-02D0197665CD}" destId="{EC6D67DF-60E5-47BB-8990-8175FC8E1FEA}" srcOrd="0" destOrd="0" presId="urn:microsoft.com/office/officeart/2005/8/layout/default"/>
    <dgm:cxn modelId="{19A902AE-32C0-4471-B3CC-43C66E572E23}" type="presOf" srcId="{817A2BD6-2589-4641-9992-F7D325435AAD}" destId="{9D0C2EFD-7C2F-4AC8-8AC6-CA7A6064BE1C}" srcOrd="0" destOrd="0" presId="urn:microsoft.com/office/officeart/2005/8/layout/default"/>
    <dgm:cxn modelId="{81A1ADCD-9D16-49A3-83E7-E380338411EF}" type="presOf" srcId="{DA987839-8B04-40A0-914F-925A02356B78}" destId="{E325419B-BB00-48CC-8289-9AEAA1728161}" srcOrd="0" destOrd="0" presId="urn:microsoft.com/office/officeart/2005/8/layout/default"/>
    <dgm:cxn modelId="{D97B53DD-932F-48C9-9DAD-38519845A7B7}" type="presOf" srcId="{A1A8F571-D8F1-46E7-A4CA-1110C24A8D0A}" destId="{62C2106D-A7A0-4EFF-B49D-70809173EA95}" srcOrd="0" destOrd="0" presId="urn:microsoft.com/office/officeart/2005/8/layout/default"/>
    <dgm:cxn modelId="{4C56FAB7-ECB5-48C7-A709-FA2D69FCDBC3}" type="presParOf" srcId="{3D040E2E-4844-4571-99D0-86855B7788A0}" destId="{EC6D67DF-60E5-47BB-8990-8175FC8E1FEA}" srcOrd="0" destOrd="0" presId="urn:microsoft.com/office/officeart/2005/8/layout/default"/>
    <dgm:cxn modelId="{0E9BB622-AEA6-48C3-BEAC-CDD984C296E3}" type="presParOf" srcId="{3D040E2E-4844-4571-99D0-86855B7788A0}" destId="{DC3EECA3-5CF0-4684-A6EB-C59BC9A96D5E}" srcOrd="1" destOrd="0" presId="urn:microsoft.com/office/officeart/2005/8/layout/default"/>
    <dgm:cxn modelId="{2B3C5BF0-37CE-464A-A535-4EAE5F9E38B6}" type="presParOf" srcId="{3D040E2E-4844-4571-99D0-86855B7788A0}" destId="{62C2106D-A7A0-4EFF-B49D-70809173EA95}" srcOrd="2" destOrd="0" presId="urn:microsoft.com/office/officeart/2005/8/layout/default"/>
    <dgm:cxn modelId="{53BA4F88-7546-45BA-A35A-E18D29EFDA8E}" type="presParOf" srcId="{3D040E2E-4844-4571-99D0-86855B7788A0}" destId="{ABA77415-58DB-45BB-931A-FA5B343ABF56}" srcOrd="3" destOrd="0" presId="urn:microsoft.com/office/officeart/2005/8/layout/default"/>
    <dgm:cxn modelId="{93E13FA8-6BF8-4C34-95F2-7007DA93B97B}" type="presParOf" srcId="{3D040E2E-4844-4571-99D0-86855B7788A0}" destId="{E325419B-BB00-48CC-8289-9AEAA1728161}" srcOrd="4" destOrd="0" presId="urn:microsoft.com/office/officeart/2005/8/layout/default"/>
    <dgm:cxn modelId="{D0797F69-B8F4-4EF5-AE52-B5DD3DF751F7}" type="presParOf" srcId="{3D040E2E-4844-4571-99D0-86855B7788A0}" destId="{2F9DCAE3-5EB5-473A-9DB5-DE24A185B5A7}" srcOrd="5" destOrd="0" presId="urn:microsoft.com/office/officeart/2005/8/layout/default"/>
    <dgm:cxn modelId="{65C379CF-2389-4FEC-ABED-9D5A9D41A6E3}" type="presParOf" srcId="{3D040E2E-4844-4571-99D0-86855B7788A0}" destId="{9D0C2EFD-7C2F-4AC8-8AC6-CA7A6064BE1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8F53D0-309E-4DCF-8AAD-9D04C0CB1D7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1C278FB-B1BF-4321-AE1A-F90C01196B11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La personne âgée: </a:t>
          </a:r>
          <a:br>
            <a:rPr lang="fr-FR" sz="1400" b="0" i="0" u="none" dirty="0">
              <a:solidFill>
                <a:schemeClr val="tx1"/>
              </a:solidFill>
            </a:rPr>
          </a:br>
          <a:r>
            <a:rPr lang="fr-FR" sz="1400" b="0" i="0" u="none" dirty="0">
              <a:solidFill>
                <a:schemeClr val="tx1"/>
              </a:solidFill>
            </a:rPr>
            <a:t>vieillissement, senescence, sénilité</a:t>
          </a:r>
          <a:endParaRPr lang="fr-FR" sz="1400" dirty="0">
            <a:solidFill>
              <a:schemeClr val="tx1"/>
            </a:solidFill>
          </a:endParaRPr>
        </a:p>
      </dgm:t>
    </dgm:pt>
    <dgm:pt modelId="{4E5511DA-7814-414E-9013-982FE5A76DDB}" type="parTrans" cxnId="{3AF3F77F-05DF-4D57-8CFB-E07ABA4FD8CC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84732FC6-20D8-4CFE-8B91-EC062E1EF7BE}" type="sibTrans" cxnId="{3AF3F77F-05DF-4D57-8CFB-E07ABA4FD8CC}">
      <dgm:prSet/>
      <dgm:spPr/>
      <dgm:t>
        <a:bodyPr/>
        <a:lstStyle/>
        <a:p>
          <a:endParaRPr lang="fr-FR" sz="1400">
            <a:solidFill>
              <a:schemeClr val="tx1"/>
            </a:solidFill>
          </a:endParaRPr>
        </a:p>
      </dgm:t>
    </dgm:pt>
    <dgm:pt modelId="{F6F0D1EB-F8C5-4392-9F3E-D6F395EF51A4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différentes étapes de la vieillesse</a:t>
          </a:r>
          <a:endParaRPr lang="fr-FR" sz="1400" dirty="0">
            <a:solidFill>
              <a:schemeClr val="tx1"/>
            </a:solidFill>
          </a:endParaRPr>
        </a:p>
      </dgm:t>
    </dgm:pt>
    <dgm:pt modelId="{69C3B67C-0BFC-489D-A587-9F555DF03626}" type="parTrans" cxnId="{E46C7FBB-1235-4C72-8528-760601F5A54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20FCA1A-82C1-435C-804C-5B020FCA121E}" type="sibTrans" cxnId="{E46C7FBB-1235-4C72-8528-760601F5A54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BE01866-227E-4C4C-A30D-91B42CA547F7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comportements face au vieillissement et place de la personne âgée dans la société</a:t>
          </a:r>
          <a:endParaRPr lang="fr-FR" sz="1400" dirty="0">
            <a:solidFill>
              <a:schemeClr val="tx1"/>
            </a:solidFill>
          </a:endParaRPr>
        </a:p>
      </dgm:t>
    </dgm:pt>
    <dgm:pt modelId="{DB56F0F7-95B7-47C5-8CE2-2A9D6F7BE030}" type="parTrans" cxnId="{D93AA298-4221-4683-9B90-6C8325B455B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50358F1-5AFF-45E1-BF8F-7640578CAB10}" type="sibTrans" cxnId="{D93AA298-4221-4683-9B90-6C8325B455B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9F6A8F2-4524-4182-B54E-ADAE50DC5BDF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vieillissement biologique</a:t>
          </a:r>
          <a:endParaRPr lang="fr-FR" sz="1400" dirty="0">
            <a:solidFill>
              <a:schemeClr val="tx1"/>
            </a:solidFill>
          </a:endParaRPr>
        </a:p>
      </dgm:t>
    </dgm:pt>
    <dgm:pt modelId="{B6BB794B-18BA-4FA5-B5F9-00DAA4F9DEE0}" type="parTrans" cxnId="{FAA76E6A-563E-49AB-9B8E-5FD23D3352E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8F72761-23FD-41EC-95C5-2F2BB4DF8885}" type="sibTrans" cxnId="{FAA76E6A-563E-49AB-9B8E-5FD23D3352E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7E07BF6-345B-4A51-9024-1431DE1C575F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la personne malade: comportements face à la maladie, </a:t>
          </a:r>
          <a:endParaRPr lang="fr-FR" sz="1400" dirty="0">
            <a:solidFill>
              <a:schemeClr val="tx1"/>
            </a:solidFill>
          </a:endParaRPr>
        </a:p>
      </dgm:t>
    </dgm:pt>
    <dgm:pt modelId="{B975DC5E-A219-4BEB-9B66-0A481637C2E1}" type="parTrans" cxnId="{5FCA3130-8EF3-46B4-AE50-170149CA12C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FDFF04D-3EB2-4C86-B5AD-4031FA6B1B67}" type="sibTrans" cxnId="{5FCA3130-8EF3-46B4-AE50-170149CA12C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AF22CFA-1563-4432-A3FA-472B72C79954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les droits des malades,</a:t>
          </a:r>
          <a:endParaRPr lang="fr-FR" sz="1400" dirty="0">
            <a:solidFill>
              <a:schemeClr val="tx1"/>
            </a:solidFill>
          </a:endParaRPr>
        </a:p>
      </dgm:t>
    </dgm:pt>
    <dgm:pt modelId="{5DCD5C10-0C74-4452-82F8-A24C6AADB0AF}" type="parTrans" cxnId="{A6F9543B-89CC-4A52-97B0-41C9AFE8D53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6B675A4-BAEF-4D09-B4AD-32232FA1AA53}" type="sibTrans" cxnId="{A6F9543B-89CC-4A52-97B0-41C9AFE8D53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BA7BA42-92C0-4E2B-805F-81F3A1900239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établissements en faveur des malades</a:t>
          </a:r>
          <a:endParaRPr lang="fr-FR" sz="1400" dirty="0">
            <a:solidFill>
              <a:schemeClr val="tx1"/>
            </a:solidFill>
          </a:endParaRPr>
        </a:p>
      </dgm:t>
    </dgm:pt>
    <dgm:pt modelId="{8D26EC61-B7D5-41C9-93F3-0C2E4233C221}" type="parTrans" cxnId="{F621D692-DFF8-49A3-8ABC-2A94733E212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D286C2A-925C-4DC8-B78F-78520F5BFD6F}" type="sibTrans" cxnId="{F621D692-DFF8-49A3-8ABC-2A94733E212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6FB8D1C-BEA7-458C-851A-95F96A5E4ADB}">
      <dgm:prSet phldrT="[Texte]" custT="1"/>
      <dgm:spPr/>
      <dgm:t>
        <a:bodyPr/>
        <a:lstStyle/>
        <a:p>
          <a:r>
            <a:rPr lang="fr-FR" sz="1400" b="0" i="0" u="none" dirty="0">
              <a:solidFill>
                <a:schemeClr val="tx1"/>
              </a:solidFill>
            </a:rPr>
            <a:t>la fin de vie et la mort: aspect biologiques, psychosociologiques, culturels de la mort</a:t>
          </a:r>
          <a:endParaRPr lang="fr-FR" sz="1400" dirty="0">
            <a:solidFill>
              <a:schemeClr val="tx1"/>
            </a:solidFill>
          </a:endParaRPr>
        </a:p>
      </dgm:t>
    </dgm:pt>
    <dgm:pt modelId="{9F29CE1F-47B8-4650-9A91-9ABB2EB0801E}" type="parTrans" cxnId="{8ADA5EEF-39A8-4927-BAFD-C11C491E6B6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9EA92AE-4192-45E9-BF44-F75350C84AC4}" type="sibTrans" cxnId="{8ADA5EEF-39A8-4927-BAFD-C11C491E6B6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D645873-A2B1-4487-AD50-9FE093A7CA11}">
      <dgm:prSet phldrT="[Texte]" custT="1"/>
      <dgm:spPr/>
      <dgm:t>
        <a:bodyPr/>
        <a:lstStyle/>
        <a:p>
          <a:r>
            <a:rPr lang="fr-FR" sz="1400" b="0" i="0" u="none">
              <a:solidFill>
                <a:schemeClr val="tx1"/>
              </a:solidFill>
            </a:rPr>
            <a:t>personne </a:t>
          </a:r>
          <a:r>
            <a:rPr lang="fr-FR" sz="1400" b="0" i="0" u="none" dirty="0">
              <a:solidFill>
                <a:schemeClr val="tx1"/>
              </a:solidFill>
            </a:rPr>
            <a:t>mourante: accompagnement, problèmes éthiques</a:t>
          </a:r>
          <a:endParaRPr lang="fr-FR" sz="1400" dirty="0">
            <a:solidFill>
              <a:schemeClr val="tx1"/>
            </a:solidFill>
          </a:endParaRPr>
        </a:p>
      </dgm:t>
    </dgm:pt>
    <dgm:pt modelId="{3C9F9BE1-7FBF-45FA-9BE0-89B9DB797B07}" type="parTrans" cxnId="{5F028287-C3EB-4671-860A-08E45E49C73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B17FDAF-5E14-4B57-B825-70D86257F34F}" type="sibTrans" cxnId="{5F028287-C3EB-4671-860A-08E45E49C73D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E874F84-F011-416D-9823-16C667E6E7DC}" type="pres">
      <dgm:prSet presAssocID="{ED8F53D0-309E-4DCF-8AAD-9D04C0CB1D74}" presName="diagram" presStyleCnt="0">
        <dgm:presLayoutVars>
          <dgm:dir/>
          <dgm:resizeHandles val="exact"/>
        </dgm:presLayoutVars>
      </dgm:prSet>
      <dgm:spPr/>
    </dgm:pt>
    <dgm:pt modelId="{D50F2E84-B7EB-4F0E-B458-FB5EBE9D7B1A}" type="pres">
      <dgm:prSet presAssocID="{31C278FB-B1BF-4321-AE1A-F90C01196B11}" presName="node" presStyleLbl="node1" presStyleIdx="0" presStyleCnt="9">
        <dgm:presLayoutVars>
          <dgm:bulletEnabled val="1"/>
        </dgm:presLayoutVars>
      </dgm:prSet>
      <dgm:spPr/>
    </dgm:pt>
    <dgm:pt modelId="{66211A8D-1367-4181-B0D3-C1F280BEAC8E}" type="pres">
      <dgm:prSet presAssocID="{84732FC6-20D8-4CFE-8B91-EC062E1EF7BE}" presName="sibTrans" presStyleCnt="0"/>
      <dgm:spPr/>
    </dgm:pt>
    <dgm:pt modelId="{D1DA792A-7800-4B6A-B2EF-3AADFCE0202E}" type="pres">
      <dgm:prSet presAssocID="{F6F0D1EB-F8C5-4392-9F3E-D6F395EF51A4}" presName="node" presStyleLbl="node1" presStyleIdx="1" presStyleCnt="9">
        <dgm:presLayoutVars>
          <dgm:bulletEnabled val="1"/>
        </dgm:presLayoutVars>
      </dgm:prSet>
      <dgm:spPr/>
    </dgm:pt>
    <dgm:pt modelId="{D1216B1E-5084-479E-9ADC-7F468BA611C6}" type="pres">
      <dgm:prSet presAssocID="{320FCA1A-82C1-435C-804C-5B020FCA121E}" presName="sibTrans" presStyleCnt="0"/>
      <dgm:spPr/>
    </dgm:pt>
    <dgm:pt modelId="{0249B4B5-BC0F-4D43-9E48-AA434DF4A036}" type="pres">
      <dgm:prSet presAssocID="{ABE01866-227E-4C4C-A30D-91B42CA547F7}" presName="node" presStyleLbl="node1" presStyleIdx="2" presStyleCnt="9">
        <dgm:presLayoutVars>
          <dgm:bulletEnabled val="1"/>
        </dgm:presLayoutVars>
      </dgm:prSet>
      <dgm:spPr/>
    </dgm:pt>
    <dgm:pt modelId="{27CA5375-55D6-4FC2-AE6C-9DB9CABFA7F8}" type="pres">
      <dgm:prSet presAssocID="{150358F1-5AFF-45E1-BF8F-7640578CAB10}" presName="sibTrans" presStyleCnt="0"/>
      <dgm:spPr/>
    </dgm:pt>
    <dgm:pt modelId="{F5427A57-83F0-4530-939F-9BC3F952057C}" type="pres">
      <dgm:prSet presAssocID="{19F6A8F2-4524-4182-B54E-ADAE50DC5BDF}" presName="node" presStyleLbl="node1" presStyleIdx="3" presStyleCnt="9">
        <dgm:presLayoutVars>
          <dgm:bulletEnabled val="1"/>
        </dgm:presLayoutVars>
      </dgm:prSet>
      <dgm:spPr/>
    </dgm:pt>
    <dgm:pt modelId="{B7CCE2CA-C89E-4EAA-A09F-E4484525FB07}" type="pres">
      <dgm:prSet presAssocID="{58F72761-23FD-41EC-95C5-2F2BB4DF8885}" presName="sibTrans" presStyleCnt="0"/>
      <dgm:spPr/>
    </dgm:pt>
    <dgm:pt modelId="{EC1E5579-3F00-41CF-8570-12FC1148D170}" type="pres">
      <dgm:prSet presAssocID="{57E07BF6-345B-4A51-9024-1431DE1C575F}" presName="node" presStyleLbl="node1" presStyleIdx="4" presStyleCnt="9">
        <dgm:presLayoutVars>
          <dgm:bulletEnabled val="1"/>
        </dgm:presLayoutVars>
      </dgm:prSet>
      <dgm:spPr/>
    </dgm:pt>
    <dgm:pt modelId="{FACF7F69-2FEB-4A38-ABF2-92117C53B4DA}" type="pres">
      <dgm:prSet presAssocID="{CFDFF04D-3EB2-4C86-B5AD-4031FA6B1B67}" presName="sibTrans" presStyleCnt="0"/>
      <dgm:spPr/>
    </dgm:pt>
    <dgm:pt modelId="{4C40668E-DEDF-4165-964D-CD4E169F3D9F}" type="pres">
      <dgm:prSet presAssocID="{4AF22CFA-1563-4432-A3FA-472B72C79954}" presName="node" presStyleLbl="node1" presStyleIdx="5" presStyleCnt="9">
        <dgm:presLayoutVars>
          <dgm:bulletEnabled val="1"/>
        </dgm:presLayoutVars>
      </dgm:prSet>
      <dgm:spPr/>
    </dgm:pt>
    <dgm:pt modelId="{1CEC0163-702B-4DCD-9ACB-754C328EBA35}" type="pres">
      <dgm:prSet presAssocID="{96B675A4-BAEF-4D09-B4AD-32232FA1AA53}" presName="sibTrans" presStyleCnt="0"/>
      <dgm:spPr/>
    </dgm:pt>
    <dgm:pt modelId="{46E846F5-701C-4555-BE94-FDB0D898B63F}" type="pres">
      <dgm:prSet presAssocID="{4BA7BA42-92C0-4E2B-805F-81F3A1900239}" presName="node" presStyleLbl="node1" presStyleIdx="6" presStyleCnt="9">
        <dgm:presLayoutVars>
          <dgm:bulletEnabled val="1"/>
        </dgm:presLayoutVars>
      </dgm:prSet>
      <dgm:spPr/>
    </dgm:pt>
    <dgm:pt modelId="{8CA0916B-0910-43BC-8FD9-DEA344B0463A}" type="pres">
      <dgm:prSet presAssocID="{AD286C2A-925C-4DC8-B78F-78520F5BFD6F}" presName="sibTrans" presStyleCnt="0"/>
      <dgm:spPr/>
    </dgm:pt>
    <dgm:pt modelId="{32928782-4F15-4AA8-802C-AEC104D8E130}" type="pres">
      <dgm:prSet presAssocID="{96FB8D1C-BEA7-458C-851A-95F96A5E4ADB}" presName="node" presStyleLbl="node1" presStyleIdx="7" presStyleCnt="9">
        <dgm:presLayoutVars>
          <dgm:bulletEnabled val="1"/>
        </dgm:presLayoutVars>
      </dgm:prSet>
      <dgm:spPr/>
    </dgm:pt>
    <dgm:pt modelId="{F80069BC-FAE2-4404-9CC5-4F1B7EFE59A4}" type="pres">
      <dgm:prSet presAssocID="{B9EA92AE-4192-45E9-BF44-F75350C84AC4}" presName="sibTrans" presStyleCnt="0"/>
      <dgm:spPr/>
    </dgm:pt>
    <dgm:pt modelId="{C44BCC3B-A365-49C2-9289-B554ECCB09C8}" type="pres">
      <dgm:prSet presAssocID="{1D645873-A2B1-4487-AD50-9FE093A7CA11}" presName="node" presStyleLbl="node1" presStyleIdx="8" presStyleCnt="9">
        <dgm:presLayoutVars>
          <dgm:bulletEnabled val="1"/>
        </dgm:presLayoutVars>
      </dgm:prSet>
      <dgm:spPr/>
    </dgm:pt>
  </dgm:ptLst>
  <dgm:cxnLst>
    <dgm:cxn modelId="{07FA4B02-2274-4CC3-844C-7D05DADA8829}" type="presOf" srcId="{4AF22CFA-1563-4432-A3FA-472B72C79954}" destId="{4C40668E-DEDF-4165-964D-CD4E169F3D9F}" srcOrd="0" destOrd="0" presId="urn:microsoft.com/office/officeart/2005/8/layout/default"/>
    <dgm:cxn modelId="{E07BA718-0293-433E-AF37-70AB227657E5}" type="presOf" srcId="{ED8F53D0-309E-4DCF-8AAD-9D04C0CB1D74}" destId="{4E874F84-F011-416D-9823-16C667E6E7DC}" srcOrd="0" destOrd="0" presId="urn:microsoft.com/office/officeart/2005/8/layout/default"/>
    <dgm:cxn modelId="{3EE94026-0D68-4012-8267-B83857AFCB8D}" type="presOf" srcId="{57E07BF6-345B-4A51-9024-1431DE1C575F}" destId="{EC1E5579-3F00-41CF-8570-12FC1148D170}" srcOrd="0" destOrd="0" presId="urn:microsoft.com/office/officeart/2005/8/layout/default"/>
    <dgm:cxn modelId="{68566B26-1471-420B-B8BD-6F70D83B1600}" type="presOf" srcId="{19F6A8F2-4524-4182-B54E-ADAE50DC5BDF}" destId="{F5427A57-83F0-4530-939F-9BC3F952057C}" srcOrd="0" destOrd="0" presId="urn:microsoft.com/office/officeart/2005/8/layout/default"/>
    <dgm:cxn modelId="{5FCA3130-8EF3-46B4-AE50-170149CA12CC}" srcId="{ED8F53D0-309E-4DCF-8AAD-9D04C0CB1D74}" destId="{57E07BF6-345B-4A51-9024-1431DE1C575F}" srcOrd="4" destOrd="0" parTransId="{B975DC5E-A219-4BEB-9B66-0A481637C2E1}" sibTransId="{CFDFF04D-3EB2-4C86-B5AD-4031FA6B1B67}"/>
    <dgm:cxn modelId="{A6F9543B-89CC-4A52-97B0-41C9AFE8D534}" srcId="{ED8F53D0-309E-4DCF-8AAD-9D04C0CB1D74}" destId="{4AF22CFA-1563-4432-A3FA-472B72C79954}" srcOrd="5" destOrd="0" parTransId="{5DCD5C10-0C74-4452-82F8-A24C6AADB0AF}" sibTransId="{96B675A4-BAEF-4D09-B4AD-32232FA1AA53}"/>
    <dgm:cxn modelId="{FAA76E6A-563E-49AB-9B8E-5FD23D3352E8}" srcId="{ED8F53D0-309E-4DCF-8AAD-9D04C0CB1D74}" destId="{19F6A8F2-4524-4182-B54E-ADAE50DC5BDF}" srcOrd="3" destOrd="0" parTransId="{B6BB794B-18BA-4FA5-B5F9-00DAA4F9DEE0}" sibTransId="{58F72761-23FD-41EC-95C5-2F2BB4DF8885}"/>
    <dgm:cxn modelId="{67156673-43EA-4A50-B06C-FE54CFDFFF65}" type="presOf" srcId="{F6F0D1EB-F8C5-4392-9F3E-D6F395EF51A4}" destId="{D1DA792A-7800-4B6A-B2EF-3AADFCE0202E}" srcOrd="0" destOrd="0" presId="urn:microsoft.com/office/officeart/2005/8/layout/default"/>
    <dgm:cxn modelId="{3AF3F77F-05DF-4D57-8CFB-E07ABA4FD8CC}" srcId="{ED8F53D0-309E-4DCF-8AAD-9D04C0CB1D74}" destId="{31C278FB-B1BF-4321-AE1A-F90C01196B11}" srcOrd="0" destOrd="0" parTransId="{4E5511DA-7814-414E-9013-982FE5A76DDB}" sibTransId="{84732FC6-20D8-4CFE-8B91-EC062E1EF7BE}"/>
    <dgm:cxn modelId="{5F028287-C3EB-4671-860A-08E45E49C73D}" srcId="{ED8F53D0-309E-4DCF-8AAD-9D04C0CB1D74}" destId="{1D645873-A2B1-4487-AD50-9FE093A7CA11}" srcOrd="8" destOrd="0" parTransId="{3C9F9BE1-7FBF-45FA-9BE0-89B9DB797B07}" sibTransId="{4B17FDAF-5E14-4B57-B825-70D86257F34F}"/>
    <dgm:cxn modelId="{F621D692-DFF8-49A3-8ABC-2A94733E2129}" srcId="{ED8F53D0-309E-4DCF-8AAD-9D04C0CB1D74}" destId="{4BA7BA42-92C0-4E2B-805F-81F3A1900239}" srcOrd="6" destOrd="0" parTransId="{8D26EC61-B7D5-41C9-93F3-0C2E4233C221}" sibTransId="{AD286C2A-925C-4DC8-B78F-78520F5BFD6F}"/>
    <dgm:cxn modelId="{D93AA298-4221-4683-9B90-6C8325B455B4}" srcId="{ED8F53D0-309E-4DCF-8AAD-9D04C0CB1D74}" destId="{ABE01866-227E-4C4C-A30D-91B42CA547F7}" srcOrd="2" destOrd="0" parTransId="{DB56F0F7-95B7-47C5-8CE2-2A9D6F7BE030}" sibTransId="{150358F1-5AFF-45E1-BF8F-7640578CAB10}"/>
    <dgm:cxn modelId="{3C7FEE9F-2E4B-471C-8C73-BE67A68D165A}" type="presOf" srcId="{ABE01866-227E-4C4C-A30D-91B42CA547F7}" destId="{0249B4B5-BC0F-4D43-9E48-AA434DF4A036}" srcOrd="0" destOrd="0" presId="urn:microsoft.com/office/officeart/2005/8/layout/default"/>
    <dgm:cxn modelId="{D2F95EB9-F830-4666-9805-69F910FCCE68}" type="presOf" srcId="{1D645873-A2B1-4487-AD50-9FE093A7CA11}" destId="{C44BCC3B-A365-49C2-9289-B554ECCB09C8}" srcOrd="0" destOrd="0" presId="urn:microsoft.com/office/officeart/2005/8/layout/default"/>
    <dgm:cxn modelId="{E46C7FBB-1235-4C72-8528-760601F5A54B}" srcId="{ED8F53D0-309E-4DCF-8AAD-9D04C0CB1D74}" destId="{F6F0D1EB-F8C5-4392-9F3E-D6F395EF51A4}" srcOrd="1" destOrd="0" parTransId="{69C3B67C-0BFC-489D-A587-9F555DF03626}" sibTransId="{320FCA1A-82C1-435C-804C-5B020FCA121E}"/>
    <dgm:cxn modelId="{DC4A12DE-D3E2-47EC-9B71-506C77A06372}" type="presOf" srcId="{4BA7BA42-92C0-4E2B-805F-81F3A1900239}" destId="{46E846F5-701C-4555-BE94-FDB0D898B63F}" srcOrd="0" destOrd="0" presId="urn:microsoft.com/office/officeart/2005/8/layout/default"/>
    <dgm:cxn modelId="{8ADA5EEF-39A8-4927-BAFD-C11C491E6B64}" srcId="{ED8F53D0-309E-4DCF-8AAD-9D04C0CB1D74}" destId="{96FB8D1C-BEA7-458C-851A-95F96A5E4ADB}" srcOrd="7" destOrd="0" parTransId="{9F29CE1F-47B8-4650-9A91-9ABB2EB0801E}" sibTransId="{B9EA92AE-4192-45E9-BF44-F75350C84AC4}"/>
    <dgm:cxn modelId="{BAC3CBF0-F6DF-4E7B-9E1E-D48F43ACC060}" type="presOf" srcId="{31C278FB-B1BF-4321-AE1A-F90C01196B11}" destId="{D50F2E84-B7EB-4F0E-B458-FB5EBE9D7B1A}" srcOrd="0" destOrd="0" presId="urn:microsoft.com/office/officeart/2005/8/layout/default"/>
    <dgm:cxn modelId="{1B36A8F5-C879-46AD-845A-0C669BA3664A}" type="presOf" srcId="{96FB8D1C-BEA7-458C-851A-95F96A5E4ADB}" destId="{32928782-4F15-4AA8-802C-AEC104D8E130}" srcOrd="0" destOrd="0" presId="urn:microsoft.com/office/officeart/2005/8/layout/default"/>
    <dgm:cxn modelId="{B7E37FD3-4F65-45EC-874E-2DB5A37EC17B}" type="presParOf" srcId="{4E874F84-F011-416D-9823-16C667E6E7DC}" destId="{D50F2E84-B7EB-4F0E-B458-FB5EBE9D7B1A}" srcOrd="0" destOrd="0" presId="urn:microsoft.com/office/officeart/2005/8/layout/default"/>
    <dgm:cxn modelId="{395FDCDA-775A-4C68-BE4E-4D56793C74D4}" type="presParOf" srcId="{4E874F84-F011-416D-9823-16C667E6E7DC}" destId="{66211A8D-1367-4181-B0D3-C1F280BEAC8E}" srcOrd="1" destOrd="0" presId="urn:microsoft.com/office/officeart/2005/8/layout/default"/>
    <dgm:cxn modelId="{A284DA4C-A465-4AA0-A0D2-CE9FEE5BF667}" type="presParOf" srcId="{4E874F84-F011-416D-9823-16C667E6E7DC}" destId="{D1DA792A-7800-4B6A-B2EF-3AADFCE0202E}" srcOrd="2" destOrd="0" presId="urn:microsoft.com/office/officeart/2005/8/layout/default"/>
    <dgm:cxn modelId="{13FB0590-7266-4D4D-BF54-F0CDD512BDFC}" type="presParOf" srcId="{4E874F84-F011-416D-9823-16C667E6E7DC}" destId="{D1216B1E-5084-479E-9ADC-7F468BA611C6}" srcOrd="3" destOrd="0" presId="urn:microsoft.com/office/officeart/2005/8/layout/default"/>
    <dgm:cxn modelId="{F2C61604-3A54-40A5-AF2C-C45065152CF8}" type="presParOf" srcId="{4E874F84-F011-416D-9823-16C667E6E7DC}" destId="{0249B4B5-BC0F-4D43-9E48-AA434DF4A036}" srcOrd="4" destOrd="0" presId="urn:microsoft.com/office/officeart/2005/8/layout/default"/>
    <dgm:cxn modelId="{5387A18D-07D9-40AE-ABA3-E365DA4DA3FE}" type="presParOf" srcId="{4E874F84-F011-416D-9823-16C667E6E7DC}" destId="{27CA5375-55D6-4FC2-AE6C-9DB9CABFA7F8}" srcOrd="5" destOrd="0" presId="urn:microsoft.com/office/officeart/2005/8/layout/default"/>
    <dgm:cxn modelId="{69A86B46-460D-464D-89E2-37DB6F0416FD}" type="presParOf" srcId="{4E874F84-F011-416D-9823-16C667E6E7DC}" destId="{F5427A57-83F0-4530-939F-9BC3F952057C}" srcOrd="6" destOrd="0" presId="urn:microsoft.com/office/officeart/2005/8/layout/default"/>
    <dgm:cxn modelId="{FC5D3F3C-BE3F-43DA-9FB8-8B9FE696BEE4}" type="presParOf" srcId="{4E874F84-F011-416D-9823-16C667E6E7DC}" destId="{B7CCE2CA-C89E-4EAA-A09F-E4484525FB07}" srcOrd="7" destOrd="0" presId="urn:microsoft.com/office/officeart/2005/8/layout/default"/>
    <dgm:cxn modelId="{CC8E0A0F-BC14-48A2-9EF2-7970D2816E7B}" type="presParOf" srcId="{4E874F84-F011-416D-9823-16C667E6E7DC}" destId="{EC1E5579-3F00-41CF-8570-12FC1148D170}" srcOrd="8" destOrd="0" presId="urn:microsoft.com/office/officeart/2005/8/layout/default"/>
    <dgm:cxn modelId="{72A7EB34-D843-4229-A3C1-0F06AACE48A0}" type="presParOf" srcId="{4E874F84-F011-416D-9823-16C667E6E7DC}" destId="{FACF7F69-2FEB-4A38-ABF2-92117C53B4DA}" srcOrd="9" destOrd="0" presId="urn:microsoft.com/office/officeart/2005/8/layout/default"/>
    <dgm:cxn modelId="{7F80D04B-9141-4C6A-8BDA-190603EAEE59}" type="presParOf" srcId="{4E874F84-F011-416D-9823-16C667E6E7DC}" destId="{4C40668E-DEDF-4165-964D-CD4E169F3D9F}" srcOrd="10" destOrd="0" presId="urn:microsoft.com/office/officeart/2005/8/layout/default"/>
    <dgm:cxn modelId="{C87E0592-8CBF-4218-A05F-90A8437B3CD2}" type="presParOf" srcId="{4E874F84-F011-416D-9823-16C667E6E7DC}" destId="{1CEC0163-702B-4DCD-9ACB-754C328EBA35}" srcOrd="11" destOrd="0" presId="urn:microsoft.com/office/officeart/2005/8/layout/default"/>
    <dgm:cxn modelId="{B7D662FA-819F-436B-BA44-8BC08307C3E9}" type="presParOf" srcId="{4E874F84-F011-416D-9823-16C667E6E7DC}" destId="{46E846F5-701C-4555-BE94-FDB0D898B63F}" srcOrd="12" destOrd="0" presId="urn:microsoft.com/office/officeart/2005/8/layout/default"/>
    <dgm:cxn modelId="{FD0D0EB9-D772-4D2F-B809-9DEDB07EEA63}" type="presParOf" srcId="{4E874F84-F011-416D-9823-16C667E6E7DC}" destId="{8CA0916B-0910-43BC-8FD9-DEA344B0463A}" srcOrd="13" destOrd="0" presId="urn:microsoft.com/office/officeart/2005/8/layout/default"/>
    <dgm:cxn modelId="{2B7E28E8-D331-4628-8694-2114911AA732}" type="presParOf" srcId="{4E874F84-F011-416D-9823-16C667E6E7DC}" destId="{32928782-4F15-4AA8-802C-AEC104D8E130}" srcOrd="14" destOrd="0" presId="urn:microsoft.com/office/officeart/2005/8/layout/default"/>
    <dgm:cxn modelId="{93E20922-6D70-4D17-B735-F600481F2D03}" type="presParOf" srcId="{4E874F84-F011-416D-9823-16C667E6E7DC}" destId="{F80069BC-FAE2-4404-9CC5-4F1B7EFE59A4}" srcOrd="15" destOrd="0" presId="urn:microsoft.com/office/officeart/2005/8/layout/default"/>
    <dgm:cxn modelId="{6FF00865-2350-4E59-B429-1AA634875D77}" type="presParOf" srcId="{4E874F84-F011-416D-9823-16C667E6E7DC}" destId="{C44BCC3B-A365-49C2-9289-B554ECCB09C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82391-5EA9-4489-8343-DDF201B1CA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316512-2BC4-418B-A13E-78B5485F7CAD}">
      <dgm:prSet phldrT="[Texte]"/>
      <dgm:spPr/>
      <dgm:t>
        <a:bodyPr/>
        <a:lstStyle/>
        <a:p>
          <a:r>
            <a:rPr lang="fr-FR" b="0" i="0" u="none"/>
            <a:t>L'organisation générale du corps humain: différents niveaux d'organisation, différentes fonctions de l'organisme</a:t>
          </a:r>
          <a:endParaRPr lang="fr-FR" dirty="0"/>
        </a:p>
      </dgm:t>
    </dgm:pt>
    <dgm:pt modelId="{50482FFE-00C2-42B4-9FC9-4D722CDC62C7}" type="parTrans" cxnId="{0ADB51AC-6169-4A2E-A900-F9DAF59EB2D3}">
      <dgm:prSet/>
      <dgm:spPr/>
      <dgm:t>
        <a:bodyPr/>
        <a:lstStyle/>
        <a:p>
          <a:endParaRPr lang="fr-FR"/>
        </a:p>
      </dgm:t>
    </dgm:pt>
    <dgm:pt modelId="{4C50C3A0-9110-4C60-9D67-6F00485036A8}" type="sibTrans" cxnId="{0ADB51AC-6169-4A2E-A900-F9DAF59EB2D3}">
      <dgm:prSet/>
      <dgm:spPr/>
      <dgm:t>
        <a:bodyPr/>
        <a:lstStyle/>
        <a:p>
          <a:endParaRPr lang="fr-FR"/>
        </a:p>
      </dgm:t>
    </dgm:pt>
    <dgm:pt modelId="{87A162C4-DA89-4051-9BD5-3EB36B12C8F6}">
      <dgm:prSet phldrT="[Texte]"/>
      <dgm:spPr/>
      <dgm:t>
        <a:bodyPr/>
        <a:lstStyle/>
        <a:p>
          <a:r>
            <a:rPr lang="fr-FR" b="0" i="0" u="none" dirty="0"/>
            <a:t>la peau: structure, fonctions, </a:t>
          </a:r>
          <a:endParaRPr lang="fr-FR" dirty="0"/>
        </a:p>
      </dgm:t>
    </dgm:pt>
    <dgm:pt modelId="{6007A888-AACA-46B1-9D8A-06AAC1BED7AC}" type="parTrans" cxnId="{8F4A67EB-425F-4BD9-A3FB-2651C607A7DA}">
      <dgm:prSet/>
      <dgm:spPr/>
      <dgm:t>
        <a:bodyPr/>
        <a:lstStyle/>
        <a:p>
          <a:endParaRPr lang="fr-FR"/>
        </a:p>
      </dgm:t>
    </dgm:pt>
    <dgm:pt modelId="{617501BF-10CD-46E9-8FCE-A913A6DD7601}" type="sibTrans" cxnId="{8F4A67EB-425F-4BD9-A3FB-2651C607A7DA}">
      <dgm:prSet/>
      <dgm:spPr/>
      <dgm:t>
        <a:bodyPr/>
        <a:lstStyle/>
        <a:p>
          <a:endParaRPr lang="fr-FR"/>
        </a:p>
      </dgm:t>
    </dgm:pt>
    <dgm:pt modelId="{9429FC33-CBAE-4DFA-945C-A801356F3D27}">
      <dgm:prSet/>
      <dgm:spPr/>
      <dgm:t>
        <a:bodyPr/>
        <a:lstStyle/>
        <a:p>
          <a:r>
            <a:rPr lang="fr-FR" b="0" i="0" u="none" dirty="0"/>
            <a:t>le système cardiovasculaire: anatomie du cœur et des vaisseaux, </a:t>
          </a:r>
          <a:endParaRPr lang="fr-FR" dirty="0"/>
        </a:p>
      </dgm:t>
    </dgm:pt>
    <dgm:pt modelId="{9ED05924-EF3E-439F-81CD-EFFFD457A4DE}" type="parTrans" cxnId="{4ECE644B-5A3D-435F-9716-AD047C0B7441}">
      <dgm:prSet/>
      <dgm:spPr/>
      <dgm:t>
        <a:bodyPr/>
        <a:lstStyle/>
        <a:p>
          <a:endParaRPr lang="fr-FR"/>
        </a:p>
      </dgm:t>
    </dgm:pt>
    <dgm:pt modelId="{9A8E4FF6-075A-4D66-A224-EEEA5F15FA4F}" type="sibTrans" cxnId="{4ECE644B-5A3D-435F-9716-AD047C0B7441}">
      <dgm:prSet/>
      <dgm:spPr/>
      <dgm:t>
        <a:bodyPr/>
        <a:lstStyle/>
        <a:p>
          <a:endParaRPr lang="fr-FR"/>
        </a:p>
      </dgm:t>
    </dgm:pt>
    <dgm:pt modelId="{ADC8E8D5-AEE1-44EA-BC30-CD837B364D39}">
      <dgm:prSet/>
      <dgm:spPr/>
      <dgm:t>
        <a:bodyPr/>
        <a:lstStyle/>
        <a:p>
          <a:r>
            <a:rPr lang="fr-FR" dirty="0"/>
            <a:t>L’appareil excréteur: anatomie, </a:t>
          </a:r>
        </a:p>
      </dgm:t>
    </dgm:pt>
    <dgm:pt modelId="{058D2CFB-90F1-462F-A99F-E9299B37ADF4}" type="parTrans" cxnId="{3CF210E4-B7C3-453B-A87A-371C062C33DA}">
      <dgm:prSet/>
      <dgm:spPr/>
      <dgm:t>
        <a:bodyPr/>
        <a:lstStyle/>
        <a:p>
          <a:endParaRPr lang="fr-FR"/>
        </a:p>
      </dgm:t>
    </dgm:pt>
    <dgm:pt modelId="{5EDDAC81-DCD9-4F79-B8AB-1FDDEF0027D3}" type="sibTrans" cxnId="{3CF210E4-B7C3-453B-A87A-371C062C33DA}">
      <dgm:prSet/>
      <dgm:spPr/>
      <dgm:t>
        <a:bodyPr/>
        <a:lstStyle/>
        <a:p>
          <a:endParaRPr lang="fr-FR"/>
        </a:p>
      </dgm:t>
    </dgm:pt>
    <dgm:pt modelId="{8A9260A7-ADE8-4B74-BA36-CE132457B27C}">
      <dgm:prSet phldrT="[Texte]"/>
      <dgm:spPr/>
      <dgm:t>
        <a:bodyPr/>
        <a:lstStyle/>
        <a:p>
          <a:r>
            <a:rPr lang="fr-FR" b="0" i="0" u="none" dirty="0"/>
            <a:t>flores cutanées, </a:t>
          </a:r>
          <a:endParaRPr lang="fr-FR" dirty="0"/>
        </a:p>
      </dgm:t>
    </dgm:pt>
    <dgm:pt modelId="{A5A154B8-018C-4610-A3C0-B8C4676E567F}" type="parTrans" cxnId="{34448D02-7471-499B-94B8-745C36246A56}">
      <dgm:prSet/>
      <dgm:spPr/>
      <dgm:t>
        <a:bodyPr/>
        <a:lstStyle/>
        <a:p>
          <a:endParaRPr lang="fr-FR"/>
        </a:p>
      </dgm:t>
    </dgm:pt>
    <dgm:pt modelId="{13EDBC0F-9470-4739-AC9C-2D9B9EA6BD67}" type="sibTrans" cxnId="{34448D02-7471-499B-94B8-745C36246A56}">
      <dgm:prSet/>
      <dgm:spPr/>
      <dgm:t>
        <a:bodyPr/>
        <a:lstStyle/>
        <a:p>
          <a:endParaRPr lang="fr-FR"/>
        </a:p>
      </dgm:t>
    </dgm:pt>
    <dgm:pt modelId="{459B4127-6532-4EAF-AEA2-0548AD852F3B}">
      <dgm:prSet phldrT="[Texte]"/>
      <dgm:spPr/>
      <dgm:t>
        <a:bodyPr/>
        <a:lstStyle/>
        <a:p>
          <a:r>
            <a:rPr lang="fr-FR" b="0" i="0" u="none" dirty="0"/>
            <a:t>évolution de la peau</a:t>
          </a:r>
          <a:endParaRPr lang="fr-FR" dirty="0"/>
        </a:p>
      </dgm:t>
    </dgm:pt>
    <dgm:pt modelId="{98C2C99B-F0A2-4261-9D6A-9EAD3DD1EF03}" type="parTrans" cxnId="{184838ED-52B9-4EF3-8038-1793E2F549DA}">
      <dgm:prSet/>
      <dgm:spPr/>
      <dgm:t>
        <a:bodyPr/>
        <a:lstStyle/>
        <a:p>
          <a:endParaRPr lang="fr-FR"/>
        </a:p>
      </dgm:t>
    </dgm:pt>
    <dgm:pt modelId="{9F3A4FB5-531D-44F4-83B2-2002D923CA6C}" type="sibTrans" cxnId="{184838ED-52B9-4EF3-8038-1793E2F549DA}">
      <dgm:prSet/>
      <dgm:spPr/>
      <dgm:t>
        <a:bodyPr/>
        <a:lstStyle/>
        <a:p>
          <a:endParaRPr lang="fr-FR"/>
        </a:p>
      </dgm:t>
    </dgm:pt>
    <dgm:pt modelId="{E996BFDF-A6BF-4961-8E5D-681C20D59FFA}">
      <dgm:prSet phldrT="[Texte]"/>
      <dgm:spPr/>
      <dgm:t>
        <a:bodyPr/>
        <a:lstStyle/>
        <a:p>
          <a:r>
            <a:rPr lang="fr-FR" b="0" i="0" u="none"/>
            <a:t>atteintes </a:t>
          </a:r>
          <a:r>
            <a:rPr lang="fr-FR" b="0" i="0" u="none" dirty="0"/>
            <a:t>de la peau (plaies, brûlures, escarres, érythème fessier)</a:t>
          </a:r>
          <a:endParaRPr lang="fr-FR" dirty="0"/>
        </a:p>
      </dgm:t>
    </dgm:pt>
    <dgm:pt modelId="{1FF6CB88-3B7D-4029-BF89-2E10850B6EAA}" type="parTrans" cxnId="{E228EB93-5E06-471C-9772-BA99F7048900}">
      <dgm:prSet/>
      <dgm:spPr/>
      <dgm:t>
        <a:bodyPr/>
        <a:lstStyle/>
        <a:p>
          <a:endParaRPr lang="fr-FR"/>
        </a:p>
      </dgm:t>
    </dgm:pt>
    <dgm:pt modelId="{F5902DA1-9313-4AFE-9744-098C8BC8276F}" type="sibTrans" cxnId="{E228EB93-5E06-471C-9772-BA99F7048900}">
      <dgm:prSet/>
      <dgm:spPr/>
      <dgm:t>
        <a:bodyPr/>
        <a:lstStyle/>
        <a:p>
          <a:endParaRPr lang="fr-FR"/>
        </a:p>
      </dgm:t>
    </dgm:pt>
    <dgm:pt modelId="{EEDD445D-30AF-4CAD-8807-DCC74CCDC8D6}">
      <dgm:prSet/>
      <dgm:spPr/>
      <dgm:t>
        <a:bodyPr/>
        <a:lstStyle/>
        <a:p>
          <a:r>
            <a:rPr lang="fr-FR" b="0" i="0" u="none" dirty="0"/>
            <a:t>contraction cardiaque, pression artérielle, </a:t>
          </a:r>
          <a:endParaRPr lang="fr-FR" dirty="0"/>
        </a:p>
      </dgm:t>
    </dgm:pt>
    <dgm:pt modelId="{35C10D9A-49A0-47B2-97B5-05BDF679D3A0}" type="parTrans" cxnId="{441AFFDF-C78C-4F76-89E4-E29F24E3ABC4}">
      <dgm:prSet/>
      <dgm:spPr/>
      <dgm:t>
        <a:bodyPr/>
        <a:lstStyle/>
        <a:p>
          <a:endParaRPr lang="fr-FR"/>
        </a:p>
      </dgm:t>
    </dgm:pt>
    <dgm:pt modelId="{80EA241D-4A3A-4469-8350-A7DF7F64207A}" type="sibTrans" cxnId="{441AFFDF-C78C-4F76-89E4-E29F24E3ABC4}">
      <dgm:prSet/>
      <dgm:spPr/>
      <dgm:t>
        <a:bodyPr/>
        <a:lstStyle/>
        <a:p>
          <a:endParaRPr lang="fr-FR"/>
        </a:p>
      </dgm:t>
    </dgm:pt>
    <dgm:pt modelId="{B7B5FE50-E9AD-4E9D-A2C6-22BBB9EBFE1F}">
      <dgm:prSet/>
      <dgm:spPr/>
      <dgm:t>
        <a:bodyPr/>
        <a:lstStyle/>
        <a:p>
          <a:r>
            <a:rPr lang="fr-FR" b="0" i="0" u="none" dirty="0"/>
            <a:t>composition du sang et de la lymphe, </a:t>
          </a:r>
          <a:endParaRPr lang="fr-FR" dirty="0"/>
        </a:p>
      </dgm:t>
    </dgm:pt>
    <dgm:pt modelId="{72AA8614-F582-4916-91F6-2A20A62D43CF}" type="parTrans" cxnId="{F7C8EA2D-D554-424D-89C9-4FA3ED0B8ED9}">
      <dgm:prSet/>
      <dgm:spPr/>
      <dgm:t>
        <a:bodyPr/>
        <a:lstStyle/>
        <a:p>
          <a:endParaRPr lang="fr-FR"/>
        </a:p>
      </dgm:t>
    </dgm:pt>
    <dgm:pt modelId="{B5513730-0A23-4381-92B7-EDD2D49E6408}" type="sibTrans" cxnId="{F7C8EA2D-D554-424D-89C9-4FA3ED0B8ED9}">
      <dgm:prSet/>
      <dgm:spPr/>
      <dgm:t>
        <a:bodyPr/>
        <a:lstStyle/>
        <a:p>
          <a:endParaRPr lang="fr-FR"/>
        </a:p>
      </dgm:t>
    </dgm:pt>
    <dgm:pt modelId="{8A70D27F-8735-47B8-9886-25787D59F4A5}">
      <dgm:prSet/>
      <dgm:spPr/>
      <dgm:t>
        <a:bodyPr/>
        <a:lstStyle/>
        <a:p>
          <a:r>
            <a:rPr lang="fr-FR" b="0" i="0" u="none" dirty="0"/>
            <a:t>explorations et moyens diagnostics (analyses sanguines, examen par enregistrement graphique: ECG, Holter)</a:t>
          </a:r>
          <a:endParaRPr lang="fr-FR" dirty="0"/>
        </a:p>
      </dgm:t>
    </dgm:pt>
    <dgm:pt modelId="{3272E4F9-83FA-4FCC-BEC7-27EA4DC7760F}" type="parTrans" cxnId="{34828670-68AF-437B-A089-AF164DA2935A}">
      <dgm:prSet/>
      <dgm:spPr/>
      <dgm:t>
        <a:bodyPr/>
        <a:lstStyle/>
        <a:p>
          <a:endParaRPr lang="fr-FR"/>
        </a:p>
      </dgm:t>
    </dgm:pt>
    <dgm:pt modelId="{149668CD-DC23-4A4E-8708-1C104347D8D8}" type="sibTrans" cxnId="{34828670-68AF-437B-A089-AF164DA2935A}">
      <dgm:prSet/>
      <dgm:spPr/>
      <dgm:t>
        <a:bodyPr/>
        <a:lstStyle/>
        <a:p>
          <a:endParaRPr lang="fr-FR"/>
        </a:p>
      </dgm:t>
    </dgm:pt>
    <dgm:pt modelId="{EAF24FC4-AA48-418E-B0A4-55C0FBB8E8D0}">
      <dgm:prSet/>
      <dgm:spPr/>
      <dgm:t>
        <a:bodyPr/>
        <a:lstStyle/>
        <a:p>
          <a:r>
            <a:rPr lang="fr-FR" dirty="0"/>
            <a:t>Anomalies du rythme, hypertension artérielle, phlébites</a:t>
          </a:r>
        </a:p>
      </dgm:t>
    </dgm:pt>
    <dgm:pt modelId="{B2765606-07AB-40F7-8DCF-1CC235143994}" type="parTrans" cxnId="{3A48AB2B-94ED-4B7C-8128-E752C3708E62}">
      <dgm:prSet/>
      <dgm:spPr/>
      <dgm:t>
        <a:bodyPr/>
        <a:lstStyle/>
        <a:p>
          <a:endParaRPr lang="fr-FR"/>
        </a:p>
      </dgm:t>
    </dgm:pt>
    <dgm:pt modelId="{737F309A-3BF9-4ACE-8B29-026F2178BFEE}" type="sibTrans" cxnId="{3A48AB2B-94ED-4B7C-8128-E752C3708E62}">
      <dgm:prSet/>
      <dgm:spPr/>
      <dgm:t>
        <a:bodyPr/>
        <a:lstStyle/>
        <a:p>
          <a:endParaRPr lang="fr-FR"/>
        </a:p>
      </dgm:t>
    </dgm:pt>
    <dgm:pt modelId="{B654F08C-384D-4014-AF41-3E60DAE8B4AB}">
      <dgm:prSet/>
      <dgm:spPr/>
      <dgm:t>
        <a:bodyPr/>
        <a:lstStyle/>
        <a:p>
          <a:r>
            <a:rPr lang="fr-FR" dirty="0"/>
            <a:t>rôles du rein et homéostasie, </a:t>
          </a:r>
        </a:p>
      </dgm:t>
    </dgm:pt>
    <dgm:pt modelId="{E4B751B5-9B1E-4F02-B518-BC2428A0A04E}" type="parTrans" cxnId="{FBFFD5F3-F747-440C-A924-3C975887882E}">
      <dgm:prSet/>
      <dgm:spPr/>
      <dgm:t>
        <a:bodyPr/>
        <a:lstStyle/>
        <a:p>
          <a:endParaRPr lang="fr-FR"/>
        </a:p>
      </dgm:t>
    </dgm:pt>
    <dgm:pt modelId="{8C89B61D-827E-44C3-828C-8ED47D2C1E78}" type="sibTrans" cxnId="{FBFFD5F3-F747-440C-A924-3C975887882E}">
      <dgm:prSet/>
      <dgm:spPr/>
      <dgm:t>
        <a:bodyPr/>
        <a:lstStyle/>
        <a:p>
          <a:endParaRPr lang="fr-FR"/>
        </a:p>
      </dgm:t>
    </dgm:pt>
    <dgm:pt modelId="{55907AC3-217B-4ABD-959D-43D9CF9E4B60}">
      <dgm:prSet/>
      <dgm:spPr/>
      <dgm:t>
        <a:bodyPr/>
        <a:lstStyle/>
        <a:p>
          <a:r>
            <a:rPr lang="fr-FR" dirty="0"/>
            <a:t>structure et rôles du néphron, </a:t>
          </a:r>
        </a:p>
      </dgm:t>
    </dgm:pt>
    <dgm:pt modelId="{2B027CB2-4310-4D75-825B-E458E424C6A2}" type="parTrans" cxnId="{0B832652-2B91-449E-ACF8-1420F41ADFD5}">
      <dgm:prSet/>
      <dgm:spPr/>
      <dgm:t>
        <a:bodyPr/>
        <a:lstStyle/>
        <a:p>
          <a:endParaRPr lang="fr-FR"/>
        </a:p>
      </dgm:t>
    </dgm:pt>
    <dgm:pt modelId="{426FC573-E1FD-4484-8110-51BE0ACDFDDD}" type="sibTrans" cxnId="{0B832652-2B91-449E-ACF8-1420F41ADFD5}">
      <dgm:prSet/>
      <dgm:spPr/>
      <dgm:t>
        <a:bodyPr/>
        <a:lstStyle/>
        <a:p>
          <a:endParaRPr lang="fr-FR"/>
        </a:p>
      </dgm:t>
    </dgm:pt>
    <dgm:pt modelId="{F632E9F9-59BE-402E-B144-B3713901900E}">
      <dgm:prSet/>
      <dgm:spPr/>
      <dgm:t>
        <a:bodyPr/>
        <a:lstStyle/>
        <a:p>
          <a:r>
            <a:rPr lang="fr-FR" dirty="0"/>
            <a:t>analyse d’urines : ECBU, Ionogrammes</a:t>
          </a:r>
        </a:p>
      </dgm:t>
    </dgm:pt>
    <dgm:pt modelId="{5A986759-48D1-47B8-B5C2-3366D29CD561}" type="parTrans" cxnId="{8AECE98C-E5ED-4CA9-9DC5-4E5694024752}">
      <dgm:prSet/>
      <dgm:spPr/>
      <dgm:t>
        <a:bodyPr/>
        <a:lstStyle/>
        <a:p>
          <a:endParaRPr lang="fr-FR"/>
        </a:p>
      </dgm:t>
    </dgm:pt>
    <dgm:pt modelId="{50F194B9-1987-4846-A3F6-10FFF37884DE}" type="sibTrans" cxnId="{8AECE98C-E5ED-4CA9-9DC5-4E5694024752}">
      <dgm:prSet/>
      <dgm:spPr/>
      <dgm:t>
        <a:bodyPr/>
        <a:lstStyle/>
        <a:p>
          <a:endParaRPr lang="fr-FR"/>
        </a:p>
      </dgm:t>
    </dgm:pt>
    <dgm:pt modelId="{A1343886-BF4C-41FF-9E20-5B70C7275FDE}">
      <dgm:prSet/>
      <dgm:spPr/>
      <dgm:t>
        <a:bodyPr/>
        <a:lstStyle/>
        <a:p>
          <a:r>
            <a:rPr lang="fr-FR" dirty="0"/>
            <a:t>infections urinaires, incontinences urinaires, insuffisance rénale</a:t>
          </a:r>
        </a:p>
      </dgm:t>
    </dgm:pt>
    <dgm:pt modelId="{FDD1403C-DA1B-40E8-A484-F3504E99FB12}" type="parTrans" cxnId="{C878B678-A5AD-4386-94B1-C103989D6F1A}">
      <dgm:prSet/>
      <dgm:spPr/>
      <dgm:t>
        <a:bodyPr/>
        <a:lstStyle/>
        <a:p>
          <a:endParaRPr lang="fr-FR"/>
        </a:p>
      </dgm:t>
    </dgm:pt>
    <dgm:pt modelId="{78665EE8-64FF-4E71-AF73-960EF836DE25}" type="sibTrans" cxnId="{C878B678-A5AD-4386-94B1-C103989D6F1A}">
      <dgm:prSet/>
      <dgm:spPr/>
      <dgm:t>
        <a:bodyPr/>
        <a:lstStyle/>
        <a:p>
          <a:endParaRPr lang="fr-FR"/>
        </a:p>
      </dgm:t>
    </dgm:pt>
    <dgm:pt modelId="{450209F1-0498-4914-8C4E-AC5CF30735B5}" type="pres">
      <dgm:prSet presAssocID="{66B82391-5EA9-4489-8343-DDF201B1CA70}" presName="diagram" presStyleCnt="0">
        <dgm:presLayoutVars>
          <dgm:dir/>
          <dgm:resizeHandles val="exact"/>
        </dgm:presLayoutVars>
      </dgm:prSet>
      <dgm:spPr/>
    </dgm:pt>
    <dgm:pt modelId="{85444DB6-A4BC-41D4-A911-A01A827F3806}" type="pres">
      <dgm:prSet presAssocID="{0D316512-2BC4-418B-A13E-78B5485F7CAD}" presName="node" presStyleLbl="node1" presStyleIdx="0" presStyleCnt="15">
        <dgm:presLayoutVars>
          <dgm:bulletEnabled val="1"/>
        </dgm:presLayoutVars>
      </dgm:prSet>
      <dgm:spPr/>
    </dgm:pt>
    <dgm:pt modelId="{8BBA1AA5-D367-4B73-BFC6-AD261310B811}" type="pres">
      <dgm:prSet presAssocID="{4C50C3A0-9110-4C60-9D67-6F00485036A8}" presName="sibTrans" presStyleCnt="0"/>
      <dgm:spPr/>
    </dgm:pt>
    <dgm:pt modelId="{C93C878A-A5C9-4A40-8190-808A6318A0E2}" type="pres">
      <dgm:prSet presAssocID="{87A162C4-DA89-4051-9BD5-3EB36B12C8F6}" presName="node" presStyleLbl="node1" presStyleIdx="1" presStyleCnt="15">
        <dgm:presLayoutVars>
          <dgm:bulletEnabled val="1"/>
        </dgm:presLayoutVars>
      </dgm:prSet>
      <dgm:spPr/>
    </dgm:pt>
    <dgm:pt modelId="{D6AAF92D-19B3-4DCA-BC51-8D099DE4D885}" type="pres">
      <dgm:prSet presAssocID="{617501BF-10CD-46E9-8FCE-A913A6DD7601}" presName="sibTrans" presStyleCnt="0"/>
      <dgm:spPr/>
    </dgm:pt>
    <dgm:pt modelId="{932438F9-475D-42FD-8C8C-7477FF7E0F2C}" type="pres">
      <dgm:prSet presAssocID="{8A9260A7-ADE8-4B74-BA36-CE132457B27C}" presName="node" presStyleLbl="node1" presStyleIdx="2" presStyleCnt="15">
        <dgm:presLayoutVars>
          <dgm:bulletEnabled val="1"/>
        </dgm:presLayoutVars>
      </dgm:prSet>
      <dgm:spPr/>
    </dgm:pt>
    <dgm:pt modelId="{30D71BB9-FC02-4B11-8849-6C86A17DCC3E}" type="pres">
      <dgm:prSet presAssocID="{13EDBC0F-9470-4739-AC9C-2D9B9EA6BD67}" presName="sibTrans" presStyleCnt="0"/>
      <dgm:spPr/>
    </dgm:pt>
    <dgm:pt modelId="{8A6F8197-FA78-466B-A88B-F3491EAA2FAF}" type="pres">
      <dgm:prSet presAssocID="{459B4127-6532-4EAF-AEA2-0548AD852F3B}" presName="node" presStyleLbl="node1" presStyleIdx="3" presStyleCnt="15">
        <dgm:presLayoutVars>
          <dgm:bulletEnabled val="1"/>
        </dgm:presLayoutVars>
      </dgm:prSet>
      <dgm:spPr/>
    </dgm:pt>
    <dgm:pt modelId="{983A3759-43B9-48A5-A267-59FCC162DE3C}" type="pres">
      <dgm:prSet presAssocID="{9F3A4FB5-531D-44F4-83B2-2002D923CA6C}" presName="sibTrans" presStyleCnt="0"/>
      <dgm:spPr/>
    </dgm:pt>
    <dgm:pt modelId="{E84CBAA9-C5B5-4827-8861-C5B6292EF855}" type="pres">
      <dgm:prSet presAssocID="{E996BFDF-A6BF-4961-8E5D-681C20D59FFA}" presName="node" presStyleLbl="node1" presStyleIdx="4" presStyleCnt="15">
        <dgm:presLayoutVars>
          <dgm:bulletEnabled val="1"/>
        </dgm:presLayoutVars>
      </dgm:prSet>
      <dgm:spPr/>
    </dgm:pt>
    <dgm:pt modelId="{D2425F1D-B714-4459-A87E-F16673A90570}" type="pres">
      <dgm:prSet presAssocID="{F5902DA1-9313-4AFE-9744-098C8BC8276F}" presName="sibTrans" presStyleCnt="0"/>
      <dgm:spPr/>
    </dgm:pt>
    <dgm:pt modelId="{E9BEDCA2-1A0E-4B2A-B05B-CBC5736182F4}" type="pres">
      <dgm:prSet presAssocID="{9429FC33-CBAE-4DFA-945C-A801356F3D27}" presName="node" presStyleLbl="node1" presStyleIdx="5" presStyleCnt="15">
        <dgm:presLayoutVars>
          <dgm:bulletEnabled val="1"/>
        </dgm:presLayoutVars>
      </dgm:prSet>
      <dgm:spPr/>
    </dgm:pt>
    <dgm:pt modelId="{4AAA9538-9527-4D48-95FE-435A6D17481A}" type="pres">
      <dgm:prSet presAssocID="{9A8E4FF6-075A-4D66-A224-EEEA5F15FA4F}" presName="sibTrans" presStyleCnt="0"/>
      <dgm:spPr/>
    </dgm:pt>
    <dgm:pt modelId="{2ADBBFB3-D9D3-4F04-959B-65BF0171B392}" type="pres">
      <dgm:prSet presAssocID="{EEDD445D-30AF-4CAD-8807-DCC74CCDC8D6}" presName="node" presStyleLbl="node1" presStyleIdx="6" presStyleCnt="15">
        <dgm:presLayoutVars>
          <dgm:bulletEnabled val="1"/>
        </dgm:presLayoutVars>
      </dgm:prSet>
      <dgm:spPr/>
    </dgm:pt>
    <dgm:pt modelId="{469CBB1F-10EB-4BCF-8911-395C6792053F}" type="pres">
      <dgm:prSet presAssocID="{80EA241D-4A3A-4469-8350-A7DF7F64207A}" presName="sibTrans" presStyleCnt="0"/>
      <dgm:spPr/>
    </dgm:pt>
    <dgm:pt modelId="{FD652A82-5048-4370-A986-737BBE7556E8}" type="pres">
      <dgm:prSet presAssocID="{B7B5FE50-E9AD-4E9D-A2C6-22BBB9EBFE1F}" presName="node" presStyleLbl="node1" presStyleIdx="7" presStyleCnt="15">
        <dgm:presLayoutVars>
          <dgm:bulletEnabled val="1"/>
        </dgm:presLayoutVars>
      </dgm:prSet>
      <dgm:spPr/>
    </dgm:pt>
    <dgm:pt modelId="{1C2E2C52-B3EB-40FA-8F28-0D7B62E08A05}" type="pres">
      <dgm:prSet presAssocID="{B5513730-0A23-4381-92B7-EDD2D49E6408}" presName="sibTrans" presStyleCnt="0"/>
      <dgm:spPr/>
    </dgm:pt>
    <dgm:pt modelId="{3EAE6580-9A60-4F1D-A4BF-F941447AD02F}" type="pres">
      <dgm:prSet presAssocID="{8A70D27F-8735-47B8-9886-25787D59F4A5}" presName="node" presStyleLbl="node1" presStyleIdx="8" presStyleCnt="15">
        <dgm:presLayoutVars>
          <dgm:bulletEnabled val="1"/>
        </dgm:presLayoutVars>
      </dgm:prSet>
      <dgm:spPr/>
    </dgm:pt>
    <dgm:pt modelId="{87790B42-DE70-43B0-9307-184DA558DF86}" type="pres">
      <dgm:prSet presAssocID="{149668CD-DC23-4A4E-8708-1C104347D8D8}" presName="sibTrans" presStyleCnt="0"/>
      <dgm:spPr/>
    </dgm:pt>
    <dgm:pt modelId="{B5C73507-CB29-4ED2-B2FF-4DB51BDEBDF0}" type="pres">
      <dgm:prSet presAssocID="{EAF24FC4-AA48-418E-B0A4-55C0FBB8E8D0}" presName="node" presStyleLbl="node1" presStyleIdx="9" presStyleCnt="15">
        <dgm:presLayoutVars>
          <dgm:bulletEnabled val="1"/>
        </dgm:presLayoutVars>
      </dgm:prSet>
      <dgm:spPr/>
    </dgm:pt>
    <dgm:pt modelId="{E61548B0-E4B0-477D-BD30-EC29B8A1C076}" type="pres">
      <dgm:prSet presAssocID="{737F309A-3BF9-4ACE-8B29-026F2178BFEE}" presName="sibTrans" presStyleCnt="0"/>
      <dgm:spPr/>
    </dgm:pt>
    <dgm:pt modelId="{B2BB9A77-FCF4-4D13-A286-B4148ED4B158}" type="pres">
      <dgm:prSet presAssocID="{ADC8E8D5-AEE1-44EA-BC30-CD837B364D39}" presName="node" presStyleLbl="node1" presStyleIdx="10" presStyleCnt="15">
        <dgm:presLayoutVars>
          <dgm:bulletEnabled val="1"/>
        </dgm:presLayoutVars>
      </dgm:prSet>
      <dgm:spPr/>
    </dgm:pt>
    <dgm:pt modelId="{6D19ACA4-3F0D-4E85-86C8-6367D32C7DB4}" type="pres">
      <dgm:prSet presAssocID="{5EDDAC81-DCD9-4F79-B8AB-1FDDEF0027D3}" presName="sibTrans" presStyleCnt="0"/>
      <dgm:spPr/>
    </dgm:pt>
    <dgm:pt modelId="{81284AD7-3F57-414B-9F90-66911EB9C047}" type="pres">
      <dgm:prSet presAssocID="{B654F08C-384D-4014-AF41-3E60DAE8B4AB}" presName="node" presStyleLbl="node1" presStyleIdx="11" presStyleCnt="15">
        <dgm:presLayoutVars>
          <dgm:bulletEnabled val="1"/>
        </dgm:presLayoutVars>
      </dgm:prSet>
      <dgm:spPr/>
    </dgm:pt>
    <dgm:pt modelId="{59D22E07-62FA-4BF3-B7CF-AFB055897173}" type="pres">
      <dgm:prSet presAssocID="{8C89B61D-827E-44C3-828C-8ED47D2C1E78}" presName="sibTrans" presStyleCnt="0"/>
      <dgm:spPr/>
    </dgm:pt>
    <dgm:pt modelId="{1BD9C06E-6C33-4CBA-BAE7-2036478D4E95}" type="pres">
      <dgm:prSet presAssocID="{55907AC3-217B-4ABD-959D-43D9CF9E4B60}" presName="node" presStyleLbl="node1" presStyleIdx="12" presStyleCnt="15">
        <dgm:presLayoutVars>
          <dgm:bulletEnabled val="1"/>
        </dgm:presLayoutVars>
      </dgm:prSet>
      <dgm:spPr/>
    </dgm:pt>
    <dgm:pt modelId="{456323F0-6832-4B29-A9B5-3677C6BB32CE}" type="pres">
      <dgm:prSet presAssocID="{426FC573-E1FD-4484-8110-51BE0ACDFDDD}" presName="sibTrans" presStyleCnt="0"/>
      <dgm:spPr/>
    </dgm:pt>
    <dgm:pt modelId="{DCBCAE90-AF88-402D-BFBE-CD85DFE6B2B4}" type="pres">
      <dgm:prSet presAssocID="{F632E9F9-59BE-402E-B144-B3713901900E}" presName="node" presStyleLbl="node1" presStyleIdx="13" presStyleCnt="15">
        <dgm:presLayoutVars>
          <dgm:bulletEnabled val="1"/>
        </dgm:presLayoutVars>
      </dgm:prSet>
      <dgm:spPr/>
    </dgm:pt>
    <dgm:pt modelId="{5582BB55-5B49-4CBB-8FEE-1AF089AFECA6}" type="pres">
      <dgm:prSet presAssocID="{50F194B9-1987-4846-A3F6-10FFF37884DE}" presName="sibTrans" presStyleCnt="0"/>
      <dgm:spPr/>
    </dgm:pt>
    <dgm:pt modelId="{7E45B477-F407-4024-BE72-7A34277DDAB1}" type="pres">
      <dgm:prSet presAssocID="{A1343886-BF4C-41FF-9E20-5B70C7275FDE}" presName="node" presStyleLbl="node1" presStyleIdx="14" presStyleCnt="15">
        <dgm:presLayoutVars>
          <dgm:bulletEnabled val="1"/>
        </dgm:presLayoutVars>
      </dgm:prSet>
      <dgm:spPr/>
    </dgm:pt>
  </dgm:ptLst>
  <dgm:cxnLst>
    <dgm:cxn modelId="{34448D02-7471-499B-94B8-745C36246A56}" srcId="{66B82391-5EA9-4489-8343-DDF201B1CA70}" destId="{8A9260A7-ADE8-4B74-BA36-CE132457B27C}" srcOrd="2" destOrd="0" parTransId="{A5A154B8-018C-4610-A3C0-B8C4676E567F}" sibTransId="{13EDBC0F-9470-4739-AC9C-2D9B9EA6BD67}"/>
    <dgm:cxn modelId="{483AC91D-8495-42ED-AA9A-2B5639BC32FF}" type="presOf" srcId="{55907AC3-217B-4ABD-959D-43D9CF9E4B60}" destId="{1BD9C06E-6C33-4CBA-BAE7-2036478D4E95}" srcOrd="0" destOrd="0" presId="urn:microsoft.com/office/officeart/2005/8/layout/default"/>
    <dgm:cxn modelId="{39557C23-FA13-4977-A2E4-E756B0D2B6DA}" type="presOf" srcId="{459B4127-6532-4EAF-AEA2-0548AD852F3B}" destId="{8A6F8197-FA78-466B-A88B-F3491EAA2FAF}" srcOrd="0" destOrd="0" presId="urn:microsoft.com/office/officeart/2005/8/layout/default"/>
    <dgm:cxn modelId="{9A8F8E23-A33F-43DD-856B-751DD661DF24}" type="presOf" srcId="{ADC8E8D5-AEE1-44EA-BC30-CD837B364D39}" destId="{B2BB9A77-FCF4-4D13-A286-B4148ED4B158}" srcOrd="0" destOrd="0" presId="urn:microsoft.com/office/officeart/2005/8/layout/default"/>
    <dgm:cxn modelId="{3A48AB2B-94ED-4B7C-8128-E752C3708E62}" srcId="{66B82391-5EA9-4489-8343-DDF201B1CA70}" destId="{EAF24FC4-AA48-418E-B0A4-55C0FBB8E8D0}" srcOrd="9" destOrd="0" parTransId="{B2765606-07AB-40F7-8DCF-1CC235143994}" sibTransId="{737F309A-3BF9-4ACE-8B29-026F2178BFEE}"/>
    <dgm:cxn modelId="{4ECABE2D-0CBD-4DF2-8B78-F28C9A40B693}" type="presOf" srcId="{E996BFDF-A6BF-4961-8E5D-681C20D59FFA}" destId="{E84CBAA9-C5B5-4827-8861-C5B6292EF855}" srcOrd="0" destOrd="0" presId="urn:microsoft.com/office/officeart/2005/8/layout/default"/>
    <dgm:cxn modelId="{F7C8EA2D-D554-424D-89C9-4FA3ED0B8ED9}" srcId="{66B82391-5EA9-4489-8343-DDF201B1CA70}" destId="{B7B5FE50-E9AD-4E9D-A2C6-22BBB9EBFE1F}" srcOrd="7" destOrd="0" parTransId="{72AA8614-F582-4916-91F6-2A20A62D43CF}" sibTransId="{B5513730-0A23-4381-92B7-EDD2D49E6408}"/>
    <dgm:cxn modelId="{ACCAB838-A3D2-442A-A86F-77E639A9EB3E}" type="presOf" srcId="{0D316512-2BC4-418B-A13E-78B5485F7CAD}" destId="{85444DB6-A4BC-41D4-A911-A01A827F3806}" srcOrd="0" destOrd="0" presId="urn:microsoft.com/office/officeart/2005/8/layout/default"/>
    <dgm:cxn modelId="{0C89C05B-39DB-4ED8-9FF3-FFB51C42A71C}" type="presOf" srcId="{66B82391-5EA9-4489-8343-DDF201B1CA70}" destId="{450209F1-0498-4914-8C4E-AC5CF30735B5}" srcOrd="0" destOrd="0" presId="urn:microsoft.com/office/officeart/2005/8/layout/default"/>
    <dgm:cxn modelId="{9C59FF43-C5D2-4474-B303-664E17051612}" type="presOf" srcId="{A1343886-BF4C-41FF-9E20-5B70C7275FDE}" destId="{7E45B477-F407-4024-BE72-7A34277DDAB1}" srcOrd="0" destOrd="0" presId="urn:microsoft.com/office/officeart/2005/8/layout/default"/>
    <dgm:cxn modelId="{D0ADCD49-D988-46E2-AB1D-748C19E844B4}" type="presOf" srcId="{EAF24FC4-AA48-418E-B0A4-55C0FBB8E8D0}" destId="{B5C73507-CB29-4ED2-B2FF-4DB51BDEBDF0}" srcOrd="0" destOrd="0" presId="urn:microsoft.com/office/officeart/2005/8/layout/default"/>
    <dgm:cxn modelId="{4ECE644B-5A3D-435F-9716-AD047C0B7441}" srcId="{66B82391-5EA9-4489-8343-DDF201B1CA70}" destId="{9429FC33-CBAE-4DFA-945C-A801356F3D27}" srcOrd="5" destOrd="0" parTransId="{9ED05924-EF3E-439F-81CD-EFFFD457A4DE}" sibTransId="{9A8E4FF6-075A-4D66-A224-EEEA5F15FA4F}"/>
    <dgm:cxn modelId="{34828670-68AF-437B-A089-AF164DA2935A}" srcId="{66B82391-5EA9-4489-8343-DDF201B1CA70}" destId="{8A70D27F-8735-47B8-9886-25787D59F4A5}" srcOrd="8" destOrd="0" parTransId="{3272E4F9-83FA-4FCC-BEC7-27EA4DC7760F}" sibTransId="{149668CD-DC23-4A4E-8708-1C104347D8D8}"/>
    <dgm:cxn modelId="{0B832652-2B91-449E-ACF8-1420F41ADFD5}" srcId="{66B82391-5EA9-4489-8343-DDF201B1CA70}" destId="{55907AC3-217B-4ABD-959D-43D9CF9E4B60}" srcOrd="12" destOrd="0" parTransId="{2B027CB2-4310-4D75-825B-E458E424C6A2}" sibTransId="{426FC573-E1FD-4484-8110-51BE0ACDFDDD}"/>
    <dgm:cxn modelId="{BEC22675-E30A-4C9C-AE7A-58996F5997C1}" type="presOf" srcId="{B7B5FE50-E9AD-4E9D-A2C6-22BBB9EBFE1F}" destId="{FD652A82-5048-4370-A986-737BBE7556E8}" srcOrd="0" destOrd="0" presId="urn:microsoft.com/office/officeart/2005/8/layout/default"/>
    <dgm:cxn modelId="{C878B678-A5AD-4386-94B1-C103989D6F1A}" srcId="{66B82391-5EA9-4489-8343-DDF201B1CA70}" destId="{A1343886-BF4C-41FF-9E20-5B70C7275FDE}" srcOrd="14" destOrd="0" parTransId="{FDD1403C-DA1B-40E8-A484-F3504E99FB12}" sibTransId="{78665EE8-64FF-4E71-AF73-960EF836DE25}"/>
    <dgm:cxn modelId="{8AECE98C-E5ED-4CA9-9DC5-4E5694024752}" srcId="{66B82391-5EA9-4489-8343-DDF201B1CA70}" destId="{F632E9F9-59BE-402E-B144-B3713901900E}" srcOrd="13" destOrd="0" parTransId="{5A986759-48D1-47B8-B5C2-3366D29CD561}" sibTransId="{50F194B9-1987-4846-A3F6-10FFF37884DE}"/>
    <dgm:cxn modelId="{E228EB93-5E06-471C-9772-BA99F7048900}" srcId="{66B82391-5EA9-4489-8343-DDF201B1CA70}" destId="{E996BFDF-A6BF-4961-8E5D-681C20D59FFA}" srcOrd="4" destOrd="0" parTransId="{1FF6CB88-3B7D-4029-BF89-2E10850B6EAA}" sibTransId="{F5902DA1-9313-4AFE-9744-098C8BC8276F}"/>
    <dgm:cxn modelId="{2EDA9A94-00A4-4843-88AD-63EE1565F854}" type="presOf" srcId="{8A70D27F-8735-47B8-9886-25787D59F4A5}" destId="{3EAE6580-9A60-4F1D-A4BF-F941447AD02F}" srcOrd="0" destOrd="0" presId="urn:microsoft.com/office/officeart/2005/8/layout/default"/>
    <dgm:cxn modelId="{EC0F5C9A-E099-43C7-8D15-8FDE1A988284}" type="presOf" srcId="{EEDD445D-30AF-4CAD-8807-DCC74CCDC8D6}" destId="{2ADBBFB3-D9D3-4F04-959B-65BF0171B392}" srcOrd="0" destOrd="0" presId="urn:microsoft.com/office/officeart/2005/8/layout/default"/>
    <dgm:cxn modelId="{0ADB51AC-6169-4A2E-A900-F9DAF59EB2D3}" srcId="{66B82391-5EA9-4489-8343-DDF201B1CA70}" destId="{0D316512-2BC4-418B-A13E-78B5485F7CAD}" srcOrd="0" destOrd="0" parTransId="{50482FFE-00C2-42B4-9FC9-4D722CDC62C7}" sibTransId="{4C50C3A0-9110-4C60-9D67-6F00485036A8}"/>
    <dgm:cxn modelId="{5014D8CD-A7B7-4856-AE05-A669D43B3D05}" type="presOf" srcId="{B654F08C-384D-4014-AF41-3E60DAE8B4AB}" destId="{81284AD7-3F57-414B-9F90-66911EB9C047}" srcOrd="0" destOrd="0" presId="urn:microsoft.com/office/officeart/2005/8/layout/default"/>
    <dgm:cxn modelId="{6B1B98DB-2E2C-42DE-8A6E-0AE8CBA6906B}" type="presOf" srcId="{9429FC33-CBAE-4DFA-945C-A801356F3D27}" destId="{E9BEDCA2-1A0E-4B2A-B05B-CBC5736182F4}" srcOrd="0" destOrd="0" presId="urn:microsoft.com/office/officeart/2005/8/layout/default"/>
    <dgm:cxn modelId="{891D21DD-DF2B-4CD4-98C3-F4318EDF7798}" type="presOf" srcId="{F632E9F9-59BE-402E-B144-B3713901900E}" destId="{DCBCAE90-AF88-402D-BFBE-CD85DFE6B2B4}" srcOrd="0" destOrd="0" presId="urn:microsoft.com/office/officeart/2005/8/layout/default"/>
    <dgm:cxn modelId="{441AFFDF-C78C-4F76-89E4-E29F24E3ABC4}" srcId="{66B82391-5EA9-4489-8343-DDF201B1CA70}" destId="{EEDD445D-30AF-4CAD-8807-DCC74CCDC8D6}" srcOrd="6" destOrd="0" parTransId="{35C10D9A-49A0-47B2-97B5-05BDF679D3A0}" sibTransId="{80EA241D-4A3A-4469-8350-A7DF7F64207A}"/>
    <dgm:cxn modelId="{3CF210E4-B7C3-453B-A87A-371C062C33DA}" srcId="{66B82391-5EA9-4489-8343-DDF201B1CA70}" destId="{ADC8E8D5-AEE1-44EA-BC30-CD837B364D39}" srcOrd="10" destOrd="0" parTransId="{058D2CFB-90F1-462F-A99F-E9299B37ADF4}" sibTransId="{5EDDAC81-DCD9-4F79-B8AB-1FDDEF0027D3}"/>
    <dgm:cxn modelId="{090177E4-4C76-4158-BA40-4CE2894D680E}" type="presOf" srcId="{87A162C4-DA89-4051-9BD5-3EB36B12C8F6}" destId="{C93C878A-A5C9-4A40-8190-808A6318A0E2}" srcOrd="0" destOrd="0" presId="urn:microsoft.com/office/officeart/2005/8/layout/default"/>
    <dgm:cxn modelId="{8F4A67EB-425F-4BD9-A3FB-2651C607A7DA}" srcId="{66B82391-5EA9-4489-8343-DDF201B1CA70}" destId="{87A162C4-DA89-4051-9BD5-3EB36B12C8F6}" srcOrd="1" destOrd="0" parTransId="{6007A888-AACA-46B1-9D8A-06AAC1BED7AC}" sibTransId="{617501BF-10CD-46E9-8FCE-A913A6DD7601}"/>
    <dgm:cxn modelId="{184838ED-52B9-4EF3-8038-1793E2F549DA}" srcId="{66B82391-5EA9-4489-8343-DDF201B1CA70}" destId="{459B4127-6532-4EAF-AEA2-0548AD852F3B}" srcOrd="3" destOrd="0" parTransId="{98C2C99B-F0A2-4261-9D6A-9EAD3DD1EF03}" sibTransId="{9F3A4FB5-531D-44F4-83B2-2002D923CA6C}"/>
    <dgm:cxn modelId="{FBFFD5F3-F747-440C-A924-3C975887882E}" srcId="{66B82391-5EA9-4489-8343-DDF201B1CA70}" destId="{B654F08C-384D-4014-AF41-3E60DAE8B4AB}" srcOrd="11" destOrd="0" parTransId="{E4B751B5-9B1E-4F02-B518-BC2428A0A04E}" sibTransId="{8C89B61D-827E-44C3-828C-8ED47D2C1E78}"/>
    <dgm:cxn modelId="{2CFC16FD-B5AE-467A-9128-CC630C3ACA1E}" type="presOf" srcId="{8A9260A7-ADE8-4B74-BA36-CE132457B27C}" destId="{932438F9-475D-42FD-8C8C-7477FF7E0F2C}" srcOrd="0" destOrd="0" presId="urn:microsoft.com/office/officeart/2005/8/layout/default"/>
    <dgm:cxn modelId="{96831799-AD72-4983-A862-1C0026554C5D}" type="presParOf" srcId="{450209F1-0498-4914-8C4E-AC5CF30735B5}" destId="{85444DB6-A4BC-41D4-A911-A01A827F3806}" srcOrd="0" destOrd="0" presId="urn:microsoft.com/office/officeart/2005/8/layout/default"/>
    <dgm:cxn modelId="{17F36305-6678-45E7-AC6F-1139F899F7D3}" type="presParOf" srcId="{450209F1-0498-4914-8C4E-AC5CF30735B5}" destId="{8BBA1AA5-D367-4B73-BFC6-AD261310B811}" srcOrd="1" destOrd="0" presId="urn:microsoft.com/office/officeart/2005/8/layout/default"/>
    <dgm:cxn modelId="{F42563F0-FECB-4F96-B408-3E7B29F66403}" type="presParOf" srcId="{450209F1-0498-4914-8C4E-AC5CF30735B5}" destId="{C93C878A-A5C9-4A40-8190-808A6318A0E2}" srcOrd="2" destOrd="0" presId="urn:microsoft.com/office/officeart/2005/8/layout/default"/>
    <dgm:cxn modelId="{6D03467E-2591-4F1F-AF29-D6AC74E25446}" type="presParOf" srcId="{450209F1-0498-4914-8C4E-AC5CF30735B5}" destId="{D6AAF92D-19B3-4DCA-BC51-8D099DE4D885}" srcOrd="3" destOrd="0" presId="urn:microsoft.com/office/officeart/2005/8/layout/default"/>
    <dgm:cxn modelId="{26F71E3E-7809-4711-BE1D-16BF7D443C82}" type="presParOf" srcId="{450209F1-0498-4914-8C4E-AC5CF30735B5}" destId="{932438F9-475D-42FD-8C8C-7477FF7E0F2C}" srcOrd="4" destOrd="0" presId="urn:microsoft.com/office/officeart/2005/8/layout/default"/>
    <dgm:cxn modelId="{EB6C2FD6-DB32-4CA8-8BF1-A924E50BBEBF}" type="presParOf" srcId="{450209F1-0498-4914-8C4E-AC5CF30735B5}" destId="{30D71BB9-FC02-4B11-8849-6C86A17DCC3E}" srcOrd="5" destOrd="0" presId="urn:microsoft.com/office/officeart/2005/8/layout/default"/>
    <dgm:cxn modelId="{8375EE51-3494-4E83-A377-D2BD84386CBA}" type="presParOf" srcId="{450209F1-0498-4914-8C4E-AC5CF30735B5}" destId="{8A6F8197-FA78-466B-A88B-F3491EAA2FAF}" srcOrd="6" destOrd="0" presId="urn:microsoft.com/office/officeart/2005/8/layout/default"/>
    <dgm:cxn modelId="{A33805EA-D713-4967-B9A6-2048E83C4A86}" type="presParOf" srcId="{450209F1-0498-4914-8C4E-AC5CF30735B5}" destId="{983A3759-43B9-48A5-A267-59FCC162DE3C}" srcOrd="7" destOrd="0" presId="urn:microsoft.com/office/officeart/2005/8/layout/default"/>
    <dgm:cxn modelId="{008F39E9-A149-4DFD-9598-FA971C1B815A}" type="presParOf" srcId="{450209F1-0498-4914-8C4E-AC5CF30735B5}" destId="{E84CBAA9-C5B5-4827-8861-C5B6292EF855}" srcOrd="8" destOrd="0" presId="urn:microsoft.com/office/officeart/2005/8/layout/default"/>
    <dgm:cxn modelId="{A1DFF227-2B92-4543-A1C5-D835368CA6CB}" type="presParOf" srcId="{450209F1-0498-4914-8C4E-AC5CF30735B5}" destId="{D2425F1D-B714-4459-A87E-F16673A90570}" srcOrd="9" destOrd="0" presId="urn:microsoft.com/office/officeart/2005/8/layout/default"/>
    <dgm:cxn modelId="{F4B803BD-33ED-4C18-AE18-F93AC2AD468E}" type="presParOf" srcId="{450209F1-0498-4914-8C4E-AC5CF30735B5}" destId="{E9BEDCA2-1A0E-4B2A-B05B-CBC5736182F4}" srcOrd="10" destOrd="0" presId="urn:microsoft.com/office/officeart/2005/8/layout/default"/>
    <dgm:cxn modelId="{5E04BC17-9A17-40C4-96F8-67F65BFE5C70}" type="presParOf" srcId="{450209F1-0498-4914-8C4E-AC5CF30735B5}" destId="{4AAA9538-9527-4D48-95FE-435A6D17481A}" srcOrd="11" destOrd="0" presId="urn:microsoft.com/office/officeart/2005/8/layout/default"/>
    <dgm:cxn modelId="{6BB14FD2-7258-4707-A9A0-932DBF34B0B8}" type="presParOf" srcId="{450209F1-0498-4914-8C4E-AC5CF30735B5}" destId="{2ADBBFB3-D9D3-4F04-959B-65BF0171B392}" srcOrd="12" destOrd="0" presId="urn:microsoft.com/office/officeart/2005/8/layout/default"/>
    <dgm:cxn modelId="{CF1CBEDD-2589-4F64-B340-627CB6F8B1BA}" type="presParOf" srcId="{450209F1-0498-4914-8C4E-AC5CF30735B5}" destId="{469CBB1F-10EB-4BCF-8911-395C6792053F}" srcOrd="13" destOrd="0" presId="urn:microsoft.com/office/officeart/2005/8/layout/default"/>
    <dgm:cxn modelId="{4E0A1A5E-AB68-4F20-81A4-35BBD117248A}" type="presParOf" srcId="{450209F1-0498-4914-8C4E-AC5CF30735B5}" destId="{FD652A82-5048-4370-A986-737BBE7556E8}" srcOrd="14" destOrd="0" presId="urn:microsoft.com/office/officeart/2005/8/layout/default"/>
    <dgm:cxn modelId="{C4EE623C-45CE-4F90-B2F2-C30660BA148F}" type="presParOf" srcId="{450209F1-0498-4914-8C4E-AC5CF30735B5}" destId="{1C2E2C52-B3EB-40FA-8F28-0D7B62E08A05}" srcOrd="15" destOrd="0" presId="urn:microsoft.com/office/officeart/2005/8/layout/default"/>
    <dgm:cxn modelId="{CAAB1422-F12A-4189-8AA0-92926671CEE0}" type="presParOf" srcId="{450209F1-0498-4914-8C4E-AC5CF30735B5}" destId="{3EAE6580-9A60-4F1D-A4BF-F941447AD02F}" srcOrd="16" destOrd="0" presId="urn:microsoft.com/office/officeart/2005/8/layout/default"/>
    <dgm:cxn modelId="{7DE4FCE5-E6BC-48BE-8AF5-74D3EE7E0698}" type="presParOf" srcId="{450209F1-0498-4914-8C4E-AC5CF30735B5}" destId="{87790B42-DE70-43B0-9307-184DA558DF86}" srcOrd="17" destOrd="0" presId="urn:microsoft.com/office/officeart/2005/8/layout/default"/>
    <dgm:cxn modelId="{F37CAD08-EE16-4197-BEC1-3CC5A6854987}" type="presParOf" srcId="{450209F1-0498-4914-8C4E-AC5CF30735B5}" destId="{B5C73507-CB29-4ED2-B2FF-4DB51BDEBDF0}" srcOrd="18" destOrd="0" presId="urn:microsoft.com/office/officeart/2005/8/layout/default"/>
    <dgm:cxn modelId="{55B187F4-FA8D-4668-8E23-2DFDB0FF3631}" type="presParOf" srcId="{450209F1-0498-4914-8C4E-AC5CF30735B5}" destId="{E61548B0-E4B0-477D-BD30-EC29B8A1C076}" srcOrd="19" destOrd="0" presId="urn:microsoft.com/office/officeart/2005/8/layout/default"/>
    <dgm:cxn modelId="{D4CF297F-0D7F-43B1-9F52-24010AE7592B}" type="presParOf" srcId="{450209F1-0498-4914-8C4E-AC5CF30735B5}" destId="{B2BB9A77-FCF4-4D13-A286-B4148ED4B158}" srcOrd="20" destOrd="0" presId="urn:microsoft.com/office/officeart/2005/8/layout/default"/>
    <dgm:cxn modelId="{5B6E30FA-31D5-45DB-B025-C12B4C8708E5}" type="presParOf" srcId="{450209F1-0498-4914-8C4E-AC5CF30735B5}" destId="{6D19ACA4-3F0D-4E85-86C8-6367D32C7DB4}" srcOrd="21" destOrd="0" presId="urn:microsoft.com/office/officeart/2005/8/layout/default"/>
    <dgm:cxn modelId="{131735A0-50D4-42FB-889F-B58BC2B0BEAF}" type="presParOf" srcId="{450209F1-0498-4914-8C4E-AC5CF30735B5}" destId="{81284AD7-3F57-414B-9F90-66911EB9C047}" srcOrd="22" destOrd="0" presId="urn:microsoft.com/office/officeart/2005/8/layout/default"/>
    <dgm:cxn modelId="{8D952DC4-B0EC-4121-A496-4178904F72D7}" type="presParOf" srcId="{450209F1-0498-4914-8C4E-AC5CF30735B5}" destId="{59D22E07-62FA-4BF3-B7CF-AFB055897173}" srcOrd="23" destOrd="0" presId="urn:microsoft.com/office/officeart/2005/8/layout/default"/>
    <dgm:cxn modelId="{C8FA15B8-ED89-4188-80BD-CA53F781B5B4}" type="presParOf" srcId="{450209F1-0498-4914-8C4E-AC5CF30735B5}" destId="{1BD9C06E-6C33-4CBA-BAE7-2036478D4E95}" srcOrd="24" destOrd="0" presId="urn:microsoft.com/office/officeart/2005/8/layout/default"/>
    <dgm:cxn modelId="{F2980BD8-E893-4119-BF09-DDBE0C043ED3}" type="presParOf" srcId="{450209F1-0498-4914-8C4E-AC5CF30735B5}" destId="{456323F0-6832-4B29-A9B5-3677C6BB32CE}" srcOrd="25" destOrd="0" presId="urn:microsoft.com/office/officeart/2005/8/layout/default"/>
    <dgm:cxn modelId="{FDB8C161-760C-468B-9E6F-9BB20DFEBA01}" type="presParOf" srcId="{450209F1-0498-4914-8C4E-AC5CF30735B5}" destId="{DCBCAE90-AF88-402D-BFBE-CD85DFE6B2B4}" srcOrd="26" destOrd="0" presId="urn:microsoft.com/office/officeart/2005/8/layout/default"/>
    <dgm:cxn modelId="{A69D1C5A-BA51-4262-B8AE-4384FE7FE3CC}" type="presParOf" srcId="{450209F1-0498-4914-8C4E-AC5CF30735B5}" destId="{5582BB55-5B49-4CBB-8FEE-1AF089AFECA6}" srcOrd="27" destOrd="0" presId="urn:microsoft.com/office/officeart/2005/8/layout/default"/>
    <dgm:cxn modelId="{D5DD9F7B-2554-4B73-AB23-F5487FF6F620}" type="presParOf" srcId="{450209F1-0498-4914-8C4E-AC5CF30735B5}" destId="{7E45B477-F407-4024-BE72-7A34277DDAB1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D8CFA-84DB-4B4B-A091-9CD2156E6AB6}">
      <dsp:nvSpPr>
        <dsp:cNvPr id="0" name=""/>
        <dsp:cNvSpPr/>
      </dsp:nvSpPr>
      <dsp:spPr>
        <a:xfrm>
          <a:off x="1106629" y="1313"/>
          <a:ext cx="2230150" cy="133809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Hygiène professionnelle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la tenue professionnelle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1106629" y="1313"/>
        <a:ext cx="2230150" cy="1338090"/>
      </dsp:txXfrm>
    </dsp:sp>
    <dsp:sp modelId="{D39F5219-BA2E-46C5-8E9D-4D519B916EC6}">
      <dsp:nvSpPr>
        <dsp:cNvPr id="0" name=""/>
        <dsp:cNvSpPr/>
      </dsp:nvSpPr>
      <dsp:spPr>
        <a:xfrm>
          <a:off x="3559794" y="1313"/>
          <a:ext cx="2230150" cy="133809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l'hygiène des mains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3559794" y="1313"/>
        <a:ext cx="2230150" cy="1338090"/>
      </dsp:txXfrm>
    </dsp:sp>
    <dsp:sp modelId="{493C26F4-4578-4DF2-A18A-3C77AF00AF66}">
      <dsp:nvSpPr>
        <dsp:cNvPr id="0" name=""/>
        <dsp:cNvSpPr/>
      </dsp:nvSpPr>
      <dsp:spPr>
        <a:xfrm>
          <a:off x="6012960" y="1313"/>
          <a:ext cx="2230150" cy="133809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précautions standard et complémentaires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6012960" y="1313"/>
        <a:ext cx="2230150" cy="1338090"/>
      </dsp:txXfrm>
    </dsp:sp>
    <dsp:sp modelId="{3D591A92-9404-42DD-8C64-28DF4BAB96D2}">
      <dsp:nvSpPr>
        <dsp:cNvPr id="0" name=""/>
        <dsp:cNvSpPr/>
      </dsp:nvSpPr>
      <dsp:spPr>
        <a:xfrm>
          <a:off x="1106629" y="1562419"/>
          <a:ext cx="2230150" cy="133809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Impact environnemental des activités de soins, de services 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106629" y="1562419"/>
        <a:ext cx="2230150" cy="1338090"/>
      </dsp:txXfrm>
    </dsp:sp>
    <dsp:sp modelId="{2A3C643E-A70A-494C-950B-E80BD5FFD542}">
      <dsp:nvSpPr>
        <dsp:cNvPr id="0" name=""/>
        <dsp:cNvSpPr/>
      </dsp:nvSpPr>
      <dsp:spPr>
        <a:xfrm>
          <a:off x="3559794" y="1562419"/>
          <a:ext cx="2230150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Entretien de l'environnement de la personne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les techniques de bionettoyage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559794" y="1562419"/>
        <a:ext cx="2230150" cy="1338090"/>
      </dsp:txXfrm>
    </dsp:sp>
    <dsp:sp modelId="{D1507F11-9876-428F-B062-3B118C4E81B1}">
      <dsp:nvSpPr>
        <dsp:cNvPr id="0" name=""/>
        <dsp:cNvSpPr/>
      </dsp:nvSpPr>
      <dsp:spPr>
        <a:xfrm>
          <a:off x="6012960" y="1562419"/>
          <a:ext cx="2230150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Matériels et appareils d’entretien des locaux, des équipements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012960" y="1562419"/>
        <a:ext cx="2230150" cy="1338090"/>
      </dsp:txXfrm>
    </dsp:sp>
    <dsp:sp modelId="{71180CFF-A710-437B-927C-4316651A3765}">
      <dsp:nvSpPr>
        <dsp:cNvPr id="0" name=""/>
        <dsp:cNvSpPr/>
      </dsp:nvSpPr>
      <dsp:spPr>
        <a:xfrm>
          <a:off x="1106629" y="3123524"/>
          <a:ext cx="2230150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Techniques de stérilisation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106629" y="3123524"/>
        <a:ext cx="2230150" cy="1338090"/>
      </dsp:txXfrm>
    </dsp:sp>
    <dsp:sp modelId="{D6EB0BBC-1766-4BC6-BC88-0B518D5B6D35}">
      <dsp:nvSpPr>
        <dsp:cNvPr id="0" name=""/>
        <dsp:cNvSpPr/>
      </dsp:nvSpPr>
      <dsp:spPr>
        <a:xfrm>
          <a:off x="3559794" y="3123524"/>
          <a:ext cx="2230150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Tri du linge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559794" y="3123524"/>
        <a:ext cx="2230150" cy="1338090"/>
      </dsp:txXfrm>
    </dsp:sp>
    <dsp:sp modelId="{56F29BC1-F91B-4EF2-9835-5E5288970989}">
      <dsp:nvSpPr>
        <dsp:cNvPr id="0" name=""/>
        <dsp:cNvSpPr/>
      </dsp:nvSpPr>
      <dsp:spPr>
        <a:xfrm>
          <a:off x="6012960" y="3123524"/>
          <a:ext cx="2230150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Principes d'organisation des circuits dans les locaux: marche en avant, circuit propre/sale, double circulation des personnes (professionnels et usagers), réglementation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012960" y="3123524"/>
        <a:ext cx="2230150" cy="1338090"/>
      </dsp:txXfrm>
    </dsp:sp>
    <dsp:sp modelId="{ED81D650-B00A-444A-9C03-DBEE819688E6}">
      <dsp:nvSpPr>
        <dsp:cNvPr id="0" name=""/>
        <dsp:cNvSpPr/>
      </dsp:nvSpPr>
      <dsp:spPr>
        <a:xfrm>
          <a:off x="2627246" y="4684629"/>
          <a:ext cx="4095247" cy="1338090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Technique de services des repas, des collations</a:t>
          </a:r>
          <a:b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les formes de distribution des repas et collations : distribution directe, distribution différée dans le temps et dans l'espace (liaison chaude, liaison réfrigérée)</a:t>
          </a:r>
          <a:b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</a:br>
          <a:endParaRPr lang="fr-FR" sz="1400" b="0" i="0" u="none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2627246" y="4684629"/>
        <a:ext cx="4095247" cy="1338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8E8C8-6369-48DD-928E-74535E38FA9F}">
      <dsp:nvSpPr>
        <dsp:cNvPr id="0" name=""/>
        <dsp:cNvSpPr/>
      </dsp:nvSpPr>
      <dsp:spPr>
        <a:xfrm>
          <a:off x="0" y="90223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Réfection d'un lit: différents lits: berceaux maternité, lits enfants, lits adultes, lits médicalisés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Accessoires du lit: potence, barrières, arceaux, linge de lit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0" y="90223"/>
        <a:ext cx="2921793" cy="1753076"/>
      </dsp:txXfrm>
    </dsp:sp>
    <dsp:sp modelId="{2FA90444-4BC9-4D4A-A311-E098790C4CA0}">
      <dsp:nvSpPr>
        <dsp:cNvPr id="0" name=""/>
        <dsp:cNvSpPr/>
      </dsp:nvSpPr>
      <dsp:spPr>
        <a:xfrm>
          <a:off x="3213973" y="90223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Installation au lit, fauteuil</a:t>
          </a:r>
          <a:br>
            <a:rPr lang="fr-FR" sz="1400" b="0" i="0" u="none" kern="1200" dirty="0">
              <a:solidFill>
                <a:schemeClr val="tx1"/>
              </a:solidFill>
            </a:rPr>
          </a:br>
          <a:endParaRPr lang="fr-FR" sz="1400" kern="1200" dirty="0">
            <a:solidFill>
              <a:schemeClr val="tx1"/>
            </a:solidFill>
          </a:endParaRPr>
        </a:p>
      </dsp:txBody>
      <dsp:txXfrm>
        <a:off x="3213973" y="90223"/>
        <a:ext cx="2921793" cy="1753076"/>
      </dsp:txXfrm>
    </dsp:sp>
    <dsp:sp modelId="{20D588FA-6167-4FB6-AA5A-7A702705800A}">
      <dsp:nvSpPr>
        <dsp:cNvPr id="0" name=""/>
        <dsp:cNvSpPr/>
      </dsp:nvSpPr>
      <dsp:spPr>
        <a:xfrm>
          <a:off x="6427946" y="90223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Accompagnement à la mobilité, matériel d'aide à l'accompagnement à la mobilité 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427946" y="90223"/>
        <a:ext cx="2921793" cy="1753076"/>
      </dsp:txXfrm>
    </dsp:sp>
    <dsp:sp modelId="{F8051505-C88D-4CD7-BC65-DAC4D9F37F45}">
      <dsp:nvSpPr>
        <dsp:cNvPr id="0" name=""/>
        <dsp:cNvSpPr/>
      </dsp:nvSpPr>
      <dsp:spPr>
        <a:xfrm>
          <a:off x="0" y="2135478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Portage et mobilisation de l’enfant</a:t>
          </a:r>
        </a:p>
      </dsp:txBody>
      <dsp:txXfrm>
        <a:off x="0" y="2135478"/>
        <a:ext cx="2921793" cy="1753076"/>
      </dsp:txXfrm>
    </dsp:sp>
    <dsp:sp modelId="{DCB8F4F2-640E-4FA8-9F2D-DF3A89A7C4E5}">
      <dsp:nvSpPr>
        <dsp:cNvPr id="0" name=""/>
        <dsp:cNvSpPr/>
      </dsp:nvSpPr>
      <dsp:spPr>
        <a:xfrm>
          <a:off x="3213973" y="2135478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Surveillance de l'état de santé de la personne : paramètres de surveillance de l'état de santé de l'enfant, de la personne</a:t>
          </a:r>
        </a:p>
      </dsp:txBody>
      <dsp:txXfrm>
        <a:off x="3213973" y="2135478"/>
        <a:ext cx="2921793" cy="1753076"/>
      </dsp:txXfrm>
    </dsp:sp>
    <dsp:sp modelId="{A1939CE2-EC91-45F0-8D21-AC0D920B5994}">
      <dsp:nvSpPr>
        <dsp:cNvPr id="0" name=""/>
        <dsp:cNvSpPr/>
      </dsp:nvSpPr>
      <dsp:spPr>
        <a:xfrm>
          <a:off x="6427946" y="2135478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Observation des signes cliniques,</a:t>
          </a:r>
        </a:p>
      </dsp:txBody>
      <dsp:txXfrm>
        <a:off x="6427946" y="2135478"/>
        <a:ext cx="2921793" cy="1753076"/>
      </dsp:txXfrm>
    </dsp:sp>
    <dsp:sp modelId="{54B19551-2633-40C0-BD15-B04FF29B6897}">
      <dsp:nvSpPr>
        <dsp:cNvPr id="0" name=""/>
        <dsp:cNvSpPr/>
      </dsp:nvSpPr>
      <dsp:spPr>
        <a:xfrm>
          <a:off x="0" y="4180734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La douleur</a:t>
          </a:r>
        </a:p>
      </dsp:txBody>
      <dsp:txXfrm>
        <a:off x="0" y="4180734"/>
        <a:ext cx="2921793" cy="1753076"/>
      </dsp:txXfrm>
    </dsp:sp>
    <dsp:sp modelId="{E8CFA20E-920E-450E-99A3-F34AE3DCBC34}">
      <dsp:nvSpPr>
        <dsp:cNvPr id="0" name=""/>
        <dsp:cNvSpPr/>
      </dsp:nvSpPr>
      <dsp:spPr>
        <a:xfrm>
          <a:off x="3213973" y="4180734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Observation du comportement relationnel ou social de l’enfant, de la personne</a:t>
          </a:r>
        </a:p>
      </dsp:txBody>
      <dsp:txXfrm>
        <a:off x="3213973" y="4180734"/>
        <a:ext cx="2921793" cy="1753076"/>
      </dsp:txXfrm>
    </dsp:sp>
    <dsp:sp modelId="{45745E78-06CA-4BAA-8ACA-315AECAD026B}">
      <dsp:nvSpPr>
        <dsp:cNvPr id="0" name=""/>
        <dsp:cNvSpPr/>
      </dsp:nvSpPr>
      <dsp:spPr>
        <a:xfrm>
          <a:off x="6427946" y="4180734"/>
          <a:ext cx="2921793" cy="1753076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Aide à la prise de médicaments (en lien avec la biologie-physiopathologie)</a:t>
          </a:r>
        </a:p>
      </dsp:txBody>
      <dsp:txXfrm>
        <a:off x="6427946" y="4180734"/>
        <a:ext cx="2921793" cy="1753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C2D0-3FE3-428F-8BDB-C3FB489E9E0A}">
      <dsp:nvSpPr>
        <dsp:cNvPr id="0" name=""/>
        <dsp:cNvSpPr/>
      </dsp:nvSpPr>
      <dsp:spPr>
        <a:xfrm>
          <a:off x="1731" y="1001001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Matériels et appareils de remise en température</a:t>
          </a:r>
        </a:p>
      </dsp:txBody>
      <dsp:txXfrm>
        <a:off x="1731" y="1001001"/>
        <a:ext cx="2011015" cy="1206609"/>
      </dsp:txXfrm>
    </dsp:sp>
    <dsp:sp modelId="{96BC3D38-2806-436F-991D-C4E402232C17}">
      <dsp:nvSpPr>
        <dsp:cNvPr id="0" name=""/>
        <dsp:cNvSpPr/>
      </dsp:nvSpPr>
      <dsp:spPr>
        <a:xfrm>
          <a:off x="2213849" y="1001001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Modes de distribution des repas et collations: service à table, service au lit</a:t>
          </a:r>
        </a:p>
      </dsp:txBody>
      <dsp:txXfrm>
        <a:off x="2213849" y="1001001"/>
        <a:ext cx="2011015" cy="1206609"/>
      </dsp:txXfrm>
    </dsp:sp>
    <dsp:sp modelId="{16F972E8-FC9D-463E-9C84-D51AA2F2D165}">
      <dsp:nvSpPr>
        <dsp:cNvPr id="0" name=""/>
        <dsp:cNvSpPr/>
      </dsp:nvSpPr>
      <dsp:spPr>
        <a:xfrm>
          <a:off x="4425966" y="1001001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Installation et aide à la prise des repas: matériels d'aide aux repas</a:t>
          </a:r>
        </a:p>
      </dsp:txBody>
      <dsp:txXfrm>
        <a:off x="4425966" y="1001001"/>
        <a:ext cx="2011015" cy="1206609"/>
      </dsp:txXfrm>
    </dsp:sp>
    <dsp:sp modelId="{36BE9C5B-275F-4D54-8678-CD0F88EB2D36}">
      <dsp:nvSpPr>
        <dsp:cNvPr id="0" name=""/>
        <dsp:cNvSpPr/>
      </dsp:nvSpPr>
      <dsp:spPr>
        <a:xfrm>
          <a:off x="6638084" y="805651"/>
          <a:ext cx="2709924" cy="15973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Techniques de soins d'hygiène et de confort: raisonnement clinique, démarche clinique,  démarche de soins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638084" y="805651"/>
        <a:ext cx="2709924" cy="1597309"/>
      </dsp:txXfrm>
    </dsp:sp>
    <dsp:sp modelId="{22559476-0223-48EB-98E6-4658B2548797}">
      <dsp:nvSpPr>
        <dsp:cNvPr id="0" name=""/>
        <dsp:cNvSpPr/>
      </dsp:nvSpPr>
      <dsp:spPr>
        <a:xfrm>
          <a:off x="351185" y="2604062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Transmissions? Transmissions ciblées, dossier patient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51185" y="2604062"/>
        <a:ext cx="2011015" cy="1206609"/>
      </dsp:txXfrm>
    </dsp:sp>
    <dsp:sp modelId="{F35C39DE-A92D-424E-B540-7E79DC45C54A}">
      <dsp:nvSpPr>
        <dsp:cNvPr id="0" name=""/>
        <dsp:cNvSpPr/>
      </dsp:nvSpPr>
      <dsp:spPr>
        <a:xfrm>
          <a:off x="2563303" y="2604062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Soins d'hygiène corporelle de l'adulte: effectuer : toilette partielle, toilette complète, douche, bain, pédiluve, change de protection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2563303" y="2604062"/>
        <a:ext cx="2011015" cy="1206609"/>
      </dsp:txXfrm>
    </dsp:sp>
    <dsp:sp modelId="{7FAC09D5-D485-44D1-9EC1-48A7FD51EA6F}">
      <dsp:nvSpPr>
        <dsp:cNvPr id="0" name=""/>
        <dsp:cNvSpPr/>
      </dsp:nvSpPr>
      <dsp:spPr>
        <a:xfrm>
          <a:off x="4775420" y="2604062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Soins d'hygiène corporelle de l'enfant: change, toilette partielle, lavage des mains, du visage, une toilette complète, bain et shampoing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4775420" y="2604062"/>
        <a:ext cx="2011015" cy="1206609"/>
      </dsp:txXfrm>
    </dsp:sp>
    <dsp:sp modelId="{31D588C7-D006-487B-8990-BA9C343AA716}">
      <dsp:nvSpPr>
        <dsp:cNvPr id="0" name=""/>
        <dsp:cNvSpPr/>
      </dsp:nvSpPr>
      <dsp:spPr>
        <a:xfrm>
          <a:off x="6987538" y="2604062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Aide</a:t>
          </a:r>
          <a:r>
            <a:rPr lang="fr-FR" sz="1400" b="0" i="0" u="none" kern="1200" dirty="0">
              <a:solidFill>
                <a:schemeClr val="tx1"/>
              </a:solidFill>
            </a:rPr>
            <a:t> à l'élimination: matériel d'aide à l'élimination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987538" y="2604062"/>
        <a:ext cx="2011015" cy="1206609"/>
      </dsp:txXfrm>
    </dsp:sp>
    <dsp:sp modelId="{28A56BEE-3665-4E90-801D-32524AF20011}">
      <dsp:nvSpPr>
        <dsp:cNvPr id="0" name=""/>
        <dsp:cNvSpPr/>
      </dsp:nvSpPr>
      <dsp:spPr>
        <a:xfrm>
          <a:off x="351185" y="4011773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prévention des risques d'alitement prolongé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51185" y="4011773"/>
        <a:ext cx="2011015" cy="1206609"/>
      </dsp:txXfrm>
    </dsp:sp>
    <dsp:sp modelId="{E7879061-5BE8-4349-9D43-FCB68436198A}">
      <dsp:nvSpPr>
        <dsp:cNvPr id="0" name=""/>
        <dsp:cNvSpPr/>
      </dsp:nvSpPr>
      <dsp:spPr>
        <a:xfrm>
          <a:off x="2563303" y="4011773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Risques biologiques liés aux soins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2563303" y="4011773"/>
        <a:ext cx="2011015" cy="1206609"/>
      </dsp:txXfrm>
    </dsp:sp>
    <dsp:sp modelId="{09A44627-6126-4D2A-BA02-712707CF62C7}">
      <dsp:nvSpPr>
        <dsp:cNvPr id="0" name=""/>
        <dsp:cNvSpPr/>
      </dsp:nvSpPr>
      <dsp:spPr>
        <a:xfrm>
          <a:off x="4775420" y="4011773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Elimination des déchets d'activités de soins à risques infectieux (DASRI) et des déchets assimilables aux ordures ménagères (DAOM)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4775420" y="4011773"/>
        <a:ext cx="2011015" cy="1206609"/>
      </dsp:txXfrm>
    </dsp:sp>
    <dsp:sp modelId="{3497EE28-1C95-44E3-A207-D41EBDECEF6A}">
      <dsp:nvSpPr>
        <dsp:cNvPr id="0" name=""/>
        <dsp:cNvSpPr/>
      </dsp:nvSpPr>
      <dsp:spPr>
        <a:xfrm>
          <a:off x="6987538" y="4011773"/>
          <a:ext cx="2011015" cy="1206609"/>
        </a:xfrm>
        <a:prstGeom prst="rect">
          <a:avLst/>
        </a:prstGeom>
        <a:solidFill>
          <a:srgbClr val="FFC000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Habillage et déshabillage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987538" y="4011773"/>
        <a:ext cx="2011015" cy="12066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D67DF-60E5-47BB-8990-8175FC8E1FEA}">
      <dsp:nvSpPr>
        <dsp:cNvPr id="0" name=""/>
        <dsp:cNvSpPr/>
      </dsp:nvSpPr>
      <dsp:spPr>
        <a:xfrm>
          <a:off x="684" y="231432"/>
          <a:ext cx="2669976" cy="1601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u="none" kern="1200" dirty="0"/>
            <a:t>Les indications alimentaires:</a:t>
          </a:r>
          <a:br>
            <a:rPr lang="fr-FR" sz="2000" b="0" i="0" u="none" kern="1200" dirty="0"/>
          </a:br>
          <a:r>
            <a:rPr lang="fr-FR" sz="2000" b="0" i="0" u="none" kern="1200" dirty="0"/>
            <a:t>différents régimes prescrits</a:t>
          </a:r>
          <a:endParaRPr lang="fr-FR" sz="2000" kern="1200" dirty="0"/>
        </a:p>
      </dsp:txBody>
      <dsp:txXfrm>
        <a:off x="684" y="231432"/>
        <a:ext cx="2669976" cy="1601985"/>
      </dsp:txXfrm>
    </dsp:sp>
    <dsp:sp modelId="{62C2106D-A7A0-4EFF-B49D-70809173EA95}">
      <dsp:nvSpPr>
        <dsp:cNvPr id="0" name=""/>
        <dsp:cNvSpPr/>
      </dsp:nvSpPr>
      <dsp:spPr>
        <a:xfrm>
          <a:off x="2937658" y="231432"/>
          <a:ext cx="2669976" cy="1601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u="none" kern="1200" dirty="0"/>
            <a:t>textures adaptée aux besoins</a:t>
          </a:r>
          <a:br>
            <a:rPr lang="fr-FR" sz="2000" b="0" i="0" u="none" kern="1200" dirty="0"/>
          </a:br>
          <a:endParaRPr lang="fr-FR" sz="2000" kern="1200" dirty="0"/>
        </a:p>
      </dsp:txBody>
      <dsp:txXfrm>
        <a:off x="2937658" y="231432"/>
        <a:ext cx="2669976" cy="1601985"/>
      </dsp:txXfrm>
    </dsp:sp>
    <dsp:sp modelId="{E325419B-BB00-48CC-8289-9AEAA1728161}">
      <dsp:nvSpPr>
        <dsp:cNvPr id="0" name=""/>
        <dsp:cNvSpPr/>
      </dsp:nvSpPr>
      <dsp:spPr>
        <a:xfrm>
          <a:off x="684" y="2100415"/>
          <a:ext cx="2669976" cy="1601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u="none" kern="1200" dirty="0"/>
            <a:t>le comportement et les habitudes alimentaires: qualité organoleptiques</a:t>
          </a:r>
          <a:br>
            <a:rPr lang="fr-FR" sz="2000" b="0" i="0" u="none" kern="1200" dirty="0"/>
          </a:br>
          <a:endParaRPr lang="fr-FR" sz="2000" kern="1200" dirty="0"/>
        </a:p>
      </dsp:txBody>
      <dsp:txXfrm>
        <a:off x="684" y="2100415"/>
        <a:ext cx="2669976" cy="1601985"/>
      </dsp:txXfrm>
    </dsp:sp>
    <dsp:sp modelId="{9D0C2EFD-7C2F-4AC8-8AC6-CA7A6064BE1C}">
      <dsp:nvSpPr>
        <dsp:cNvPr id="0" name=""/>
        <dsp:cNvSpPr/>
      </dsp:nvSpPr>
      <dsp:spPr>
        <a:xfrm>
          <a:off x="2937658" y="2100415"/>
          <a:ext cx="2669976" cy="16019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u="none" kern="1200"/>
            <a:t>la </a:t>
          </a:r>
          <a:r>
            <a:rPr lang="fr-FR" sz="2000" b="0" i="0" u="none" kern="1200" dirty="0"/>
            <a:t>qualité sanitaire des aliments: les TIA</a:t>
          </a:r>
          <a:endParaRPr lang="fr-FR" sz="2000" kern="1200" dirty="0"/>
        </a:p>
      </dsp:txBody>
      <dsp:txXfrm>
        <a:off x="2937658" y="2100415"/>
        <a:ext cx="2669976" cy="1601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F2E84-B7EB-4F0E-B458-FB5EBE9D7B1A}">
      <dsp:nvSpPr>
        <dsp:cNvPr id="0" name=""/>
        <dsp:cNvSpPr/>
      </dsp:nvSpPr>
      <dsp:spPr>
        <a:xfrm>
          <a:off x="0" y="9302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La personne âgée: </a:t>
          </a:r>
          <a:br>
            <a:rPr lang="fr-FR" sz="1400" b="0" i="0" u="none" kern="1200" dirty="0">
              <a:solidFill>
                <a:schemeClr val="tx1"/>
              </a:solidFill>
            </a:rPr>
          </a:br>
          <a:r>
            <a:rPr lang="fr-FR" sz="1400" b="0" i="0" u="none" kern="1200" dirty="0">
              <a:solidFill>
                <a:schemeClr val="tx1"/>
              </a:solidFill>
            </a:rPr>
            <a:t>vieillissement, senescence, sénilité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0" y="93022"/>
        <a:ext cx="2831271" cy="1698763"/>
      </dsp:txXfrm>
    </dsp:sp>
    <dsp:sp modelId="{D1DA792A-7800-4B6A-B2EF-3AADFCE0202E}">
      <dsp:nvSpPr>
        <dsp:cNvPr id="0" name=""/>
        <dsp:cNvSpPr/>
      </dsp:nvSpPr>
      <dsp:spPr>
        <a:xfrm>
          <a:off x="3114399" y="9302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différentes étapes de la vieillesse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114399" y="93022"/>
        <a:ext cx="2831271" cy="1698763"/>
      </dsp:txXfrm>
    </dsp:sp>
    <dsp:sp modelId="{0249B4B5-BC0F-4D43-9E48-AA434DF4A036}">
      <dsp:nvSpPr>
        <dsp:cNvPr id="0" name=""/>
        <dsp:cNvSpPr/>
      </dsp:nvSpPr>
      <dsp:spPr>
        <a:xfrm>
          <a:off x="6228798" y="9302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comportements face au vieillissement et place de la personne âgée dans la société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228798" y="93022"/>
        <a:ext cx="2831271" cy="1698763"/>
      </dsp:txXfrm>
    </dsp:sp>
    <dsp:sp modelId="{F5427A57-83F0-4530-939F-9BC3F952057C}">
      <dsp:nvSpPr>
        <dsp:cNvPr id="0" name=""/>
        <dsp:cNvSpPr/>
      </dsp:nvSpPr>
      <dsp:spPr>
        <a:xfrm>
          <a:off x="0" y="207491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vieillissement biologique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0" y="2074912"/>
        <a:ext cx="2831271" cy="1698763"/>
      </dsp:txXfrm>
    </dsp:sp>
    <dsp:sp modelId="{EC1E5579-3F00-41CF-8570-12FC1148D170}">
      <dsp:nvSpPr>
        <dsp:cNvPr id="0" name=""/>
        <dsp:cNvSpPr/>
      </dsp:nvSpPr>
      <dsp:spPr>
        <a:xfrm>
          <a:off x="3114399" y="207491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la personne malade: comportements face à la maladie, 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114399" y="2074912"/>
        <a:ext cx="2831271" cy="1698763"/>
      </dsp:txXfrm>
    </dsp:sp>
    <dsp:sp modelId="{4C40668E-DEDF-4165-964D-CD4E169F3D9F}">
      <dsp:nvSpPr>
        <dsp:cNvPr id="0" name=""/>
        <dsp:cNvSpPr/>
      </dsp:nvSpPr>
      <dsp:spPr>
        <a:xfrm>
          <a:off x="6228798" y="207491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les droits des malades,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228798" y="2074912"/>
        <a:ext cx="2831271" cy="1698763"/>
      </dsp:txXfrm>
    </dsp:sp>
    <dsp:sp modelId="{46E846F5-701C-4555-BE94-FDB0D898B63F}">
      <dsp:nvSpPr>
        <dsp:cNvPr id="0" name=""/>
        <dsp:cNvSpPr/>
      </dsp:nvSpPr>
      <dsp:spPr>
        <a:xfrm>
          <a:off x="0" y="405680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établissements en faveur des malades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0" y="4056802"/>
        <a:ext cx="2831271" cy="1698763"/>
      </dsp:txXfrm>
    </dsp:sp>
    <dsp:sp modelId="{32928782-4F15-4AA8-802C-AEC104D8E130}">
      <dsp:nvSpPr>
        <dsp:cNvPr id="0" name=""/>
        <dsp:cNvSpPr/>
      </dsp:nvSpPr>
      <dsp:spPr>
        <a:xfrm>
          <a:off x="3114399" y="405680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 dirty="0">
              <a:solidFill>
                <a:schemeClr val="tx1"/>
              </a:solidFill>
            </a:rPr>
            <a:t>la fin de vie et la mort: aspect biologiques, psychosociologiques, culturels de la mort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3114399" y="4056802"/>
        <a:ext cx="2831271" cy="1698763"/>
      </dsp:txXfrm>
    </dsp:sp>
    <dsp:sp modelId="{C44BCC3B-A365-49C2-9289-B554ECCB09C8}">
      <dsp:nvSpPr>
        <dsp:cNvPr id="0" name=""/>
        <dsp:cNvSpPr/>
      </dsp:nvSpPr>
      <dsp:spPr>
        <a:xfrm>
          <a:off x="6228798" y="4056802"/>
          <a:ext cx="2831271" cy="16987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u="none" kern="1200">
              <a:solidFill>
                <a:schemeClr val="tx1"/>
              </a:solidFill>
            </a:rPr>
            <a:t>personne </a:t>
          </a:r>
          <a:r>
            <a:rPr lang="fr-FR" sz="1400" b="0" i="0" u="none" kern="1200" dirty="0">
              <a:solidFill>
                <a:schemeClr val="tx1"/>
              </a:solidFill>
            </a:rPr>
            <a:t>mourante: accompagnement, problèmes éthiques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6228798" y="4056802"/>
        <a:ext cx="2831271" cy="16987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44DB6-A4BC-41D4-A911-A01A827F3806}">
      <dsp:nvSpPr>
        <dsp:cNvPr id="0" name=""/>
        <dsp:cNvSpPr/>
      </dsp:nvSpPr>
      <dsp:spPr>
        <a:xfrm>
          <a:off x="166177" y="2795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/>
            <a:t>L'organisation générale du corps humain: différents niveaux d'organisation, différentes fonctions de l'organisme</a:t>
          </a:r>
          <a:endParaRPr lang="fr-FR" sz="1500" kern="1200" dirty="0"/>
        </a:p>
      </dsp:txBody>
      <dsp:txXfrm>
        <a:off x="166177" y="2795"/>
        <a:ext cx="2255706" cy="1353423"/>
      </dsp:txXfrm>
    </dsp:sp>
    <dsp:sp modelId="{C93C878A-A5C9-4A40-8190-808A6318A0E2}">
      <dsp:nvSpPr>
        <dsp:cNvPr id="0" name=""/>
        <dsp:cNvSpPr/>
      </dsp:nvSpPr>
      <dsp:spPr>
        <a:xfrm>
          <a:off x="2647455" y="2795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la peau: structure, fonctions, </a:t>
          </a:r>
          <a:endParaRPr lang="fr-FR" sz="1500" kern="1200" dirty="0"/>
        </a:p>
      </dsp:txBody>
      <dsp:txXfrm>
        <a:off x="2647455" y="2795"/>
        <a:ext cx="2255706" cy="1353423"/>
      </dsp:txXfrm>
    </dsp:sp>
    <dsp:sp modelId="{932438F9-475D-42FD-8C8C-7477FF7E0F2C}">
      <dsp:nvSpPr>
        <dsp:cNvPr id="0" name=""/>
        <dsp:cNvSpPr/>
      </dsp:nvSpPr>
      <dsp:spPr>
        <a:xfrm>
          <a:off x="5128732" y="2795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flores cutanées, </a:t>
          </a:r>
          <a:endParaRPr lang="fr-FR" sz="1500" kern="1200" dirty="0"/>
        </a:p>
      </dsp:txBody>
      <dsp:txXfrm>
        <a:off x="5128732" y="2795"/>
        <a:ext cx="2255706" cy="1353423"/>
      </dsp:txXfrm>
    </dsp:sp>
    <dsp:sp modelId="{8A6F8197-FA78-466B-A88B-F3491EAA2FAF}">
      <dsp:nvSpPr>
        <dsp:cNvPr id="0" name=""/>
        <dsp:cNvSpPr/>
      </dsp:nvSpPr>
      <dsp:spPr>
        <a:xfrm>
          <a:off x="7610009" y="2795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évolution de la peau</a:t>
          </a:r>
          <a:endParaRPr lang="fr-FR" sz="1500" kern="1200" dirty="0"/>
        </a:p>
      </dsp:txBody>
      <dsp:txXfrm>
        <a:off x="7610009" y="2795"/>
        <a:ext cx="2255706" cy="1353423"/>
      </dsp:txXfrm>
    </dsp:sp>
    <dsp:sp modelId="{E84CBAA9-C5B5-4827-8861-C5B6292EF855}">
      <dsp:nvSpPr>
        <dsp:cNvPr id="0" name=""/>
        <dsp:cNvSpPr/>
      </dsp:nvSpPr>
      <dsp:spPr>
        <a:xfrm>
          <a:off x="166177" y="1581790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/>
            <a:t>atteintes </a:t>
          </a:r>
          <a:r>
            <a:rPr lang="fr-FR" sz="1500" b="0" i="0" u="none" kern="1200" dirty="0"/>
            <a:t>de la peau (plaies, brûlures, escarres, érythème fessier)</a:t>
          </a:r>
          <a:endParaRPr lang="fr-FR" sz="1500" kern="1200" dirty="0"/>
        </a:p>
      </dsp:txBody>
      <dsp:txXfrm>
        <a:off x="166177" y="1581790"/>
        <a:ext cx="2255706" cy="1353423"/>
      </dsp:txXfrm>
    </dsp:sp>
    <dsp:sp modelId="{E9BEDCA2-1A0E-4B2A-B05B-CBC5736182F4}">
      <dsp:nvSpPr>
        <dsp:cNvPr id="0" name=""/>
        <dsp:cNvSpPr/>
      </dsp:nvSpPr>
      <dsp:spPr>
        <a:xfrm>
          <a:off x="2647455" y="1581790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le système cardiovasculaire: anatomie du cœur et des vaisseaux, </a:t>
          </a:r>
          <a:endParaRPr lang="fr-FR" sz="1500" kern="1200" dirty="0"/>
        </a:p>
      </dsp:txBody>
      <dsp:txXfrm>
        <a:off x="2647455" y="1581790"/>
        <a:ext cx="2255706" cy="1353423"/>
      </dsp:txXfrm>
    </dsp:sp>
    <dsp:sp modelId="{2ADBBFB3-D9D3-4F04-959B-65BF0171B392}">
      <dsp:nvSpPr>
        <dsp:cNvPr id="0" name=""/>
        <dsp:cNvSpPr/>
      </dsp:nvSpPr>
      <dsp:spPr>
        <a:xfrm>
          <a:off x="5128732" y="1581790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contraction cardiaque, pression artérielle, </a:t>
          </a:r>
          <a:endParaRPr lang="fr-FR" sz="1500" kern="1200" dirty="0"/>
        </a:p>
      </dsp:txBody>
      <dsp:txXfrm>
        <a:off x="5128732" y="1581790"/>
        <a:ext cx="2255706" cy="1353423"/>
      </dsp:txXfrm>
    </dsp:sp>
    <dsp:sp modelId="{FD652A82-5048-4370-A986-737BBE7556E8}">
      <dsp:nvSpPr>
        <dsp:cNvPr id="0" name=""/>
        <dsp:cNvSpPr/>
      </dsp:nvSpPr>
      <dsp:spPr>
        <a:xfrm>
          <a:off x="7610009" y="1581790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composition du sang et de la lymphe, </a:t>
          </a:r>
          <a:endParaRPr lang="fr-FR" sz="1500" kern="1200" dirty="0"/>
        </a:p>
      </dsp:txBody>
      <dsp:txXfrm>
        <a:off x="7610009" y="1581790"/>
        <a:ext cx="2255706" cy="1353423"/>
      </dsp:txXfrm>
    </dsp:sp>
    <dsp:sp modelId="{3EAE6580-9A60-4F1D-A4BF-F941447AD02F}">
      <dsp:nvSpPr>
        <dsp:cNvPr id="0" name=""/>
        <dsp:cNvSpPr/>
      </dsp:nvSpPr>
      <dsp:spPr>
        <a:xfrm>
          <a:off x="166177" y="3160784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0" i="0" u="none" kern="1200" dirty="0"/>
            <a:t>explorations et moyens diagnostics (analyses sanguines, examen par enregistrement graphique: ECG, Holter)</a:t>
          </a:r>
          <a:endParaRPr lang="fr-FR" sz="1500" kern="1200" dirty="0"/>
        </a:p>
      </dsp:txBody>
      <dsp:txXfrm>
        <a:off x="166177" y="3160784"/>
        <a:ext cx="2255706" cy="1353423"/>
      </dsp:txXfrm>
    </dsp:sp>
    <dsp:sp modelId="{B5C73507-CB29-4ED2-B2FF-4DB51BDEBDF0}">
      <dsp:nvSpPr>
        <dsp:cNvPr id="0" name=""/>
        <dsp:cNvSpPr/>
      </dsp:nvSpPr>
      <dsp:spPr>
        <a:xfrm>
          <a:off x="2647455" y="3160784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Anomalies du rythme, hypertension artérielle, phlébites</a:t>
          </a:r>
        </a:p>
      </dsp:txBody>
      <dsp:txXfrm>
        <a:off x="2647455" y="3160784"/>
        <a:ext cx="2255706" cy="1353423"/>
      </dsp:txXfrm>
    </dsp:sp>
    <dsp:sp modelId="{B2BB9A77-FCF4-4D13-A286-B4148ED4B158}">
      <dsp:nvSpPr>
        <dsp:cNvPr id="0" name=""/>
        <dsp:cNvSpPr/>
      </dsp:nvSpPr>
      <dsp:spPr>
        <a:xfrm>
          <a:off x="5128732" y="3160784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L’appareil excréteur: anatomie, </a:t>
          </a:r>
        </a:p>
      </dsp:txBody>
      <dsp:txXfrm>
        <a:off x="5128732" y="3160784"/>
        <a:ext cx="2255706" cy="1353423"/>
      </dsp:txXfrm>
    </dsp:sp>
    <dsp:sp modelId="{81284AD7-3F57-414B-9F90-66911EB9C047}">
      <dsp:nvSpPr>
        <dsp:cNvPr id="0" name=""/>
        <dsp:cNvSpPr/>
      </dsp:nvSpPr>
      <dsp:spPr>
        <a:xfrm>
          <a:off x="7610009" y="3160784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rôles du rein et homéostasie, </a:t>
          </a:r>
        </a:p>
      </dsp:txBody>
      <dsp:txXfrm>
        <a:off x="7610009" y="3160784"/>
        <a:ext cx="2255706" cy="1353423"/>
      </dsp:txXfrm>
    </dsp:sp>
    <dsp:sp modelId="{1BD9C06E-6C33-4CBA-BAE7-2036478D4E95}">
      <dsp:nvSpPr>
        <dsp:cNvPr id="0" name=""/>
        <dsp:cNvSpPr/>
      </dsp:nvSpPr>
      <dsp:spPr>
        <a:xfrm>
          <a:off x="1406816" y="4739779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structure et rôles du néphron, </a:t>
          </a:r>
        </a:p>
      </dsp:txBody>
      <dsp:txXfrm>
        <a:off x="1406816" y="4739779"/>
        <a:ext cx="2255706" cy="1353423"/>
      </dsp:txXfrm>
    </dsp:sp>
    <dsp:sp modelId="{DCBCAE90-AF88-402D-BFBE-CD85DFE6B2B4}">
      <dsp:nvSpPr>
        <dsp:cNvPr id="0" name=""/>
        <dsp:cNvSpPr/>
      </dsp:nvSpPr>
      <dsp:spPr>
        <a:xfrm>
          <a:off x="3888093" y="4739779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analyse d’urines : ECBU, Ionogrammes</a:t>
          </a:r>
        </a:p>
      </dsp:txBody>
      <dsp:txXfrm>
        <a:off x="3888093" y="4739779"/>
        <a:ext cx="2255706" cy="1353423"/>
      </dsp:txXfrm>
    </dsp:sp>
    <dsp:sp modelId="{7E45B477-F407-4024-BE72-7A34277DDAB1}">
      <dsp:nvSpPr>
        <dsp:cNvPr id="0" name=""/>
        <dsp:cNvSpPr/>
      </dsp:nvSpPr>
      <dsp:spPr>
        <a:xfrm>
          <a:off x="6369370" y="4739779"/>
          <a:ext cx="2255706" cy="1353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infections urinaires, incontinences urinaires, insuffisance rénale</a:t>
          </a:r>
        </a:p>
      </dsp:txBody>
      <dsp:txXfrm>
        <a:off x="6369370" y="4739779"/>
        <a:ext cx="2255706" cy="135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90EC1-3B71-4D66-960A-1C8359B4C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A946AD-E56A-47F0-8E45-D853DBDD9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2B2282-4DB8-4081-8E74-E6708FA90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1C502-D6A0-4EF3-A022-823169A2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9982A3-1D51-483D-90AC-959BB54D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58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D2CB4-F0B8-4646-8C9E-91C22241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220887-0097-4E71-9D3F-509ACA4C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CB5BB1-99E5-432B-B146-3C9D9F81A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9BCC0-A9AC-4B60-8044-2D1AD9E3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376E48-5FB6-4435-A4CE-2DBFD6A6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92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1DBCFB-4EC6-4C64-A7D2-E0CC85ED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DDCDE4-82D2-4BA2-B208-0A81E4B37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80A0E9-7FD2-4C7B-B7DA-295E2700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09B2B0-F386-47EB-B06D-E89D341C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BE256-33E4-43A3-9853-6190B5C8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0E320-E11C-4DD1-8252-27C28B6C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364C19-9437-40A3-9C28-ABF46B777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81AF4-8D5E-48F5-825B-A84BCDFC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91666A-311D-45A7-9263-86BF3642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0F8894-1CA3-42F9-93E5-603A267D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37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A91B5-92EC-4A6A-84EA-DB0D50D0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5BE07C-E545-4F6B-AB8D-E16FB8D8F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40496-B5CD-42BA-A0E2-C599802B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1F4E9-93CF-4C28-BA90-5D515B17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AF71A-DE2D-430E-B1A3-A53AE42F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68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829758-5CD8-4C16-833F-621C689A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29F08-C12A-461B-A031-3DFB630A4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6B9F41-DEE2-45F6-B929-A845E7397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0679A5-221C-49E6-876D-FBAA1540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650E65-78EA-4B76-9388-03C0C98C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3827A6-7F3D-4A0F-999E-FD5E537E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57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F483A-1953-4BA9-8452-8BF071396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47A274-4578-4F7F-A112-2A61A0C5E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AD8EC9-3054-40BB-A607-BA7B6C2ED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85A75F-594C-4DE4-BBCC-E1FCD8475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14D557-532F-4011-9C74-E168CDF17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8466FD-0D89-4A2E-B49B-2AC215478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39428A-1579-4987-9E74-36C8C190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E52787-DF71-4243-A94A-32574892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89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68B209-7D4F-4923-A60B-CBF08D2B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E414BC-2964-45F8-A112-D247A6B3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6BA4AE-1AA2-4E88-A4E3-922AB339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96FC4E-0FBC-4651-991E-7B8423C5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7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608D50-36C7-4196-82CE-53642DAA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344FF9-57A8-41AE-A9F5-F52A0775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12258F-2FC3-4C5E-8CA2-308FEBB3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62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C6883-245E-437D-AD19-0216B930F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F95D30-C7C0-4395-9E4C-A1BF28068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1EB056-6BDE-4D85-BCA7-F2970E5AB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F12E51-D1FE-4808-A865-570D0558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4FD8EE-11C2-4226-9B2A-2FBAC38B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00381-7FD4-45A9-BAB1-D9B0BBF7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5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60A7C-A333-4B14-B2A6-1C588530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25D08A-3582-4366-923E-8B16D8AEE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DD17E4-0FA0-4036-A294-1F7AB8394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C3D5E6-CB7F-47F0-8B48-3B8D72DBF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CD1D7C-B357-4AE6-8741-BB537C48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CC74D5-6C74-4986-A17F-A352872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0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6FBB01-298F-4931-A141-4D87F792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A05BD6-7168-43D7-A6EE-1A290568B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27CBF1-253A-43FC-A375-7E57EF164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143E-6472-4FD5-8FAB-A213306050DD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25033D-4902-4F0F-AE67-A2CD8A216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A320F0-B5AA-4C1D-89D0-8FA2EC33D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77E7-9778-4FC4-94BF-D4256B849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14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A8439-7BF5-4AE2-9579-F121A76A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4173"/>
            <a:ext cx="9144000" cy="925789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fr-FR" dirty="0"/>
              <a:t>Etiquettes du BLOC 2</a:t>
            </a:r>
          </a:p>
        </p:txBody>
      </p:sp>
    </p:spTree>
    <p:extLst>
      <p:ext uri="{BB962C8B-B14F-4D97-AF65-F5344CB8AC3E}">
        <p14:creationId xmlns:p14="http://schemas.microsoft.com/office/powerpoint/2010/main" val="350801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450132"/>
              </p:ext>
            </p:extLst>
          </p:nvPr>
        </p:nvGraphicFramePr>
        <p:xfrm>
          <a:off x="1851660" y="719666"/>
          <a:ext cx="9349740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42793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930976"/>
              </p:ext>
            </p:extLst>
          </p:nvPr>
        </p:nvGraphicFramePr>
        <p:xfrm>
          <a:off x="1851660" y="719666"/>
          <a:ext cx="9349740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3736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EAEE248-2AF7-4FA3-845A-6BBAC7916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719750"/>
              </p:ext>
            </p:extLst>
          </p:nvPr>
        </p:nvGraphicFramePr>
        <p:xfrm>
          <a:off x="1851660" y="719666"/>
          <a:ext cx="9349740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B763B86-071A-4FE6-9B97-AB27FE36487E}"/>
              </a:ext>
            </a:extLst>
          </p:cNvPr>
          <p:cNvSpPr txBox="1"/>
          <p:nvPr/>
        </p:nvSpPr>
        <p:spPr>
          <a:xfrm>
            <a:off x="251460" y="228600"/>
            <a:ext cx="29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Techniques prof</a:t>
            </a:r>
          </a:p>
        </p:txBody>
      </p:sp>
    </p:spTree>
    <p:extLst>
      <p:ext uri="{BB962C8B-B14F-4D97-AF65-F5344CB8AC3E}">
        <p14:creationId xmlns:p14="http://schemas.microsoft.com/office/powerpoint/2010/main" val="14616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A8D617-DB22-4FB2-8D85-6C6CC2F74BCF}"/>
              </a:ext>
            </a:extLst>
          </p:cNvPr>
          <p:cNvSpPr txBox="1"/>
          <p:nvPr/>
        </p:nvSpPr>
        <p:spPr>
          <a:xfrm>
            <a:off x="411480" y="2743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Nutrition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8233B935-C527-43E3-957C-CEF9DD9CAE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2301191"/>
              </p:ext>
            </p:extLst>
          </p:nvPr>
        </p:nvGraphicFramePr>
        <p:xfrm>
          <a:off x="2011680" y="399627"/>
          <a:ext cx="5608320" cy="393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6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F6C82A-FA61-45BD-BEDB-8922830D8FDD}"/>
              </a:ext>
            </a:extLst>
          </p:cNvPr>
          <p:cNvSpPr txBox="1"/>
          <p:nvPr/>
        </p:nvSpPr>
        <p:spPr>
          <a:xfrm>
            <a:off x="297180" y="3200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SMS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074CD23-1AFD-4F7E-B0F9-574344F5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838543"/>
              </p:ext>
            </p:extLst>
          </p:nvPr>
        </p:nvGraphicFramePr>
        <p:xfrm>
          <a:off x="2032000" y="689373"/>
          <a:ext cx="9060070" cy="584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7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D143851-89FE-4BA2-BCFA-67D2ACEB5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559356"/>
              </p:ext>
            </p:extLst>
          </p:nvPr>
        </p:nvGraphicFramePr>
        <p:xfrm>
          <a:off x="1192697" y="397565"/>
          <a:ext cx="10031894" cy="609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ECED744-572F-4226-B337-32FEEEF7403F}"/>
              </a:ext>
            </a:extLst>
          </p:cNvPr>
          <p:cNvSpPr txBox="1"/>
          <p:nvPr/>
        </p:nvSpPr>
        <p:spPr>
          <a:xfrm>
            <a:off x="225287" y="198783"/>
            <a:ext cx="96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Biologie</a:t>
            </a:r>
          </a:p>
        </p:txBody>
      </p:sp>
    </p:spTree>
    <p:extLst>
      <p:ext uri="{BB962C8B-B14F-4D97-AF65-F5344CB8AC3E}">
        <p14:creationId xmlns:p14="http://schemas.microsoft.com/office/powerpoint/2010/main" val="3241958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616</Words>
  <Application>Microsoft Office PowerPoint</Application>
  <PresentationFormat>Grand écran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Etiquettes du BLOC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 2</dc:title>
  <dc:creator>Patricia MULLER</dc:creator>
  <cp:lastModifiedBy>Patricia MULLER</cp:lastModifiedBy>
  <cp:revision>6</cp:revision>
  <dcterms:created xsi:type="dcterms:W3CDTF">2022-05-08T13:02:44Z</dcterms:created>
  <dcterms:modified xsi:type="dcterms:W3CDTF">2022-05-23T06:09:04Z</dcterms:modified>
</cp:coreProperties>
</file>