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AA015D-DE9C-46CF-A010-836A0E5301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0494AC5-AA0D-40C8-B6C9-0445CDB1F3CD}">
      <dgm:prSet phldrT="[Texte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b="0" i="0" u="none">
              <a:solidFill>
                <a:sysClr val="windowText" lastClr="000000"/>
              </a:solidFill>
            </a:rPr>
            <a:t>conception et évaluation du projet individualisé, </a:t>
          </a:r>
          <a:br>
            <a:rPr lang="fr-FR" b="0" i="0" u="none">
              <a:solidFill>
                <a:sysClr val="windowText" lastClr="000000"/>
              </a:solidFill>
            </a:rPr>
          </a:br>
          <a:r>
            <a:rPr lang="fr-FR" b="0" i="0" u="none">
              <a:solidFill>
                <a:sysClr val="windowText" lastClr="000000"/>
              </a:solidFill>
            </a:rPr>
            <a:t>projet de vie, projet personnalisé, projet d'accompagnement</a:t>
          </a:r>
          <a:endParaRPr lang="fr-FR" dirty="0">
            <a:solidFill>
              <a:sysClr val="windowText" lastClr="000000"/>
            </a:solidFill>
          </a:endParaRPr>
        </a:p>
      </dgm:t>
    </dgm:pt>
    <dgm:pt modelId="{08339F46-2CEB-41F8-A416-4551C83EAFCB}" type="parTrans" cxnId="{BB6DE1B9-E0BC-4D17-9AA3-874F171694E8}">
      <dgm:prSet/>
      <dgm:spPr/>
      <dgm:t>
        <a:bodyPr/>
        <a:lstStyle/>
        <a:p>
          <a:endParaRPr lang="fr-FR">
            <a:solidFill>
              <a:sysClr val="windowText" lastClr="000000"/>
            </a:solidFill>
          </a:endParaRPr>
        </a:p>
      </dgm:t>
    </dgm:pt>
    <dgm:pt modelId="{CA8140ED-087E-488B-824E-7DD82E056E76}" type="sibTrans" cxnId="{BB6DE1B9-E0BC-4D17-9AA3-874F171694E8}">
      <dgm:prSet/>
      <dgm:spPr/>
      <dgm:t>
        <a:bodyPr/>
        <a:lstStyle/>
        <a:p>
          <a:endParaRPr lang="fr-FR">
            <a:solidFill>
              <a:sysClr val="windowText" lastClr="000000"/>
            </a:solidFill>
          </a:endParaRPr>
        </a:p>
      </dgm:t>
    </dgm:pt>
    <dgm:pt modelId="{2CA7C5DA-256D-4CAE-B428-BC5C1757F843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b="0" i="0" u="none" dirty="0">
              <a:solidFill>
                <a:sysClr val="windowText" lastClr="000000"/>
              </a:solidFill>
            </a:rPr>
            <a:t>l'approche de la personne atteinte </a:t>
          </a:r>
          <a:br>
            <a:rPr lang="fr-FR" b="0" i="0" u="none" dirty="0">
              <a:solidFill>
                <a:sysClr val="windowText" lastClr="000000"/>
              </a:solidFill>
            </a:rPr>
          </a:br>
          <a:r>
            <a:rPr lang="fr-FR" b="0" i="0" u="none" dirty="0">
              <a:solidFill>
                <a:sysClr val="windowText" lastClr="000000"/>
              </a:solidFill>
            </a:rPr>
            <a:t>de démences séniles</a:t>
          </a:r>
          <a:endParaRPr lang="fr-FR" dirty="0">
            <a:solidFill>
              <a:sysClr val="windowText" lastClr="000000"/>
            </a:solidFill>
          </a:endParaRPr>
        </a:p>
      </dgm:t>
    </dgm:pt>
    <dgm:pt modelId="{7F746631-990F-4CA5-B8AE-DABE3960C641}" type="parTrans" cxnId="{8A8D697B-3E6A-4E34-945B-3B5ED41BD67F}">
      <dgm:prSet/>
      <dgm:spPr/>
      <dgm:t>
        <a:bodyPr/>
        <a:lstStyle/>
        <a:p>
          <a:endParaRPr lang="fr-FR">
            <a:solidFill>
              <a:sysClr val="windowText" lastClr="000000"/>
            </a:solidFill>
          </a:endParaRPr>
        </a:p>
      </dgm:t>
    </dgm:pt>
    <dgm:pt modelId="{C1889E82-C174-468C-91DA-F0E2D1061E6E}" type="sibTrans" cxnId="{8A8D697B-3E6A-4E34-945B-3B5ED41BD67F}">
      <dgm:prSet/>
      <dgm:spPr/>
      <dgm:t>
        <a:bodyPr/>
        <a:lstStyle/>
        <a:p>
          <a:endParaRPr lang="fr-FR">
            <a:solidFill>
              <a:sysClr val="windowText" lastClr="000000"/>
            </a:solidFill>
          </a:endParaRPr>
        </a:p>
      </dgm:t>
    </dgm:pt>
    <dgm:pt modelId="{CA20B3AA-CBB9-4C77-A51A-B6A60B6A3124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b="0" i="0" u="none" dirty="0">
              <a:solidFill>
                <a:sysClr val="windowText" lastClr="000000"/>
              </a:solidFill>
            </a:rPr>
            <a:t>conduite d'activités pour une personne ou un groupe: </a:t>
          </a:r>
          <a:br>
            <a:rPr lang="fr-FR" b="0" i="0" u="none" dirty="0">
              <a:solidFill>
                <a:sysClr val="windowText" lastClr="000000"/>
              </a:solidFill>
            </a:rPr>
          </a:br>
          <a:r>
            <a:rPr lang="fr-FR" b="0" i="0" u="none" dirty="0">
              <a:solidFill>
                <a:sysClr val="windowText" lastClr="000000"/>
              </a:solidFill>
            </a:rPr>
            <a:t>activités manuelles, jeux individuels ou de groupe, chants, contes, activités d'extérieur</a:t>
          </a:r>
          <a:endParaRPr lang="fr-FR" dirty="0">
            <a:solidFill>
              <a:sysClr val="windowText" lastClr="000000"/>
            </a:solidFill>
          </a:endParaRPr>
        </a:p>
      </dgm:t>
    </dgm:pt>
    <dgm:pt modelId="{29DD8CA1-3399-423E-A300-BF67A9DDDD32}" type="parTrans" cxnId="{6654A493-0BDD-499D-869D-ED51F2357E89}">
      <dgm:prSet/>
      <dgm:spPr/>
      <dgm:t>
        <a:bodyPr/>
        <a:lstStyle/>
        <a:p>
          <a:endParaRPr lang="fr-FR">
            <a:solidFill>
              <a:sysClr val="windowText" lastClr="000000"/>
            </a:solidFill>
          </a:endParaRPr>
        </a:p>
      </dgm:t>
    </dgm:pt>
    <dgm:pt modelId="{68A35DD8-C67F-4073-9C48-614011D1595E}" type="sibTrans" cxnId="{6654A493-0BDD-499D-869D-ED51F2357E89}">
      <dgm:prSet/>
      <dgm:spPr/>
      <dgm:t>
        <a:bodyPr/>
        <a:lstStyle/>
        <a:p>
          <a:endParaRPr lang="fr-FR">
            <a:solidFill>
              <a:sysClr val="windowText" lastClr="000000"/>
            </a:solidFill>
          </a:endParaRPr>
        </a:p>
      </dgm:t>
    </dgm:pt>
    <dgm:pt modelId="{97F7E793-34DD-4434-A818-AC2000640D4C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b="0" i="0" u="none" dirty="0">
              <a:solidFill>
                <a:sysClr val="windowText" lastClr="000000"/>
              </a:solidFill>
            </a:rPr>
            <a:t>communication professionnelle: outils numériques et </a:t>
          </a:r>
          <a:br>
            <a:rPr lang="fr-FR" b="0" i="0" u="none" dirty="0">
              <a:solidFill>
                <a:sysClr val="windowText" lastClr="000000"/>
              </a:solidFill>
            </a:rPr>
          </a:br>
          <a:r>
            <a:rPr lang="fr-FR" b="0" i="0" u="none" dirty="0">
              <a:solidFill>
                <a:sysClr val="windowText" lastClr="000000"/>
              </a:solidFill>
            </a:rPr>
            <a:t>domotiques du quotidien</a:t>
          </a:r>
          <a:endParaRPr lang="fr-FR" dirty="0">
            <a:solidFill>
              <a:sysClr val="windowText" lastClr="000000"/>
            </a:solidFill>
          </a:endParaRPr>
        </a:p>
      </dgm:t>
    </dgm:pt>
    <dgm:pt modelId="{C88239AC-F660-4971-86C3-AC7E7A7E48E0}" type="parTrans" cxnId="{C5A34400-2283-4FBD-B1BD-1EBDEFC56211}">
      <dgm:prSet/>
      <dgm:spPr/>
      <dgm:t>
        <a:bodyPr/>
        <a:lstStyle/>
        <a:p>
          <a:endParaRPr lang="fr-FR">
            <a:solidFill>
              <a:sysClr val="windowText" lastClr="000000"/>
            </a:solidFill>
          </a:endParaRPr>
        </a:p>
      </dgm:t>
    </dgm:pt>
    <dgm:pt modelId="{12809362-4F12-4F70-9212-8EAC0EB93D64}" type="sibTrans" cxnId="{C5A34400-2283-4FBD-B1BD-1EBDEFC56211}">
      <dgm:prSet/>
      <dgm:spPr/>
      <dgm:t>
        <a:bodyPr/>
        <a:lstStyle/>
        <a:p>
          <a:endParaRPr lang="fr-FR">
            <a:solidFill>
              <a:sysClr val="windowText" lastClr="000000"/>
            </a:solidFill>
          </a:endParaRPr>
        </a:p>
      </dgm:t>
    </dgm:pt>
    <dgm:pt modelId="{C42D92C4-71C0-48BA-825F-A8E9CD0CF4E4}" type="pres">
      <dgm:prSet presAssocID="{2AAA015D-DE9C-46CF-A010-836A0E5301CD}" presName="diagram" presStyleCnt="0">
        <dgm:presLayoutVars>
          <dgm:dir/>
          <dgm:resizeHandles val="exact"/>
        </dgm:presLayoutVars>
      </dgm:prSet>
      <dgm:spPr/>
    </dgm:pt>
    <dgm:pt modelId="{3C2D8CFA-84DB-4B4B-A091-9CD2156E6AB6}" type="pres">
      <dgm:prSet presAssocID="{C0494AC5-AA0D-40C8-B6C9-0445CDB1F3CD}" presName="node" presStyleLbl="node1" presStyleIdx="0" presStyleCnt="4">
        <dgm:presLayoutVars>
          <dgm:bulletEnabled val="1"/>
        </dgm:presLayoutVars>
      </dgm:prSet>
      <dgm:spPr/>
    </dgm:pt>
    <dgm:pt modelId="{D7BC2758-A6F1-4273-8751-AEF2203FBCF6}" type="pres">
      <dgm:prSet presAssocID="{CA8140ED-087E-488B-824E-7DD82E056E76}" presName="sibTrans" presStyleCnt="0"/>
      <dgm:spPr/>
    </dgm:pt>
    <dgm:pt modelId="{65B7DBF4-EE74-4FEC-937B-3282181C3F5E}" type="pres">
      <dgm:prSet presAssocID="{2CA7C5DA-256D-4CAE-B428-BC5C1757F843}" presName="node" presStyleLbl="node1" presStyleIdx="1" presStyleCnt="4">
        <dgm:presLayoutVars>
          <dgm:bulletEnabled val="1"/>
        </dgm:presLayoutVars>
      </dgm:prSet>
      <dgm:spPr/>
    </dgm:pt>
    <dgm:pt modelId="{D3548AB2-522E-4FCF-895E-C18C0EEB00A5}" type="pres">
      <dgm:prSet presAssocID="{C1889E82-C174-468C-91DA-F0E2D1061E6E}" presName="sibTrans" presStyleCnt="0"/>
      <dgm:spPr/>
    </dgm:pt>
    <dgm:pt modelId="{043A9F0C-87D5-4035-BB24-0D2F7D353547}" type="pres">
      <dgm:prSet presAssocID="{CA20B3AA-CBB9-4C77-A51A-B6A60B6A3124}" presName="node" presStyleLbl="node1" presStyleIdx="2" presStyleCnt="4">
        <dgm:presLayoutVars>
          <dgm:bulletEnabled val="1"/>
        </dgm:presLayoutVars>
      </dgm:prSet>
      <dgm:spPr/>
    </dgm:pt>
    <dgm:pt modelId="{B7D98AF0-F2A3-4D3F-A7FB-074E206F58BB}" type="pres">
      <dgm:prSet presAssocID="{68A35DD8-C67F-4073-9C48-614011D1595E}" presName="sibTrans" presStyleCnt="0"/>
      <dgm:spPr/>
    </dgm:pt>
    <dgm:pt modelId="{5095233E-9215-4653-9D4A-0878EEAE67BF}" type="pres">
      <dgm:prSet presAssocID="{97F7E793-34DD-4434-A818-AC2000640D4C}" presName="node" presStyleLbl="node1" presStyleIdx="3" presStyleCnt="4">
        <dgm:presLayoutVars>
          <dgm:bulletEnabled val="1"/>
        </dgm:presLayoutVars>
      </dgm:prSet>
      <dgm:spPr/>
    </dgm:pt>
  </dgm:ptLst>
  <dgm:cxnLst>
    <dgm:cxn modelId="{C5A34400-2283-4FBD-B1BD-1EBDEFC56211}" srcId="{2AAA015D-DE9C-46CF-A010-836A0E5301CD}" destId="{97F7E793-34DD-4434-A818-AC2000640D4C}" srcOrd="3" destOrd="0" parTransId="{C88239AC-F660-4971-86C3-AC7E7A7E48E0}" sibTransId="{12809362-4F12-4F70-9212-8EAC0EB93D64}"/>
    <dgm:cxn modelId="{3C6DD51E-52C6-4518-9EBA-0FE4434CEB8B}" type="presOf" srcId="{97F7E793-34DD-4434-A818-AC2000640D4C}" destId="{5095233E-9215-4653-9D4A-0878EEAE67BF}" srcOrd="0" destOrd="0" presId="urn:microsoft.com/office/officeart/2005/8/layout/default"/>
    <dgm:cxn modelId="{8A8D697B-3E6A-4E34-945B-3B5ED41BD67F}" srcId="{2AAA015D-DE9C-46CF-A010-836A0E5301CD}" destId="{2CA7C5DA-256D-4CAE-B428-BC5C1757F843}" srcOrd="1" destOrd="0" parTransId="{7F746631-990F-4CA5-B8AE-DABE3960C641}" sibTransId="{C1889E82-C174-468C-91DA-F0E2D1061E6E}"/>
    <dgm:cxn modelId="{6654A493-0BDD-499D-869D-ED51F2357E89}" srcId="{2AAA015D-DE9C-46CF-A010-836A0E5301CD}" destId="{CA20B3AA-CBB9-4C77-A51A-B6A60B6A3124}" srcOrd="2" destOrd="0" parTransId="{29DD8CA1-3399-423E-A300-BF67A9DDDD32}" sibTransId="{68A35DD8-C67F-4073-9C48-614011D1595E}"/>
    <dgm:cxn modelId="{94DEE795-8942-473D-A473-8EEBD2430BCA}" type="presOf" srcId="{2AAA015D-DE9C-46CF-A010-836A0E5301CD}" destId="{C42D92C4-71C0-48BA-825F-A8E9CD0CF4E4}" srcOrd="0" destOrd="0" presId="urn:microsoft.com/office/officeart/2005/8/layout/default"/>
    <dgm:cxn modelId="{63A622B6-F44F-4C2C-AB7A-FCD464ED523D}" type="presOf" srcId="{C0494AC5-AA0D-40C8-B6C9-0445CDB1F3CD}" destId="{3C2D8CFA-84DB-4B4B-A091-9CD2156E6AB6}" srcOrd="0" destOrd="0" presId="urn:microsoft.com/office/officeart/2005/8/layout/default"/>
    <dgm:cxn modelId="{BB6DE1B9-E0BC-4D17-9AA3-874F171694E8}" srcId="{2AAA015D-DE9C-46CF-A010-836A0E5301CD}" destId="{C0494AC5-AA0D-40C8-B6C9-0445CDB1F3CD}" srcOrd="0" destOrd="0" parTransId="{08339F46-2CEB-41F8-A416-4551C83EAFCB}" sibTransId="{CA8140ED-087E-488B-824E-7DD82E056E76}"/>
    <dgm:cxn modelId="{69AE3FC1-D59E-4003-8331-A6A08DF9012A}" type="presOf" srcId="{2CA7C5DA-256D-4CAE-B428-BC5C1757F843}" destId="{65B7DBF4-EE74-4FEC-937B-3282181C3F5E}" srcOrd="0" destOrd="0" presId="urn:microsoft.com/office/officeart/2005/8/layout/default"/>
    <dgm:cxn modelId="{6511D2D0-9022-477E-B165-72A92F12ABB6}" type="presOf" srcId="{CA20B3AA-CBB9-4C77-A51A-B6A60B6A3124}" destId="{043A9F0C-87D5-4035-BB24-0D2F7D353547}" srcOrd="0" destOrd="0" presId="urn:microsoft.com/office/officeart/2005/8/layout/default"/>
    <dgm:cxn modelId="{4FDF35BD-786A-4B2F-B2BB-F5FA85AD084A}" type="presParOf" srcId="{C42D92C4-71C0-48BA-825F-A8E9CD0CF4E4}" destId="{3C2D8CFA-84DB-4B4B-A091-9CD2156E6AB6}" srcOrd="0" destOrd="0" presId="urn:microsoft.com/office/officeart/2005/8/layout/default"/>
    <dgm:cxn modelId="{F30F5889-0F09-40C9-88FB-6EC176CAB904}" type="presParOf" srcId="{C42D92C4-71C0-48BA-825F-A8E9CD0CF4E4}" destId="{D7BC2758-A6F1-4273-8751-AEF2203FBCF6}" srcOrd="1" destOrd="0" presId="urn:microsoft.com/office/officeart/2005/8/layout/default"/>
    <dgm:cxn modelId="{C2E149D6-6CCD-4EAE-B107-87364578CD5B}" type="presParOf" srcId="{C42D92C4-71C0-48BA-825F-A8E9CD0CF4E4}" destId="{65B7DBF4-EE74-4FEC-937B-3282181C3F5E}" srcOrd="2" destOrd="0" presId="urn:microsoft.com/office/officeart/2005/8/layout/default"/>
    <dgm:cxn modelId="{2CAFCD31-964F-4A83-B3C5-8638CD43D817}" type="presParOf" srcId="{C42D92C4-71C0-48BA-825F-A8E9CD0CF4E4}" destId="{D3548AB2-522E-4FCF-895E-C18C0EEB00A5}" srcOrd="3" destOrd="0" presId="urn:microsoft.com/office/officeart/2005/8/layout/default"/>
    <dgm:cxn modelId="{EEECC0D0-B9D7-4B75-AC06-4EAEB29D1BE8}" type="presParOf" srcId="{C42D92C4-71C0-48BA-825F-A8E9CD0CF4E4}" destId="{043A9F0C-87D5-4035-BB24-0D2F7D353547}" srcOrd="4" destOrd="0" presId="urn:microsoft.com/office/officeart/2005/8/layout/default"/>
    <dgm:cxn modelId="{020BABAE-C2F6-46A8-96DC-239B647FFD65}" type="presParOf" srcId="{C42D92C4-71C0-48BA-825F-A8E9CD0CF4E4}" destId="{B7D98AF0-F2A3-4D3F-A7FB-074E206F58BB}" srcOrd="5" destOrd="0" presId="urn:microsoft.com/office/officeart/2005/8/layout/default"/>
    <dgm:cxn modelId="{9D91B6D2-1576-4131-8BF1-708A311FA060}" type="presParOf" srcId="{C42D92C4-71C0-48BA-825F-A8E9CD0CF4E4}" destId="{5095233E-9215-4653-9D4A-0878EEAE67BF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1FCAC9-730E-4A5B-AB1A-6FE7B750FA3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7E1C6E4-CE37-4700-92C7-02D0197665CD}">
      <dgm:prSet phldrT="[Texte]"/>
      <dgm:spPr/>
      <dgm:t>
        <a:bodyPr/>
        <a:lstStyle/>
        <a:p>
          <a:r>
            <a:rPr lang="fr-FR" dirty="0"/>
            <a:t>les indications alimentaires : allergies alimentaires -</a:t>
          </a:r>
        </a:p>
      </dgm:t>
    </dgm:pt>
    <dgm:pt modelId="{C90CED0E-5ABB-4F62-8050-6F56A6FA4F3A}" type="parTrans" cxnId="{8FE2E09D-4C53-4AD4-929F-14D4FFFCD2F0}">
      <dgm:prSet/>
      <dgm:spPr/>
      <dgm:t>
        <a:bodyPr/>
        <a:lstStyle/>
        <a:p>
          <a:endParaRPr lang="fr-FR"/>
        </a:p>
      </dgm:t>
    </dgm:pt>
    <dgm:pt modelId="{B209672E-2435-404C-84BB-2BCEB9530DAE}" type="sibTrans" cxnId="{8FE2E09D-4C53-4AD4-929F-14D4FFFCD2F0}">
      <dgm:prSet/>
      <dgm:spPr/>
      <dgm:t>
        <a:bodyPr/>
        <a:lstStyle/>
        <a:p>
          <a:endParaRPr lang="fr-FR"/>
        </a:p>
      </dgm:t>
    </dgm:pt>
    <dgm:pt modelId="{E2943897-A89C-4C62-AFA9-74F130EE083F}">
      <dgm:prSet phldrT="[Texte]"/>
      <dgm:spPr/>
      <dgm:t>
        <a:bodyPr/>
        <a:lstStyle/>
        <a:p>
          <a:r>
            <a:rPr lang="fr-FR"/>
            <a:t>intolérance au gluten</a:t>
          </a:r>
          <a:endParaRPr lang="fr-FR" dirty="0"/>
        </a:p>
      </dgm:t>
    </dgm:pt>
    <dgm:pt modelId="{7A4517C1-2629-4FEC-8446-F7D312B0B08A}" type="parTrans" cxnId="{177E0AC9-1053-41A2-9BD0-750152FF5073}">
      <dgm:prSet/>
      <dgm:spPr/>
      <dgm:t>
        <a:bodyPr/>
        <a:lstStyle/>
        <a:p>
          <a:endParaRPr lang="fr-FR"/>
        </a:p>
      </dgm:t>
    </dgm:pt>
    <dgm:pt modelId="{9FC2A087-788D-4B3A-9BE0-72ACAAF82043}" type="sibTrans" cxnId="{177E0AC9-1053-41A2-9BD0-750152FF5073}">
      <dgm:prSet/>
      <dgm:spPr/>
      <dgm:t>
        <a:bodyPr/>
        <a:lstStyle/>
        <a:p>
          <a:endParaRPr lang="fr-FR"/>
        </a:p>
      </dgm:t>
    </dgm:pt>
    <dgm:pt modelId="{3D040E2E-4844-4571-99D0-86855B7788A0}" type="pres">
      <dgm:prSet presAssocID="{0E1FCAC9-730E-4A5B-AB1A-6FE7B750FA3B}" presName="diagram" presStyleCnt="0">
        <dgm:presLayoutVars>
          <dgm:dir/>
          <dgm:resizeHandles val="exact"/>
        </dgm:presLayoutVars>
      </dgm:prSet>
      <dgm:spPr/>
    </dgm:pt>
    <dgm:pt modelId="{EC6D67DF-60E5-47BB-8990-8175FC8E1FEA}" type="pres">
      <dgm:prSet presAssocID="{97E1C6E4-CE37-4700-92C7-02D0197665CD}" presName="node" presStyleLbl="node1" presStyleIdx="0" presStyleCnt="2">
        <dgm:presLayoutVars>
          <dgm:bulletEnabled val="1"/>
        </dgm:presLayoutVars>
      </dgm:prSet>
      <dgm:spPr/>
    </dgm:pt>
    <dgm:pt modelId="{3F845F7A-77D0-4B9E-97E4-E80ED0AA29F0}" type="pres">
      <dgm:prSet presAssocID="{B209672E-2435-404C-84BB-2BCEB9530DAE}" presName="sibTrans" presStyleCnt="0"/>
      <dgm:spPr/>
    </dgm:pt>
    <dgm:pt modelId="{592FABAF-62B2-4621-8F52-B1A323CCE520}" type="pres">
      <dgm:prSet presAssocID="{E2943897-A89C-4C62-AFA9-74F130EE083F}" presName="node" presStyleLbl="node1" presStyleIdx="1" presStyleCnt="2">
        <dgm:presLayoutVars>
          <dgm:bulletEnabled val="1"/>
        </dgm:presLayoutVars>
      </dgm:prSet>
      <dgm:spPr/>
    </dgm:pt>
  </dgm:ptLst>
  <dgm:cxnLst>
    <dgm:cxn modelId="{A0E5126E-4DB8-46C9-9657-55EB1D6E3083}" type="presOf" srcId="{0E1FCAC9-730E-4A5B-AB1A-6FE7B750FA3B}" destId="{3D040E2E-4844-4571-99D0-86855B7788A0}" srcOrd="0" destOrd="0" presId="urn:microsoft.com/office/officeart/2005/8/layout/default"/>
    <dgm:cxn modelId="{8FE2E09D-4C53-4AD4-929F-14D4FFFCD2F0}" srcId="{0E1FCAC9-730E-4A5B-AB1A-6FE7B750FA3B}" destId="{97E1C6E4-CE37-4700-92C7-02D0197665CD}" srcOrd="0" destOrd="0" parTransId="{C90CED0E-5ABB-4F62-8050-6F56A6FA4F3A}" sibTransId="{B209672E-2435-404C-84BB-2BCEB9530DAE}"/>
    <dgm:cxn modelId="{6CC4BAAC-C753-42C5-B392-26C18D6FB7E0}" type="presOf" srcId="{97E1C6E4-CE37-4700-92C7-02D0197665CD}" destId="{EC6D67DF-60E5-47BB-8990-8175FC8E1FEA}" srcOrd="0" destOrd="0" presId="urn:microsoft.com/office/officeart/2005/8/layout/default"/>
    <dgm:cxn modelId="{177E0AC9-1053-41A2-9BD0-750152FF5073}" srcId="{0E1FCAC9-730E-4A5B-AB1A-6FE7B750FA3B}" destId="{E2943897-A89C-4C62-AFA9-74F130EE083F}" srcOrd="1" destOrd="0" parTransId="{7A4517C1-2629-4FEC-8446-F7D312B0B08A}" sibTransId="{9FC2A087-788D-4B3A-9BE0-72ACAAF82043}"/>
    <dgm:cxn modelId="{50FD45F2-6C2D-4E32-BE82-190B1CF4843C}" type="presOf" srcId="{E2943897-A89C-4C62-AFA9-74F130EE083F}" destId="{592FABAF-62B2-4621-8F52-B1A323CCE520}" srcOrd="0" destOrd="0" presId="urn:microsoft.com/office/officeart/2005/8/layout/default"/>
    <dgm:cxn modelId="{4C56FAB7-ECB5-48C7-A709-FA2D69FCDBC3}" type="presParOf" srcId="{3D040E2E-4844-4571-99D0-86855B7788A0}" destId="{EC6D67DF-60E5-47BB-8990-8175FC8E1FEA}" srcOrd="0" destOrd="0" presId="urn:microsoft.com/office/officeart/2005/8/layout/default"/>
    <dgm:cxn modelId="{75FA002F-18EA-44BF-9405-F91A67140D61}" type="presParOf" srcId="{3D040E2E-4844-4571-99D0-86855B7788A0}" destId="{3F845F7A-77D0-4B9E-97E4-E80ED0AA29F0}" srcOrd="1" destOrd="0" presId="urn:microsoft.com/office/officeart/2005/8/layout/default"/>
    <dgm:cxn modelId="{9D37A31B-B955-4DAA-91B1-C34A6305386F}" type="presParOf" srcId="{3D040E2E-4844-4571-99D0-86855B7788A0}" destId="{592FABAF-62B2-4621-8F52-B1A323CCE52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8F53D0-309E-4DCF-8AAD-9D04C0CB1D74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A775C6F8-E8D3-4206-BBA3-5C242E807422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Les besoins et attentes de la personne - </a:t>
          </a:r>
          <a:br>
            <a:rPr lang="fr-FR" sz="1600" b="0" i="0" u="none" dirty="0">
              <a:solidFill>
                <a:schemeClr val="tx1"/>
              </a:solidFill>
            </a:rPr>
          </a:br>
          <a:r>
            <a:rPr lang="fr-FR" sz="1600" b="0" i="0" u="none" dirty="0">
              <a:solidFill>
                <a:schemeClr val="tx1"/>
              </a:solidFill>
            </a:rPr>
            <a:t>Les rythmes de vie</a:t>
          </a:r>
          <a:endParaRPr lang="fr-FR" sz="1600" dirty="0">
            <a:solidFill>
              <a:schemeClr val="tx1"/>
            </a:solidFill>
          </a:endParaRPr>
        </a:p>
      </dgm:t>
    </dgm:pt>
    <dgm:pt modelId="{E1AF955D-942D-433B-9C24-10F0DC2A5187}" type="parTrans" cxnId="{34B50D61-5629-41B0-B16D-F5321169EF8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10338128-2CF9-4CAF-BC7E-4C06758C5EE3}" type="sibTrans" cxnId="{34B50D61-5629-41B0-B16D-F5321169EF8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084E8993-2979-4F0D-8AE4-330D20D5A2C7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les politiques de santé publique : protection sociale - 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64451822-7323-4798-B093-DB6850F8EAFE}" type="parTrans" cxnId="{4DB365F9-EC0F-4172-8228-FB7177C0384C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32B7B328-52BB-431E-9B44-B16FC18FED13}" type="sibTrans" cxnId="{4DB365F9-EC0F-4172-8228-FB7177C0384C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B952A23-765F-42F0-8A9C-71972201FECC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Le maintien à domicile: </a:t>
          </a:r>
          <a:br>
            <a:rPr lang="fr-FR" sz="1600" b="0" i="0" u="none" dirty="0">
              <a:solidFill>
                <a:schemeClr val="tx1"/>
              </a:solidFill>
            </a:rPr>
          </a:br>
          <a:r>
            <a:rPr lang="fr-FR" sz="1600" b="0" i="0" u="none" dirty="0">
              <a:solidFill>
                <a:schemeClr val="tx1"/>
              </a:solidFill>
            </a:rPr>
            <a:t>les principales aides permettant le maintien à domicile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CDCC35C9-5532-422E-BC2F-CEA77BC4923D}" type="parTrans" cxnId="{47E0D20B-F6DE-4797-A3CC-FAA8801BCEF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6C552198-B709-45F3-BEAA-63F878CBE0FB}" type="sibTrans" cxnId="{47E0D20B-F6DE-4797-A3CC-FAA8801BCEF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C0E77EF8-408F-4DE3-B334-34BB0D9651F9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couverture maladie (sécurité sociale : assurance maladie, protection universelle maladie(Puma), aide médicale de l'état)- </a:t>
          </a:r>
          <a:br>
            <a:rPr lang="fr-FR" sz="1600" b="0" i="0" u="none" dirty="0">
              <a:solidFill>
                <a:schemeClr val="tx1"/>
              </a:solidFill>
            </a:rPr>
          </a:br>
          <a:r>
            <a:rPr lang="fr-FR" sz="1600" b="0" i="0" u="none" dirty="0">
              <a:solidFill>
                <a:schemeClr val="tx1"/>
              </a:solidFill>
            </a:rPr>
            <a:t>Mutuelle - assurances privées -</a:t>
          </a:r>
          <a:endParaRPr lang="fr-FR" sz="1600" dirty="0">
            <a:solidFill>
              <a:schemeClr val="tx1"/>
            </a:solidFill>
          </a:endParaRPr>
        </a:p>
      </dgm:t>
    </dgm:pt>
    <dgm:pt modelId="{839986BB-C723-41FB-95B7-D98F7B86C5CD}" type="parTrans" cxnId="{ABD8A12E-0739-4E36-A931-D463BB8978E4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985463B0-5F55-4518-A696-913A54598723}" type="sibTrans" cxnId="{ABD8A12E-0739-4E36-A931-D463BB8978E4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EC6D1905-3F37-4A7D-8565-757CDEFE6FB2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couverture vieillesse et autonomie </a:t>
          </a:r>
          <a:br>
            <a:rPr lang="fr-FR" sz="1600" b="0" i="0" u="none" dirty="0">
              <a:solidFill>
                <a:schemeClr val="tx1"/>
              </a:solidFill>
            </a:rPr>
          </a:br>
          <a:r>
            <a:rPr lang="fr-FR" sz="1600" b="0" i="0" u="none" dirty="0">
              <a:solidFill>
                <a:schemeClr val="tx1"/>
              </a:solidFill>
            </a:rPr>
            <a:t>Sécurité sociale: branche vieillesse - branche autonomie et CNSA</a:t>
          </a:r>
          <a:br>
            <a:rPr lang="fr-FR" sz="1600" b="0" i="0" u="none" dirty="0">
              <a:solidFill>
                <a:schemeClr val="tx1"/>
              </a:solidFill>
            </a:rPr>
          </a:br>
          <a:r>
            <a:rPr lang="fr-FR" sz="1600" b="0" i="0" u="none" dirty="0">
              <a:solidFill>
                <a:schemeClr val="tx1"/>
              </a:solidFill>
            </a:rPr>
            <a:t>Retraites complémentaires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AE13BBE9-02E5-45CF-B1C0-338A3C6B7867}" type="parTrans" cxnId="{82AF9378-1782-44B7-A70B-BE27CA8556FF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B15FCA5C-9244-4AFB-A42D-D90A9A9AFC31}" type="sibTrans" cxnId="{82AF9378-1782-44B7-A70B-BE27CA8556FF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12538A83-1EA0-47A4-8517-7AD7670DF038}">
      <dgm:prSet custT="1"/>
      <dgm:spPr/>
      <dgm:t>
        <a:bodyPr/>
        <a:lstStyle/>
        <a:p>
          <a:r>
            <a:rPr lang="fr-FR" sz="1600" b="0" i="0" u="none">
              <a:solidFill>
                <a:schemeClr val="tx1"/>
              </a:solidFill>
            </a:rPr>
            <a:t>Sécurité </a:t>
          </a:r>
          <a:r>
            <a:rPr lang="fr-FR" sz="1600" b="0" i="0" u="none" dirty="0">
              <a:solidFill>
                <a:schemeClr val="tx1"/>
              </a:solidFill>
            </a:rPr>
            <a:t>sociale: branche famille prestations familiales</a:t>
          </a:r>
          <a:endParaRPr lang="fr-FR" sz="1600" dirty="0">
            <a:solidFill>
              <a:schemeClr val="tx1"/>
            </a:solidFill>
          </a:endParaRPr>
        </a:p>
      </dgm:t>
    </dgm:pt>
    <dgm:pt modelId="{8360DE30-CE8E-4121-B785-CBA373166795}" type="parTrans" cxnId="{4A1DBA08-EC4D-4ADA-8394-C293426BD90E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9756FEAD-3584-4861-AE81-23D0187B6C1C}" type="sibTrans" cxnId="{4A1DBA08-EC4D-4ADA-8394-C293426BD90E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8014CDAD-BDF2-47D6-9DEB-D76BD3AD9965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principaux services permettant le maintien à domicile: services de soins infirmiers à domicile - l'hospitalisation à domicile</a:t>
          </a:r>
          <a:br>
            <a:rPr lang="fr-FR" sz="1600" b="0" i="0" u="none" dirty="0">
              <a:solidFill>
                <a:schemeClr val="tx1"/>
              </a:solidFill>
            </a:rPr>
          </a:br>
          <a:r>
            <a:rPr lang="fr-FR" sz="1600" b="0" i="0" u="none" dirty="0">
              <a:solidFill>
                <a:schemeClr val="tx1"/>
              </a:solidFill>
            </a:rPr>
            <a:t>services d'aide à domicile et leur financement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5861084C-9DE7-4E9C-833B-458F95BEE272}" type="parTrans" cxnId="{908E5018-EF83-4377-9863-B811F577D66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FE4CA720-37A9-4C59-9C54-47FE146B1CFD}" type="sibTrans" cxnId="{908E5018-EF83-4377-9863-B811F577D66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A708B8BA-7D18-42F2-8494-1A9912B5221B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les aidants familiaux</a:t>
          </a:r>
          <a:endParaRPr lang="fr-FR" sz="1600" dirty="0">
            <a:solidFill>
              <a:schemeClr val="tx1"/>
            </a:solidFill>
          </a:endParaRPr>
        </a:p>
      </dgm:t>
    </dgm:pt>
    <dgm:pt modelId="{E8ABCD59-533F-4882-AF82-DBE0115F151C}" type="parTrans" cxnId="{6287A9A2-33C2-4A25-9191-1D0343FF5740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91DE7235-8981-47D0-9D2C-1F7E4A1779C0}" type="sibTrans" cxnId="{6287A9A2-33C2-4A25-9191-1D0343FF5740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E874F84-F011-416D-9823-16C667E6E7DC}" type="pres">
      <dgm:prSet presAssocID="{ED8F53D0-309E-4DCF-8AAD-9D04C0CB1D74}" presName="diagram" presStyleCnt="0">
        <dgm:presLayoutVars>
          <dgm:dir/>
          <dgm:resizeHandles val="exact"/>
        </dgm:presLayoutVars>
      </dgm:prSet>
      <dgm:spPr/>
    </dgm:pt>
    <dgm:pt modelId="{EB4DEACD-2303-4431-BDC3-FE74ADDBD642}" type="pres">
      <dgm:prSet presAssocID="{A775C6F8-E8D3-4206-BBA3-5C242E807422}" presName="node" presStyleLbl="node1" presStyleIdx="0" presStyleCnt="8">
        <dgm:presLayoutVars>
          <dgm:bulletEnabled val="1"/>
        </dgm:presLayoutVars>
      </dgm:prSet>
      <dgm:spPr/>
    </dgm:pt>
    <dgm:pt modelId="{9A331ADB-05A7-4896-A294-7942255B477B}" type="pres">
      <dgm:prSet presAssocID="{10338128-2CF9-4CAF-BC7E-4C06758C5EE3}" presName="sibTrans" presStyleCnt="0"/>
      <dgm:spPr/>
    </dgm:pt>
    <dgm:pt modelId="{981D7D76-2C9A-4EFF-A1A6-D41AA04FCC3B}" type="pres">
      <dgm:prSet presAssocID="{084E8993-2979-4F0D-8AE4-330D20D5A2C7}" presName="node" presStyleLbl="node1" presStyleIdx="1" presStyleCnt="8">
        <dgm:presLayoutVars>
          <dgm:bulletEnabled val="1"/>
        </dgm:presLayoutVars>
      </dgm:prSet>
      <dgm:spPr/>
    </dgm:pt>
    <dgm:pt modelId="{4E9665C0-88B4-4252-A87B-A5DE410F3B30}" type="pres">
      <dgm:prSet presAssocID="{32B7B328-52BB-431E-9B44-B16FC18FED13}" presName="sibTrans" presStyleCnt="0"/>
      <dgm:spPr/>
    </dgm:pt>
    <dgm:pt modelId="{C273DC86-6DAF-46A7-8993-D9D92EACB097}" type="pres">
      <dgm:prSet presAssocID="{C0E77EF8-408F-4DE3-B334-34BB0D9651F9}" presName="node" presStyleLbl="node1" presStyleIdx="2" presStyleCnt="8">
        <dgm:presLayoutVars>
          <dgm:bulletEnabled val="1"/>
        </dgm:presLayoutVars>
      </dgm:prSet>
      <dgm:spPr/>
    </dgm:pt>
    <dgm:pt modelId="{D77D7F1D-9C9B-4E0F-9990-15413316069C}" type="pres">
      <dgm:prSet presAssocID="{985463B0-5F55-4518-A696-913A54598723}" presName="sibTrans" presStyleCnt="0"/>
      <dgm:spPr/>
    </dgm:pt>
    <dgm:pt modelId="{C287D02B-991F-49F3-B73F-A75B6B6DE3B6}" type="pres">
      <dgm:prSet presAssocID="{EC6D1905-3F37-4A7D-8565-757CDEFE6FB2}" presName="node" presStyleLbl="node1" presStyleIdx="3" presStyleCnt="8">
        <dgm:presLayoutVars>
          <dgm:bulletEnabled val="1"/>
        </dgm:presLayoutVars>
      </dgm:prSet>
      <dgm:spPr/>
    </dgm:pt>
    <dgm:pt modelId="{CB8A93F6-6671-45DC-9974-258763B4E3BA}" type="pres">
      <dgm:prSet presAssocID="{B15FCA5C-9244-4AFB-A42D-D90A9A9AFC31}" presName="sibTrans" presStyleCnt="0"/>
      <dgm:spPr/>
    </dgm:pt>
    <dgm:pt modelId="{57B15C6E-6686-4444-B28C-0B73568502F5}" type="pres">
      <dgm:prSet presAssocID="{12538A83-1EA0-47A4-8517-7AD7670DF038}" presName="node" presStyleLbl="node1" presStyleIdx="4" presStyleCnt="8">
        <dgm:presLayoutVars>
          <dgm:bulletEnabled val="1"/>
        </dgm:presLayoutVars>
      </dgm:prSet>
      <dgm:spPr/>
    </dgm:pt>
    <dgm:pt modelId="{DC094E82-BB08-4B16-B90B-A0234CBFF65D}" type="pres">
      <dgm:prSet presAssocID="{9756FEAD-3584-4861-AE81-23D0187B6C1C}" presName="sibTrans" presStyleCnt="0"/>
      <dgm:spPr/>
    </dgm:pt>
    <dgm:pt modelId="{4DCAA0EC-524A-437B-B5C8-0F894ED0F941}" type="pres">
      <dgm:prSet presAssocID="{4B952A23-765F-42F0-8A9C-71972201FECC}" presName="node" presStyleLbl="node1" presStyleIdx="5" presStyleCnt="8">
        <dgm:presLayoutVars>
          <dgm:bulletEnabled val="1"/>
        </dgm:presLayoutVars>
      </dgm:prSet>
      <dgm:spPr/>
    </dgm:pt>
    <dgm:pt modelId="{22878AF0-4991-4185-B480-5ED61E519DA1}" type="pres">
      <dgm:prSet presAssocID="{6C552198-B709-45F3-BEAA-63F878CBE0FB}" presName="sibTrans" presStyleCnt="0"/>
      <dgm:spPr/>
    </dgm:pt>
    <dgm:pt modelId="{4D8A9B78-632C-4CAD-8F48-EBB376783498}" type="pres">
      <dgm:prSet presAssocID="{8014CDAD-BDF2-47D6-9DEB-D76BD3AD9965}" presName="node" presStyleLbl="node1" presStyleIdx="6" presStyleCnt="8">
        <dgm:presLayoutVars>
          <dgm:bulletEnabled val="1"/>
        </dgm:presLayoutVars>
      </dgm:prSet>
      <dgm:spPr/>
    </dgm:pt>
    <dgm:pt modelId="{2B1E4396-B24B-4740-BAD5-6933A993348C}" type="pres">
      <dgm:prSet presAssocID="{FE4CA720-37A9-4C59-9C54-47FE146B1CFD}" presName="sibTrans" presStyleCnt="0"/>
      <dgm:spPr/>
    </dgm:pt>
    <dgm:pt modelId="{41F73F13-22F5-4C86-A7B6-DB3BA48F7728}" type="pres">
      <dgm:prSet presAssocID="{A708B8BA-7D18-42F2-8494-1A9912B5221B}" presName="node" presStyleLbl="node1" presStyleIdx="7" presStyleCnt="8">
        <dgm:presLayoutVars>
          <dgm:bulletEnabled val="1"/>
        </dgm:presLayoutVars>
      </dgm:prSet>
      <dgm:spPr/>
    </dgm:pt>
  </dgm:ptLst>
  <dgm:cxnLst>
    <dgm:cxn modelId="{4A1DBA08-EC4D-4ADA-8394-C293426BD90E}" srcId="{ED8F53D0-309E-4DCF-8AAD-9D04C0CB1D74}" destId="{12538A83-1EA0-47A4-8517-7AD7670DF038}" srcOrd="4" destOrd="0" parTransId="{8360DE30-CE8E-4121-B785-CBA373166795}" sibTransId="{9756FEAD-3584-4861-AE81-23D0187B6C1C}"/>
    <dgm:cxn modelId="{47E0D20B-F6DE-4797-A3CC-FAA8801BCEF9}" srcId="{ED8F53D0-309E-4DCF-8AAD-9D04C0CB1D74}" destId="{4B952A23-765F-42F0-8A9C-71972201FECC}" srcOrd="5" destOrd="0" parTransId="{CDCC35C9-5532-422E-BC2F-CEA77BC4923D}" sibTransId="{6C552198-B709-45F3-BEAA-63F878CBE0FB}"/>
    <dgm:cxn modelId="{908E5018-EF83-4377-9863-B811F577D669}" srcId="{ED8F53D0-309E-4DCF-8AAD-9D04C0CB1D74}" destId="{8014CDAD-BDF2-47D6-9DEB-D76BD3AD9965}" srcOrd="6" destOrd="0" parTransId="{5861084C-9DE7-4E9C-833B-458F95BEE272}" sibTransId="{FE4CA720-37A9-4C59-9C54-47FE146B1CFD}"/>
    <dgm:cxn modelId="{E07BA718-0293-433E-AF37-70AB227657E5}" type="presOf" srcId="{ED8F53D0-309E-4DCF-8AAD-9D04C0CB1D74}" destId="{4E874F84-F011-416D-9823-16C667E6E7DC}" srcOrd="0" destOrd="0" presId="urn:microsoft.com/office/officeart/2005/8/layout/default"/>
    <dgm:cxn modelId="{C9272C2D-A328-452C-9ADF-1B08AF2BEC50}" type="presOf" srcId="{8014CDAD-BDF2-47D6-9DEB-D76BD3AD9965}" destId="{4D8A9B78-632C-4CAD-8F48-EBB376783498}" srcOrd="0" destOrd="0" presId="urn:microsoft.com/office/officeart/2005/8/layout/default"/>
    <dgm:cxn modelId="{ABD8A12E-0739-4E36-A931-D463BB8978E4}" srcId="{ED8F53D0-309E-4DCF-8AAD-9D04C0CB1D74}" destId="{C0E77EF8-408F-4DE3-B334-34BB0D9651F9}" srcOrd="2" destOrd="0" parTransId="{839986BB-C723-41FB-95B7-D98F7B86C5CD}" sibTransId="{985463B0-5F55-4518-A696-913A54598723}"/>
    <dgm:cxn modelId="{34B50D61-5629-41B0-B16D-F5321169EF87}" srcId="{ED8F53D0-309E-4DCF-8AAD-9D04C0CB1D74}" destId="{A775C6F8-E8D3-4206-BBA3-5C242E807422}" srcOrd="0" destOrd="0" parTransId="{E1AF955D-942D-433B-9C24-10F0DC2A5187}" sibTransId="{10338128-2CF9-4CAF-BC7E-4C06758C5EE3}"/>
    <dgm:cxn modelId="{CEEFCB6D-0B51-41D6-BAFE-C576B4EF45A1}" type="presOf" srcId="{4B952A23-765F-42F0-8A9C-71972201FECC}" destId="{4DCAA0EC-524A-437B-B5C8-0F894ED0F941}" srcOrd="0" destOrd="0" presId="urn:microsoft.com/office/officeart/2005/8/layout/default"/>
    <dgm:cxn modelId="{82AF9378-1782-44B7-A70B-BE27CA8556FF}" srcId="{ED8F53D0-309E-4DCF-8AAD-9D04C0CB1D74}" destId="{EC6D1905-3F37-4A7D-8565-757CDEFE6FB2}" srcOrd="3" destOrd="0" parTransId="{AE13BBE9-02E5-45CF-B1C0-338A3C6B7867}" sibTransId="{B15FCA5C-9244-4AFB-A42D-D90A9A9AFC31}"/>
    <dgm:cxn modelId="{C122D27F-FF64-4988-9F91-B7B365F1C19B}" type="presOf" srcId="{A775C6F8-E8D3-4206-BBA3-5C242E807422}" destId="{EB4DEACD-2303-4431-BDC3-FE74ADDBD642}" srcOrd="0" destOrd="0" presId="urn:microsoft.com/office/officeart/2005/8/layout/default"/>
    <dgm:cxn modelId="{5DC62391-8E9F-4479-A777-9E9A2411C7C8}" type="presOf" srcId="{C0E77EF8-408F-4DE3-B334-34BB0D9651F9}" destId="{C273DC86-6DAF-46A7-8993-D9D92EACB097}" srcOrd="0" destOrd="0" presId="urn:microsoft.com/office/officeart/2005/8/layout/default"/>
    <dgm:cxn modelId="{6287A9A2-33C2-4A25-9191-1D0343FF5740}" srcId="{ED8F53D0-309E-4DCF-8AAD-9D04C0CB1D74}" destId="{A708B8BA-7D18-42F2-8494-1A9912B5221B}" srcOrd="7" destOrd="0" parTransId="{E8ABCD59-533F-4882-AF82-DBE0115F151C}" sibTransId="{91DE7235-8981-47D0-9D2C-1F7E4A1779C0}"/>
    <dgm:cxn modelId="{281025C5-33C8-4060-B86C-0059132DD81F}" type="presOf" srcId="{A708B8BA-7D18-42F2-8494-1A9912B5221B}" destId="{41F73F13-22F5-4C86-A7B6-DB3BA48F7728}" srcOrd="0" destOrd="0" presId="urn:microsoft.com/office/officeart/2005/8/layout/default"/>
    <dgm:cxn modelId="{6522ABC9-7883-4B9F-B153-61545D8F389C}" type="presOf" srcId="{12538A83-1EA0-47A4-8517-7AD7670DF038}" destId="{57B15C6E-6686-4444-B28C-0B73568502F5}" srcOrd="0" destOrd="0" presId="urn:microsoft.com/office/officeart/2005/8/layout/default"/>
    <dgm:cxn modelId="{98164BE2-389C-4447-888C-1E29DC4721A4}" type="presOf" srcId="{EC6D1905-3F37-4A7D-8565-757CDEFE6FB2}" destId="{C287D02B-991F-49F3-B73F-A75B6B6DE3B6}" srcOrd="0" destOrd="0" presId="urn:microsoft.com/office/officeart/2005/8/layout/default"/>
    <dgm:cxn modelId="{D210CDE2-42A3-4D6D-8442-09ABC9FBA4A2}" type="presOf" srcId="{084E8993-2979-4F0D-8AE4-330D20D5A2C7}" destId="{981D7D76-2C9A-4EFF-A1A6-D41AA04FCC3B}" srcOrd="0" destOrd="0" presId="urn:microsoft.com/office/officeart/2005/8/layout/default"/>
    <dgm:cxn modelId="{4DB365F9-EC0F-4172-8228-FB7177C0384C}" srcId="{ED8F53D0-309E-4DCF-8AAD-9D04C0CB1D74}" destId="{084E8993-2979-4F0D-8AE4-330D20D5A2C7}" srcOrd="1" destOrd="0" parTransId="{64451822-7323-4798-B093-DB6850F8EAFE}" sibTransId="{32B7B328-52BB-431E-9B44-B16FC18FED13}"/>
    <dgm:cxn modelId="{413CD8E7-2071-44F4-B887-FC6BF32DE9FB}" type="presParOf" srcId="{4E874F84-F011-416D-9823-16C667E6E7DC}" destId="{EB4DEACD-2303-4431-BDC3-FE74ADDBD642}" srcOrd="0" destOrd="0" presId="urn:microsoft.com/office/officeart/2005/8/layout/default"/>
    <dgm:cxn modelId="{81ECF003-2E3A-4521-91A3-3A1CFB0F2E45}" type="presParOf" srcId="{4E874F84-F011-416D-9823-16C667E6E7DC}" destId="{9A331ADB-05A7-4896-A294-7942255B477B}" srcOrd="1" destOrd="0" presId="urn:microsoft.com/office/officeart/2005/8/layout/default"/>
    <dgm:cxn modelId="{E0BC3AED-0E44-44F2-BFD1-9BD15E49ABB8}" type="presParOf" srcId="{4E874F84-F011-416D-9823-16C667E6E7DC}" destId="{981D7D76-2C9A-4EFF-A1A6-D41AA04FCC3B}" srcOrd="2" destOrd="0" presId="urn:microsoft.com/office/officeart/2005/8/layout/default"/>
    <dgm:cxn modelId="{0015DCDA-9458-4A2E-B923-96A3D9B0DC99}" type="presParOf" srcId="{4E874F84-F011-416D-9823-16C667E6E7DC}" destId="{4E9665C0-88B4-4252-A87B-A5DE410F3B30}" srcOrd="3" destOrd="0" presId="urn:microsoft.com/office/officeart/2005/8/layout/default"/>
    <dgm:cxn modelId="{7F525C2D-3141-4ECF-ACA6-2AF62060E144}" type="presParOf" srcId="{4E874F84-F011-416D-9823-16C667E6E7DC}" destId="{C273DC86-6DAF-46A7-8993-D9D92EACB097}" srcOrd="4" destOrd="0" presId="urn:microsoft.com/office/officeart/2005/8/layout/default"/>
    <dgm:cxn modelId="{028B005E-BD45-43AA-AC19-FA2E8B493F2F}" type="presParOf" srcId="{4E874F84-F011-416D-9823-16C667E6E7DC}" destId="{D77D7F1D-9C9B-4E0F-9990-15413316069C}" srcOrd="5" destOrd="0" presId="urn:microsoft.com/office/officeart/2005/8/layout/default"/>
    <dgm:cxn modelId="{E93CA701-9321-4AF3-9F79-40C2566E22E9}" type="presParOf" srcId="{4E874F84-F011-416D-9823-16C667E6E7DC}" destId="{C287D02B-991F-49F3-B73F-A75B6B6DE3B6}" srcOrd="6" destOrd="0" presId="urn:microsoft.com/office/officeart/2005/8/layout/default"/>
    <dgm:cxn modelId="{D791612E-9567-4B9A-8285-F9E237C6583F}" type="presParOf" srcId="{4E874F84-F011-416D-9823-16C667E6E7DC}" destId="{CB8A93F6-6671-45DC-9974-258763B4E3BA}" srcOrd="7" destOrd="0" presId="urn:microsoft.com/office/officeart/2005/8/layout/default"/>
    <dgm:cxn modelId="{1A714460-2DF1-4DB0-8A66-DFD21C728D8A}" type="presParOf" srcId="{4E874F84-F011-416D-9823-16C667E6E7DC}" destId="{57B15C6E-6686-4444-B28C-0B73568502F5}" srcOrd="8" destOrd="0" presId="urn:microsoft.com/office/officeart/2005/8/layout/default"/>
    <dgm:cxn modelId="{F42DF153-AF43-4149-A67E-2BB51D3C9AAB}" type="presParOf" srcId="{4E874F84-F011-416D-9823-16C667E6E7DC}" destId="{DC094E82-BB08-4B16-B90B-A0234CBFF65D}" srcOrd="9" destOrd="0" presId="urn:microsoft.com/office/officeart/2005/8/layout/default"/>
    <dgm:cxn modelId="{54B0E1B9-E075-4986-A407-436EC961709C}" type="presParOf" srcId="{4E874F84-F011-416D-9823-16C667E6E7DC}" destId="{4DCAA0EC-524A-437B-B5C8-0F894ED0F941}" srcOrd="10" destOrd="0" presId="urn:microsoft.com/office/officeart/2005/8/layout/default"/>
    <dgm:cxn modelId="{5C80B7E5-28E9-4802-9E1F-471EC95832D4}" type="presParOf" srcId="{4E874F84-F011-416D-9823-16C667E6E7DC}" destId="{22878AF0-4991-4185-B480-5ED61E519DA1}" srcOrd="11" destOrd="0" presId="urn:microsoft.com/office/officeart/2005/8/layout/default"/>
    <dgm:cxn modelId="{10A42E0F-2177-4A74-95CD-544E8C4AAAD7}" type="presParOf" srcId="{4E874F84-F011-416D-9823-16C667E6E7DC}" destId="{4D8A9B78-632C-4CAD-8F48-EBB376783498}" srcOrd="12" destOrd="0" presId="urn:microsoft.com/office/officeart/2005/8/layout/default"/>
    <dgm:cxn modelId="{377BFCC6-3854-45B4-A4E9-8DF6E2B7CDBD}" type="presParOf" srcId="{4E874F84-F011-416D-9823-16C667E6E7DC}" destId="{2B1E4396-B24B-4740-BAD5-6933A993348C}" srcOrd="13" destOrd="0" presId="urn:microsoft.com/office/officeart/2005/8/layout/default"/>
    <dgm:cxn modelId="{24CFD69E-E40E-42B1-87B0-9388253D2206}" type="presParOf" srcId="{4E874F84-F011-416D-9823-16C667E6E7DC}" destId="{41F73F13-22F5-4C86-A7B6-DB3BA48F772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8F53D0-309E-4DCF-8AAD-9D04C0CB1D74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761810B1-051A-4B5C-AF5E-16F8E9D6DEDA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L'enfant: </a:t>
          </a:r>
          <a:br>
            <a:rPr lang="fr-FR" sz="1600" b="0" i="0" u="none" dirty="0">
              <a:solidFill>
                <a:schemeClr val="tx1"/>
              </a:solidFill>
            </a:rPr>
          </a:br>
          <a:r>
            <a:rPr lang="fr-FR" sz="1600" b="0" i="0" u="none" dirty="0">
              <a:solidFill>
                <a:schemeClr val="tx1"/>
              </a:solidFill>
            </a:rPr>
            <a:t>examens de l'enfant à la naissance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D6E65E7F-792E-4BD9-ACCB-162BFAFFFAE6}" type="parTrans" cxnId="{00F96A08-336B-4E2F-BDB1-856F590EA92C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F0524851-B07B-4316-8E99-D582836B290B}" type="sibTrans" cxnId="{00F96A08-336B-4E2F-BDB1-856F590EA92C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0B50BBF8-C176-49A8-A055-0AA7AB6B9265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La personne âgée:</a:t>
          </a:r>
          <a:br>
            <a:rPr lang="fr-FR" sz="1600" b="0" i="0" u="none" dirty="0">
              <a:solidFill>
                <a:schemeClr val="tx1"/>
              </a:solidFill>
            </a:rPr>
          </a:br>
          <a:r>
            <a:rPr lang="fr-FR" sz="1600" b="0" i="0" u="none" dirty="0">
              <a:solidFill>
                <a:schemeClr val="tx1"/>
              </a:solidFill>
            </a:rPr>
            <a:t>vieillissement cognitif et psychologique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E776C23B-A2A5-48FB-A39F-45DEC36EF96F}" type="parTrans" cxnId="{57BB3EDF-D2E8-4E87-91A0-7062A0F120D3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B344AD6B-332F-4E7E-9ED4-911D34767AAD}" type="sibTrans" cxnId="{57BB3EDF-D2E8-4E87-91A0-7062A0F120D3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DDE2CA4C-09FA-4A27-A9F0-571C1712F058}">
      <dgm:prSet custT="1"/>
      <dgm:spPr/>
      <dgm:t>
        <a:bodyPr/>
        <a:lstStyle/>
        <a:p>
          <a:r>
            <a:rPr lang="fr-FR" sz="1600" dirty="0">
              <a:solidFill>
                <a:schemeClr val="tx1"/>
              </a:solidFill>
            </a:rPr>
            <a:t>Méthodologie de l’intervention à domicile</a:t>
          </a:r>
        </a:p>
      </dgm:t>
    </dgm:pt>
    <dgm:pt modelId="{697A7D5A-C6EA-4A35-8148-C02FD3661C49}" type="parTrans" cxnId="{89D2A6DA-25C8-4D0C-BB16-4D097A5687C5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FFE8D4B9-B029-4596-BFD5-E1E7F6CE5A52}" type="sibTrans" cxnId="{89D2A6DA-25C8-4D0C-BB16-4D097A5687C5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F6EE09BA-CEB6-4E20-90AB-B9E465157312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développement global de l'enfant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BA6C7904-6412-4337-8B52-57B9D250A88E}" type="parTrans" cxnId="{F9E7ADC1-48AD-43FB-BFAF-5E3AB12FA880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1D1A308-7BCC-46B2-AD8A-983D3EF2E6C2}" type="sibTrans" cxnId="{F9E7ADC1-48AD-43FB-BFAF-5E3AB12FA880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EFEFED4B-074C-44D6-9E4C-8096D5C8CA3F}">
      <dgm:prSet phldrT="[Texte]" custT="1"/>
      <dgm:spPr/>
      <dgm:t>
        <a:bodyPr/>
        <a:lstStyle/>
        <a:p>
          <a:r>
            <a:rPr lang="fr-FR" sz="1600" b="0" i="0" u="none">
              <a:solidFill>
                <a:schemeClr val="tx1"/>
              </a:solidFill>
            </a:rPr>
            <a:t>différentes </a:t>
          </a:r>
          <a:r>
            <a:rPr lang="fr-FR" sz="1600" b="0" i="0" u="none" dirty="0">
              <a:solidFill>
                <a:schemeClr val="tx1"/>
              </a:solidFill>
            </a:rPr>
            <a:t>dimensions du développement de l'enfant: dimension physique et motrice, dimension cognitive, dimension sociale et affective, la dimension langagière</a:t>
          </a:r>
          <a:endParaRPr lang="fr-FR" sz="1600" dirty="0">
            <a:solidFill>
              <a:schemeClr val="tx1"/>
            </a:solidFill>
          </a:endParaRPr>
        </a:p>
      </dgm:t>
    </dgm:pt>
    <dgm:pt modelId="{9BD103BE-1A56-44D2-AE96-302127D49FAA}" type="parTrans" cxnId="{09172DBF-7330-4C35-9D0B-5F5E212A2E7A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24BC1A9E-E9A5-442C-8226-858022A1C1EB}" type="sibTrans" cxnId="{09172DBF-7330-4C35-9D0B-5F5E212A2E7A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7B4DD8BE-E11B-445C-82D1-C9368C8568EE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perte d'autonomie, dépendance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BBFCB66B-1DD5-4897-B1C4-2E2908BC5371}" type="parTrans" cxnId="{8E476DD1-022F-48B6-A4C1-D3C0746B5F76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EABF40B0-9489-4D6C-8639-434101D316D8}" type="sibTrans" cxnId="{8E476DD1-022F-48B6-A4C1-D3C0746B5F76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D16709BA-F53C-427F-A183-43E7C7EC6FBE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facteurs générateurs de la perte d'autonomie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16EF9A87-4BFC-4D61-8946-BD669E49379C}" type="parTrans" cxnId="{F5A216AD-C36E-4419-A32A-2EF6F036582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13CC85A5-CA1F-494C-8C2D-1DB907D2768F}" type="sibTrans" cxnId="{F5A216AD-C36E-4419-A32A-2EF6F036582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E0757F20-E07C-4343-AD40-B675008245E4}">
      <dgm:prSet phldrT="[Texte]" custT="1"/>
      <dgm:spPr/>
      <dgm:t>
        <a:bodyPr/>
        <a:lstStyle/>
        <a:p>
          <a:r>
            <a:rPr lang="fr-FR" sz="1600" b="0" i="0" u="none">
              <a:solidFill>
                <a:schemeClr val="tx1"/>
              </a:solidFill>
            </a:rPr>
            <a:t>politique </a:t>
          </a:r>
          <a:r>
            <a:rPr lang="fr-FR" sz="1600" b="0" i="0" u="none" dirty="0">
              <a:solidFill>
                <a:schemeClr val="tx1"/>
              </a:solidFill>
            </a:rPr>
            <a:t>sociale et médicosociale en faveur des personnes âgées</a:t>
          </a:r>
          <a:endParaRPr lang="fr-FR" sz="1600" dirty="0">
            <a:solidFill>
              <a:schemeClr val="tx1"/>
            </a:solidFill>
          </a:endParaRPr>
        </a:p>
      </dgm:t>
    </dgm:pt>
    <dgm:pt modelId="{F47D9A73-E5FA-4F2C-B1A6-F5AABCB92F63}" type="parTrans" cxnId="{8E0D8048-4C09-4D20-985B-C088A622CAC0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3C0A6D3D-04A0-4D09-86B0-A5D9AD333244}" type="sibTrans" cxnId="{8E0D8048-4C09-4D20-985B-C088A622CAC0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E874F84-F011-416D-9823-16C667E6E7DC}" type="pres">
      <dgm:prSet presAssocID="{ED8F53D0-309E-4DCF-8AAD-9D04C0CB1D74}" presName="diagram" presStyleCnt="0">
        <dgm:presLayoutVars>
          <dgm:dir/>
          <dgm:resizeHandles val="exact"/>
        </dgm:presLayoutVars>
      </dgm:prSet>
      <dgm:spPr/>
    </dgm:pt>
    <dgm:pt modelId="{1FC2AF45-F21A-451F-88D1-A00582FFCFFF}" type="pres">
      <dgm:prSet presAssocID="{DDE2CA4C-09FA-4A27-A9F0-571C1712F058}" presName="node" presStyleLbl="node1" presStyleIdx="0" presStyleCnt="8">
        <dgm:presLayoutVars>
          <dgm:bulletEnabled val="1"/>
        </dgm:presLayoutVars>
      </dgm:prSet>
      <dgm:spPr/>
    </dgm:pt>
    <dgm:pt modelId="{92DD3799-681F-4BEA-82F6-0C53570DC50E}" type="pres">
      <dgm:prSet presAssocID="{FFE8D4B9-B029-4596-BFD5-E1E7F6CE5A52}" presName="sibTrans" presStyleCnt="0"/>
      <dgm:spPr/>
    </dgm:pt>
    <dgm:pt modelId="{425FCAF4-FEF3-4F9D-BA75-5A0B2A7F341C}" type="pres">
      <dgm:prSet presAssocID="{761810B1-051A-4B5C-AF5E-16F8E9D6DEDA}" presName="node" presStyleLbl="node1" presStyleIdx="1" presStyleCnt="8">
        <dgm:presLayoutVars>
          <dgm:bulletEnabled val="1"/>
        </dgm:presLayoutVars>
      </dgm:prSet>
      <dgm:spPr/>
    </dgm:pt>
    <dgm:pt modelId="{9106663C-1FC9-47B5-961E-016CED485738}" type="pres">
      <dgm:prSet presAssocID="{F0524851-B07B-4316-8E99-D582836B290B}" presName="sibTrans" presStyleCnt="0"/>
      <dgm:spPr/>
    </dgm:pt>
    <dgm:pt modelId="{F66D4BD5-0ED6-4188-BE75-823B854C01A5}" type="pres">
      <dgm:prSet presAssocID="{F6EE09BA-CEB6-4E20-90AB-B9E465157312}" presName="node" presStyleLbl="node1" presStyleIdx="2" presStyleCnt="8">
        <dgm:presLayoutVars>
          <dgm:bulletEnabled val="1"/>
        </dgm:presLayoutVars>
      </dgm:prSet>
      <dgm:spPr/>
    </dgm:pt>
    <dgm:pt modelId="{116CF88A-47B0-4140-BD36-7178A4047250}" type="pres">
      <dgm:prSet presAssocID="{41D1A308-7BCC-46B2-AD8A-983D3EF2E6C2}" presName="sibTrans" presStyleCnt="0"/>
      <dgm:spPr/>
    </dgm:pt>
    <dgm:pt modelId="{1C693632-93E9-488D-B9E1-A2D70B4F1A26}" type="pres">
      <dgm:prSet presAssocID="{EFEFED4B-074C-44D6-9E4C-8096D5C8CA3F}" presName="node" presStyleLbl="node1" presStyleIdx="3" presStyleCnt="8">
        <dgm:presLayoutVars>
          <dgm:bulletEnabled val="1"/>
        </dgm:presLayoutVars>
      </dgm:prSet>
      <dgm:spPr/>
    </dgm:pt>
    <dgm:pt modelId="{16D83167-7309-45A9-A82F-A4CF9DB17BB0}" type="pres">
      <dgm:prSet presAssocID="{24BC1A9E-E9A5-442C-8226-858022A1C1EB}" presName="sibTrans" presStyleCnt="0"/>
      <dgm:spPr/>
    </dgm:pt>
    <dgm:pt modelId="{0B5E4E9C-4C4A-4BE3-91C9-6234D13A06BB}" type="pres">
      <dgm:prSet presAssocID="{0B50BBF8-C176-49A8-A055-0AA7AB6B9265}" presName="node" presStyleLbl="node1" presStyleIdx="4" presStyleCnt="8">
        <dgm:presLayoutVars>
          <dgm:bulletEnabled val="1"/>
        </dgm:presLayoutVars>
      </dgm:prSet>
      <dgm:spPr/>
    </dgm:pt>
    <dgm:pt modelId="{D9981DF5-882B-4B90-A177-79DE0A20516C}" type="pres">
      <dgm:prSet presAssocID="{B344AD6B-332F-4E7E-9ED4-911D34767AAD}" presName="sibTrans" presStyleCnt="0"/>
      <dgm:spPr/>
    </dgm:pt>
    <dgm:pt modelId="{ADD5B005-842D-4397-9C96-099F666DB43B}" type="pres">
      <dgm:prSet presAssocID="{7B4DD8BE-E11B-445C-82D1-C9368C8568EE}" presName="node" presStyleLbl="node1" presStyleIdx="5" presStyleCnt="8">
        <dgm:presLayoutVars>
          <dgm:bulletEnabled val="1"/>
        </dgm:presLayoutVars>
      </dgm:prSet>
      <dgm:spPr/>
    </dgm:pt>
    <dgm:pt modelId="{9E15433D-929B-4AA7-9468-FDB627B8ABFF}" type="pres">
      <dgm:prSet presAssocID="{EABF40B0-9489-4D6C-8639-434101D316D8}" presName="sibTrans" presStyleCnt="0"/>
      <dgm:spPr/>
    </dgm:pt>
    <dgm:pt modelId="{C4B0C6CC-7D77-42A9-9AF0-DD319DDF1A07}" type="pres">
      <dgm:prSet presAssocID="{D16709BA-F53C-427F-A183-43E7C7EC6FBE}" presName="node" presStyleLbl="node1" presStyleIdx="6" presStyleCnt="8">
        <dgm:presLayoutVars>
          <dgm:bulletEnabled val="1"/>
        </dgm:presLayoutVars>
      </dgm:prSet>
      <dgm:spPr/>
    </dgm:pt>
    <dgm:pt modelId="{9925B952-5AAF-4139-BB09-CDF1CB02EC7E}" type="pres">
      <dgm:prSet presAssocID="{13CC85A5-CA1F-494C-8C2D-1DB907D2768F}" presName="sibTrans" presStyleCnt="0"/>
      <dgm:spPr/>
    </dgm:pt>
    <dgm:pt modelId="{C9399A9B-7563-424B-9144-F51E14755F0E}" type="pres">
      <dgm:prSet presAssocID="{E0757F20-E07C-4343-AD40-B675008245E4}" presName="node" presStyleLbl="node1" presStyleIdx="7" presStyleCnt="8">
        <dgm:presLayoutVars>
          <dgm:bulletEnabled val="1"/>
        </dgm:presLayoutVars>
      </dgm:prSet>
      <dgm:spPr/>
    </dgm:pt>
  </dgm:ptLst>
  <dgm:cxnLst>
    <dgm:cxn modelId="{00F96A08-336B-4E2F-BDB1-856F590EA92C}" srcId="{ED8F53D0-309E-4DCF-8AAD-9D04C0CB1D74}" destId="{761810B1-051A-4B5C-AF5E-16F8E9D6DEDA}" srcOrd="1" destOrd="0" parTransId="{D6E65E7F-792E-4BD9-ACCB-162BFAFFFAE6}" sibTransId="{F0524851-B07B-4316-8E99-D582836B290B}"/>
    <dgm:cxn modelId="{AECC5A17-93C6-453B-849C-ACF9C7E17E70}" type="presOf" srcId="{E0757F20-E07C-4343-AD40-B675008245E4}" destId="{C9399A9B-7563-424B-9144-F51E14755F0E}" srcOrd="0" destOrd="0" presId="urn:microsoft.com/office/officeart/2005/8/layout/default"/>
    <dgm:cxn modelId="{E07BA718-0293-433E-AF37-70AB227657E5}" type="presOf" srcId="{ED8F53D0-309E-4DCF-8AAD-9D04C0CB1D74}" destId="{4E874F84-F011-416D-9823-16C667E6E7DC}" srcOrd="0" destOrd="0" presId="urn:microsoft.com/office/officeart/2005/8/layout/default"/>
    <dgm:cxn modelId="{96AB7C39-B9A6-4231-9ECE-533FEC329147}" type="presOf" srcId="{0B50BBF8-C176-49A8-A055-0AA7AB6B9265}" destId="{0B5E4E9C-4C4A-4BE3-91C9-6234D13A06BB}" srcOrd="0" destOrd="0" presId="urn:microsoft.com/office/officeart/2005/8/layout/default"/>
    <dgm:cxn modelId="{D14FA93B-721A-4218-8CBE-874FEE3576D2}" type="presOf" srcId="{DDE2CA4C-09FA-4A27-A9F0-571C1712F058}" destId="{1FC2AF45-F21A-451F-88D1-A00582FFCFFF}" srcOrd="0" destOrd="0" presId="urn:microsoft.com/office/officeart/2005/8/layout/default"/>
    <dgm:cxn modelId="{8E0D8048-4C09-4D20-985B-C088A622CAC0}" srcId="{ED8F53D0-309E-4DCF-8AAD-9D04C0CB1D74}" destId="{E0757F20-E07C-4343-AD40-B675008245E4}" srcOrd="7" destOrd="0" parTransId="{F47D9A73-E5FA-4F2C-B1A6-F5AABCB92F63}" sibTransId="{3C0A6D3D-04A0-4D09-86B0-A5D9AD333244}"/>
    <dgm:cxn modelId="{F1F42E76-E79D-4359-AFA6-C657CCE8E23F}" type="presOf" srcId="{7B4DD8BE-E11B-445C-82D1-C9368C8568EE}" destId="{ADD5B005-842D-4397-9C96-099F666DB43B}" srcOrd="0" destOrd="0" presId="urn:microsoft.com/office/officeart/2005/8/layout/default"/>
    <dgm:cxn modelId="{F5A216AD-C36E-4419-A32A-2EF6F0365827}" srcId="{ED8F53D0-309E-4DCF-8AAD-9D04C0CB1D74}" destId="{D16709BA-F53C-427F-A183-43E7C7EC6FBE}" srcOrd="6" destOrd="0" parTransId="{16EF9A87-4BFC-4D61-8946-BD669E49379C}" sibTransId="{13CC85A5-CA1F-494C-8C2D-1DB907D2768F}"/>
    <dgm:cxn modelId="{E20D0EB8-B830-45BE-8A16-9C1CCDE5EF9B}" type="presOf" srcId="{F6EE09BA-CEB6-4E20-90AB-B9E465157312}" destId="{F66D4BD5-0ED6-4188-BE75-823B854C01A5}" srcOrd="0" destOrd="0" presId="urn:microsoft.com/office/officeart/2005/8/layout/default"/>
    <dgm:cxn modelId="{09172DBF-7330-4C35-9D0B-5F5E212A2E7A}" srcId="{ED8F53D0-309E-4DCF-8AAD-9D04C0CB1D74}" destId="{EFEFED4B-074C-44D6-9E4C-8096D5C8CA3F}" srcOrd="3" destOrd="0" parTransId="{9BD103BE-1A56-44D2-AE96-302127D49FAA}" sibTransId="{24BC1A9E-E9A5-442C-8226-858022A1C1EB}"/>
    <dgm:cxn modelId="{F9E7ADC1-48AD-43FB-BFAF-5E3AB12FA880}" srcId="{ED8F53D0-309E-4DCF-8AAD-9D04C0CB1D74}" destId="{F6EE09BA-CEB6-4E20-90AB-B9E465157312}" srcOrd="2" destOrd="0" parTransId="{BA6C7904-6412-4337-8B52-57B9D250A88E}" sibTransId="{41D1A308-7BCC-46B2-AD8A-983D3EF2E6C2}"/>
    <dgm:cxn modelId="{8E476DD1-022F-48B6-A4C1-D3C0746B5F76}" srcId="{ED8F53D0-309E-4DCF-8AAD-9D04C0CB1D74}" destId="{7B4DD8BE-E11B-445C-82D1-C9368C8568EE}" srcOrd="5" destOrd="0" parTransId="{BBFCB66B-1DD5-4897-B1C4-2E2908BC5371}" sibTransId="{EABF40B0-9489-4D6C-8639-434101D316D8}"/>
    <dgm:cxn modelId="{F5CF65D4-A709-419B-8FD9-D90F40104833}" type="presOf" srcId="{EFEFED4B-074C-44D6-9E4C-8096D5C8CA3F}" destId="{1C693632-93E9-488D-B9E1-A2D70B4F1A26}" srcOrd="0" destOrd="0" presId="urn:microsoft.com/office/officeart/2005/8/layout/default"/>
    <dgm:cxn modelId="{89D2A6DA-25C8-4D0C-BB16-4D097A5687C5}" srcId="{ED8F53D0-309E-4DCF-8AAD-9D04C0CB1D74}" destId="{DDE2CA4C-09FA-4A27-A9F0-571C1712F058}" srcOrd="0" destOrd="0" parTransId="{697A7D5A-C6EA-4A35-8148-C02FD3661C49}" sibTransId="{FFE8D4B9-B029-4596-BFD5-E1E7F6CE5A52}"/>
    <dgm:cxn modelId="{848D72DD-8D97-4079-9EE3-C996FF35F918}" type="presOf" srcId="{D16709BA-F53C-427F-A183-43E7C7EC6FBE}" destId="{C4B0C6CC-7D77-42A9-9AF0-DD319DDF1A07}" srcOrd="0" destOrd="0" presId="urn:microsoft.com/office/officeart/2005/8/layout/default"/>
    <dgm:cxn modelId="{57BB3EDF-D2E8-4E87-91A0-7062A0F120D3}" srcId="{ED8F53D0-309E-4DCF-8AAD-9D04C0CB1D74}" destId="{0B50BBF8-C176-49A8-A055-0AA7AB6B9265}" srcOrd="4" destOrd="0" parTransId="{E776C23B-A2A5-48FB-A39F-45DEC36EF96F}" sibTransId="{B344AD6B-332F-4E7E-9ED4-911D34767AAD}"/>
    <dgm:cxn modelId="{2528D0FB-47A4-430D-A135-9A6B84BB34AD}" type="presOf" srcId="{761810B1-051A-4B5C-AF5E-16F8E9D6DEDA}" destId="{425FCAF4-FEF3-4F9D-BA75-5A0B2A7F341C}" srcOrd="0" destOrd="0" presId="urn:microsoft.com/office/officeart/2005/8/layout/default"/>
    <dgm:cxn modelId="{9F65BDE5-F3E7-49E9-B641-6E6BD4D4D1FF}" type="presParOf" srcId="{4E874F84-F011-416D-9823-16C667E6E7DC}" destId="{1FC2AF45-F21A-451F-88D1-A00582FFCFFF}" srcOrd="0" destOrd="0" presId="urn:microsoft.com/office/officeart/2005/8/layout/default"/>
    <dgm:cxn modelId="{9965442E-906A-4FA2-B511-056D1C63201F}" type="presParOf" srcId="{4E874F84-F011-416D-9823-16C667E6E7DC}" destId="{92DD3799-681F-4BEA-82F6-0C53570DC50E}" srcOrd="1" destOrd="0" presId="urn:microsoft.com/office/officeart/2005/8/layout/default"/>
    <dgm:cxn modelId="{2F515C37-DEEE-4CD7-81D8-C8BBFA157647}" type="presParOf" srcId="{4E874F84-F011-416D-9823-16C667E6E7DC}" destId="{425FCAF4-FEF3-4F9D-BA75-5A0B2A7F341C}" srcOrd="2" destOrd="0" presId="urn:microsoft.com/office/officeart/2005/8/layout/default"/>
    <dgm:cxn modelId="{6BEF3CC0-62BF-4A2A-A5F3-9F3535A9C307}" type="presParOf" srcId="{4E874F84-F011-416D-9823-16C667E6E7DC}" destId="{9106663C-1FC9-47B5-961E-016CED485738}" srcOrd="3" destOrd="0" presId="urn:microsoft.com/office/officeart/2005/8/layout/default"/>
    <dgm:cxn modelId="{F61A2DC1-61AD-406F-B0A0-76849718FD2C}" type="presParOf" srcId="{4E874F84-F011-416D-9823-16C667E6E7DC}" destId="{F66D4BD5-0ED6-4188-BE75-823B854C01A5}" srcOrd="4" destOrd="0" presId="urn:microsoft.com/office/officeart/2005/8/layout/default"/>
    <dgm:cxn modelId="{83DAFF90-CAFD-4C8B-9E9E-7A88F988CAA0}" type="presParOf" srcId="{4E874F84-F011-416D-9823-16C667E6E7DC}" destId="{116CF88A-47B0-4140-BD36-7178A4047250}" srcOrd="5" destOrd="0" presId="urn:microsoft.com/office/officeart/2005/8/layout/default"/>
    <dgm:cxn modelId="{EA949FAF-1E50-4DFF-BB93-B767EBC70646}" type="presParOf" srcId="{4E874F84-F011-416D-9823-16C667E6E7DC}" destId="{1C693632-93E9-488D-B9E1-A2D70B4F1A26}" srcOrd="6" destOrd="0" presId="urn:microsoft.com/office/officeart/2005/8/layout/default"/>
    <dgm:cxn modelId="{318D37CC-D1EE-427A-983F-C484EA456FF8}" type="presParOf" srcId="{4E874F84-F011-416D-9823-16C667E6E7DC}" destId="{16D83167-7309-45A9-A82F-A4CF9DB17BB0}" srcOrd="7" destOrd="0" presId="urn:microsoft.com/office/officeart/2005/8/layout/default"/>
    <dgm:cxn modelId="{B3CB0F55-B64E-441D-BC83-D5E65A6F0080}" type="presParOf" srcId="{4E874F84-F011-416D-9823-16C667E6E7DC}" destId="{0B5E4E9C-4C4A-4BE3-91C9-6234D13A06BB}" srcOrd="8" destOrd="0" presId="urn:microsoft.com/office/officeart/2005/8/layout/default"/>
    <dgm:cxn modelId="{9F818FEE-BEA2-4123-A8CA-930F00E42D91}" type="presParOf" srcId="{4E874F84-F011-416D-9823-16C667E6E7DC}" destId="{D9981DF5-882B-4B90-A177-79DE0A20516C}" srcOrd="9" destOrd="0" presId="urn:microsoft.com/office/officeart/2005/8/layout/default"/>
    <dgm:cxn modelId="{2B87FEB6-9722-47E8-9530-7D3142E54214}" type="presParOf" srcId="{4E874F84-F011-416D-9823-16C667E6E7DC}" destId="{ADD5B005-842D-4397-9C96-099F666DB43B}" srcOrd="10" destOrd="0" presId="urn:microsoft.com/office/officeart/2005/8/layout/default"/>
    <dgm:cxn modelId="{BC87C395-FF6E-4CC5-B803-D8A5EEE93E7B}" type="presParOf" srcId="{4E874F84-F011-416D-9823-16C667E6E7DC}" destId="{9E15433D-929B-4AA7-9468-FDB627B8ABFF}" srcOrd="11" destOrd="0" presId="urn:microsoft.com/office/officeart/2005/8/layout/default"/>
    <dgm:cxn modelId="{0C87E4BF-A1FF-41AD-A9C8-3F5DCA10C7E8}" type="presParOf" srcId="{4E874F84-F011-416D-9823-16C667E6E7DC}" destId="{C4B0C6CC-7D77-42A9-9AF0-DD319DDF1A07}" srcOrd="12" destOrd="0" presId="urn:microsoft.com/office/officeart/2005/8/layout/default"/>
    <dgm:cxn modelId="{B6B736DF-9A21-4BCB-A9A3-56B293AA3509}" type="presParOf" srcId="{4E874F84-F011-416D-9823-16C667E6E7DC}" destId="{9925B952-5AAF-4139-BB09-CDF1CB02EC7E}" srcOrd="13" destOrd="0" presId="urn:microsoft.com/office/officeart/2005/8/layout/default"/>
    <dgm:cxn modelId="{1569FA0A-A632-4A2B-A9EC-27B7AC5D4919}" type="presParOf" srcId="{4E874F84-F011-416D-9823-16C667E6E7DC}" destId="{C9399A9B-7563-424B-9144-F51E14755F0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8F53D0-309E-4DCF-8AAD-9D04C0CB1D74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FF5CDA16-4724-48D2-92F8-224B1261B274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La personne en situation de handicap</a:t>
          </a:r>
          <a:br>
            <a:rPr lang="fr-FR" sz="1600" b="0" i="0" u="none" dirty="0">
              <a:solidFill>
                <a:schemeClr val="tx1"/>
              </a:solidFill>
            </a:rPr>
          </a:br>
          <a:r>
            <a:rPr lang="fr-FR" sz="1600" b="0" i="0" u="none" dirty="0">
              <a:solidFill>
                <a:schemeClr val="tx1"/>
              </a:solidFill>
            </a:rPr>
            <a:t>différents types de handicap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299BBCE7-6EB8-4952-8764-3D6963E6B318}" type="parTrans" cxnId="{EB99EEBE-0F12-42C0-B3D6-0B0EA09EFDE5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0D3BE822-C95B-4350-B114-579B8EE2915A}" type="sibTrans" cxnId="{EB99EEBE-0F12-42C0-B3D6-0B0EA09EFDE5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E28588C3-8615-4E55-B9BA-7ACE358BA301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relation personne aidante / personne aidée</a:t>
          </a:r>
          <a:endParaRPr lang="fr-FR" sz="1600" dirty="0">
            <a:solidFill>
              <a:schemeClr val="tx1"/>
            </a:solidFill>
          </a:endParaRPr>
        </a:p>
      </dgm:t>
    </dgm:pt>
    <dgm:pt modelId="{5FCA7432-F931-4776-B23C-2AF1600C873C}" type="parTrans" cxnId="{8E21D828-C413-4FEA-9BAE-7CA1FFE22F2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FB7FDADE-DAFB-42C4-9B7C-ACA6B86B605D}" type="sibTrans" cxnId="{8E21D828-C413-4FEA-9BAE-7CA1FFE22F2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3CEB0CCA-15C2-469C-98C6-FAB8D80D534A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La personne majeure vulnérable: protection des majeurs vulnérables</a:t>
          </a:r>
          <a:endParaRPr lang="fr-FR" sz="1600" dirty="0">
            <a:solidFill>
              <a:schemeClr val="tx1"/>
            </a:solidFill>
          </a:endParaRPr>
        </a:p>
      </dgm:t>
    </dgm:pt>
    <dgm:pt modelId="{E6B1CE70-BCBE-48B1-8A0C-FD5DEE0111D5}" type="parTrans" cxnId="{0017FA34-3152-4ADF-87BD-CFAAA12D12CB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B6EB7B09-DEE9-4E47-A4B6-4B42937EE5A0}" type="sibTrans" cxnId="{0017FA34-3152-4ADF-87BD-CFAAA12D12CB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27277433-8FCF-4F05-8F0F-2F4BC8D56BBF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Projet individualisé, projet de vie, projet personnalisé, projet d'accompagnement</a:t>
          </a:r>
          <a:endParaRPr lang="fr-FR" sz="1600" dirty="0">
            <a:solidFill>
              <a:schemeClr val="tx1"/>
            </a:solidFill>
          </a:endParaRPr>
        </a:p>
      </dgm:t>
    </dgm:pt>
    <dgm:pt modelId="{66B7B3F4-5FC6-4D41-8894-AB130C6613C8}" type="parTrans" cxnId="{F66A3CE5-F169-4E85-A4BE-E458B2536550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034DB32F-DE71-49F9-82F3-9BCCB0660028}" type="sibTrans" cxnId="{F66A3CE5-F169-4E85-A4BE-E458B2536550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F8E439C3-8871-414D-9B64-2FCF96387317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attitudes face au handicap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F89476A6-5D5E-4DA3-B1EB-B1A97C9C1496}" type="parTrans" cxnId="{682621E2-B92A-45DF-A885-6FAA5585F6B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BF99442E-4C55-4FE7-B38C-AFDB62A3501D}" type="sibTrans" cxnId="{682621E2-B92A-45DF-A885-6FAA5585F6B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064C55FC-8134-4541-AAE0-876431EC6488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handicap et scolarisation</a:t>
          </a:r>
          <a:br>
            <a:rPr lang="fr-FR" sz="1600" b="0" i="0" u="none" dirty="0">
              <a:solidFill>
                <a:schemeClr val="tx1"/>
              </a:solidFill>
            </a:rPr>
          </a:br>
          <a:r>
            <a:rPr lang="fr-FR" sz="1600" b="0" i="0" u="none" dirty="0">
              <a:solidFill>
                <a:schemeClr val="tx1"/>
              </a:solidFill>
            </a:rPr>
            <a:t>projet personnalisé de scolarisation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498B1951-A62D-421A-9036-FA93B742C130}" type="parTrans" cxnId="{683E4045-488D-4CF8-98B5-1FBACF0E10CA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F0D144EB-15FE-4587-837F-275627C0FA0E}" type="sibTrans" cxnId="{683E4045-488D-4CF8-98B5-1FBACF0E10CA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36DF0D1B-A56E-47A0-AE72-824B2A16EE56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législation en faveur des personnes en situation de handicap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8C246DEC-EE64-4E27-B40C-F80AE92C6104}" type="parTrans" cxnId="{4F7122BF-18CA-4D4B-990A-087B9AF098C3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F4BCA4A4-5413-4879-ADBE-8667725AB8F7}" type="sibTrans" cxnId="{4F7122BF-18CA-4D4B-990A-087B9AF098C3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D92FA8D8-AA65-4890-9C22-CFE9FC4F1929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services spécifiques aux personnes en situation de handicap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DB8406C3-F693-4F3C-8B5A-D38756BC4D3D}" type="parTrans" cxnId="{A638BF50-CE74-4043-9D50-4DA33C1DA0B1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6660523F-980E-4C71-B94F-9E1E81229970}" type="sibTrans" cxnId="{A638BF50-CE74-4043-9D50-4DA33C1DA0B1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52E8BAAB-42D6-4307-B692-E1DBBA07F304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La personne malade</a:t>
          </a:r>
          <a:br>
            <a:rPr lang="fr-FR" sz="1600" b="0" i="0" u="none" dirty="0">
              <a:solidFill>
                <a:schemeClr val="tx1"/>
              </a:solidFill>
            </a:rPr>
          </a:br>
          <a:r>
            <a:rPr lang="fr-FR" sz="1600" b="0" i="0" u="none" dirty="0">
              <a:solidFill>
                <a:schemeClr val="tx1"/>
              </a:solidFill>
            </a:rPr>
            <a:t>classification des maladies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14073DB0-CB14-42B0-985D-9F3D074F4ABE}" type="parTrans" cxnId="{872E5CE8-6C70-4AD7-BF42-37C96A5AA19A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D2571846-62AA-46AD-A4FE-1F1F9036FC42}" type="sibTrans" cxnId="{872E5CE8-6C70-4AD7-BF42-37C96A5AA19A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32B5237B-A249-4BE3-87D9-8297308A1481}">
      <dgm:prSet phldrT="[Texte]" custT="1"/>
      <dgm:spPr/>
      <dgm:t>
        <a:bodyPr/>
        <a:lstStyle/>
        <a:p>
          <a:r>
            <a:rPr lang="fr-FR" sz="1600" b="0" i="0" u="none">
              <a:solidFill>
                <a:schemeClr val="tx1"/>
              </a:solidFill>
            </a:rPr>
            <a:t>conséquences </a:t>
          </a:r>
          <a:r>
            <a:rPr lang="fr-FR" sz="1600" b="0" i="0" u="none" dirty="0">
              <a:solidFill>
                <a:schemeClr val="tx1"/>
              </a:solidFill>
            </a:rPr>
            <a:t>de la maladie</a:t>
          </a:r>
          <a:endParaRPr lang="fr-FR" sz="1600" dirty="0">
            <a:solidFill>
              <a:schemeClr val="tx1"/>
            </a:solidFill>
          </a:endParaRPr>
        </a:p>
      </dgm:t>
    </dgm:pt>
    <dgm:pt modelId="{D16BE61D-C5C5-4B09-9715-89E3CB1D1E3E}" type="parTrans" cxnId="{84AB80C4-B0DB-4C22-B5BC-1423756E4C8C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82725F98-943E-4B35-B65D-67C88B292E92}" type="sibTrans" cxnId="{84AB80C4-B0DB-4C22-B5BC-1423756E4C8C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D6042D1C-5D26-431B-8FF3-CCFAA9C070F6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Promotion de la bientraitance</a:t>
          </a:r>
          <a:br>
            <a:rPr lang="fr-FR" sz="1600" b="0" i="0" u="none" dirty="0">
              <a:solidFill>
                <a:schemeClr val="tx1"/>
              </a:solidFill>
            </a:rPr>
          </a:br>
          <a:endParaRPr lang="fr-FR" sz="1600" dirty="0">
            <a:solidFill>
              <a:schemeClr val="tx1"/>
            </a:solidFill>
          </a:endParaRPr>
        </a:p>
      </dgm:t>
    </dgm:pt>
    <dgm:pt modelId="{B881044A-D83E-4E2E-A907-56885BA76F4B}" type="parTrans" cxnId="{C91B78B0-BDF3-4832-9DA4-D27D75E75BEF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95832B8E-47E8-4BEC-933A-480E2DD33BA4}" type="sibTrans" cxnId="{C91B78B0-BDF3-4832-9DA4-D27D75E75BEF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9F23717E-F43C-4F2C-B3C6-87812041C5CB}">
      <dgm:prSet custT="1"/>
      <dgm:spPr/>
      <dgm:t>
        <a:bodyPr/>
        <a:lstStyle/>
        <a:p>
          <a:r>
            <a:rPr lang="fr-FR" sz="1600" b="0" i="0" u="none" dirty="0">
              <a:solidFill>
                <a:schemeClr val="tx1"/>
              </a:solidFill>
            </a:rPr>
            <a:t>Prévention de la maltraitance</a:t>
          </a:r>
          <a:endParaRPr lang="fr-FR" sz="1600" dirty="0">
            <a:solidFill>
              <a:schemeClr val="tx1"/>
            </a:solidFill>
          </a:endParaRPr>
        </a:p>
      </dgm:t>
    </dgm:pt>
    <dgm:pt modelId="{2FD82979-2D34-4ECE-8B89-A8CBE9F2D426}" type="parTrans" cxnId="{3DB90FA6-5A43-4FE0-93F3-E0DBE6C1A2E8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A7D0CE51-6C7B-47A0-9A46-45DAFC4275C6}" type="sibTrans" cxnId="{3DB90FA6-5A43-4FE0-93F3-E0DBE6C1A2E8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E874F84-F011-416D-9823-16C667E6E7DC}" type="pres">
      <dgm:prSet presAssocID="{ED8F53D0-309E-4DCF-8AAD-9D04C0CB1D74}" presName="diagram" presStyleCnt="0">
        <dgm:presLayoutVars>
          <dgm:dir/>
          <dgm:resizeHandles val="exact"/>
        </dgm:presLayoutVars>
      </dgm:prSet>
      <dgm:spPr/>
    </dgm:pt>
    <dgm:pt modelId="{94070C9B-05A3-4302-9CBC-56722D012AB2}" type="pres">
      <dgm:prSet presAssocID="{FF5CDA16-4724-48D2-92F8-224B1261B274}" presName="node" presStyleLbl="node1" presStyleIdx="0" presStyleCnt="12">
        <dgm:presLayoutVars>
          <dgm:bulletEnabled val="1"/>
        </dgm:presLayoutVars>
      </dgm:prSet>
      <dgm:spPr/>
    </dgm:pt>
    <dgm:pt modelId="{BC830D3B-EA21-4B1D-977B-3B9E66610A1A}" type="pres">
      <dgm:prSet presAssocID="{0D3BE822-C95B-4350-B114-579B8EE2915A}" presName="sibTrans" presStyleCnt="0"/>
      <dgm:spPr/>
    </dgm:pt>
    <dgm:pt modelId="{3EEE03A6-3967-4483-AA43-D751C2825A04}" type="pres">
      <dgm:prSet presAssocID="{F8E439C3-8871-414D-9B64-2FCF96387317}" presName="node" presStyleLbl="node1" presStyleIdx="1" presStyleCnt="12">
        <dgm:presLayoutVars>
          <dgm:bulletEnabled val="1"/>
        </dgm:presLayoutVars>
      </dgm:prSet>
      <dgm:spPr/>
    </dgm:pt>
    <dgm:pt modelId="{C590A026-F66E-4144-BB2D-146895745E78}" type="pres">
      <dgm:prSet presAssocID="{BF99442E-4C55-4FE7-B38C-AFDB62A3501D}" presName="sibTrans" presStyleCnt="0"/>
      <dgm:spPr/>
    </dgm:pt>
    <dgm:pt modelId="{AF4E16EA-5F9C-45EC-8CEC-905CE97E4BE1}" type="pres">
      <dgm:prSet presAssocID="{064C55FC-8134-4541-AAE0-876431EC6488}" presName="node" presStyleLbl="node1" presStyleIdx="2" presStyleCnt="12">
        <dgm:presLayoutVars>
          <dgm:bulletEnabled val="1"/>
        </dgm:presLayoutVars>
      </dgm:prSet>
      <dgm:spPr/>
    </dgm:pt>
    <dgm:pt modelId="{320A33EB-555B-428E-8242-8E8AAE2243DF}" type="pres">
      <dgm:prSet presAssocID="{F0D144EB-15FE-4587-837F-275627C0FA0E}" presName="sibTrans" presStyleCnt="0"/>
      <dgm:spPr/>
    </dgm:pt>
    <dgm:pt modelId="{C8A416FE-DC6B-4499-A90A-65F9D566D51E}" type="pres">
      <dgm:prSet presAssocID="{36DF0D1B-A56E-47A0-AE72-824B2A16EE56}" presName="node" presStyleLbl="node1" presStyleIdx="3" presStyleCnt="12">
        <dgm:presLayoutVars>
          <dgm:bulletEnabled val="1"/>
        </dgm:presLayoutVars>
      </dgm:prSet>
      <dgm:spPr/>
    </dgm:pt>
    <dgm:pt modelId="{F5EBCC0A-FC48-4833-8A33-32F378F713F6}" type="pres">
      <dgm:prSet presAssocID="{F4BCA4A4-5413-4879-ADBE-8667725AB8F7}" presName="sibTrans" presStyleCnt="0"/>
      <dgm:spPr/>
    </dgm:pt>
    <dgm:pt modelId="{B5A6CAA6-AE2C-4438-8ACB-4DA4DF63D1CF}" type="pres">
      <dgm:prSet presAssocID="{D92FA8D8-AA65-4890-9C22-CFE9FC4F1929}" presName="node" presStyleLbl="node1" presStyleIdx="4" presStyleCnt="12">
        <dgm:presLayoutVars>
          <dgm:bulletEnabled val="1"/>
        </dgm:presLayoutVars>
      </dgm:prSet>
      <dgm:spPr/>
    </dgm:pt>
    <dgm:pt modelId="{7AE01981-5C21-4189-BC78-AA1ED6C3A1C8}" type="pres">
      <dgm:prSet presAssocID="{6660523F-980E-4C71-B94F-9E1E81229970}" presName="sibTrans" presStyleCnt="0"/>
      <dgm:spPr/>
    </dgm:pt>
    <dgm:pt modelId="{5D737973-F5F8-4965-8892-2BDA7CF480E2}" type="pres">
      <dgm:prSet presAssocID="{52E8BAAB-42D6-4307-B692-E1DBBA07F304}" presName="node" presStyleLbl="node1" presStyleIdx="5" presStyleCnt="12">
        <dgm:presLayoutVars>
          <dgm:bulletEnabled val="1"/>
        </dgm:presLayoutVars>
      </dgm:prSet>
      <dgm:spPr/>
    </dgm:pt>
    <dgm:pt modelId="{377AC194-A293-44AA-A7FA-C7AFCDCC17A2}" type="pres">
      <dgm:prSet presAssocID="{D2571846-62AA-46AD-A4FE-1F1F9036FC42}" presName="sibTrans" presStyleCnt="0"/>
      <dgm:spPr/>
    </dgm:pt>
    <dgm:pt modelId="{F0BA096D-2A55-4ADA-8ABA-94A0BA9DE693}" type="pres">
      <dgm:prSet presAssocID="{32B5237B-A249-4BE3-87D9-8297308A1481}" presName="node" presStyleLbl="node1" presStyleIdx="6" presStyleCnt="12">
        <dgm:presLayoutVars>
          <dgm:bulletEnabled val="1"/>
        </dgm:presLayoutVars>
      </dgm:prSet>
      <dgm:spPr/>
    </dgm:pt>
    <dgm:pt modelId="{C4139CB2-AA46-4953-AB9E-2937821C4CE8}" type="pres">
      <dgm:prSet presAssocID="{82725F98-943E-4B35-B65D-67C88B292E92}" presName="sibTrans" presStyleCnt="0"/>
      <dgm:spPr/>
    </dgm:pt>
    <dgm:pt modelId="{C642A420-B593-42F5-AF20-3DB441ABDD3C}" type="pres">
      <dgm:prSet presAssocID="{3CEB0CCA-15C2-469C-98C6-FAB8D80D534A}" presName="node" presStyleLbl="node1" presStyleIdx="7" presStyleCnt="12">
        <dgm:presLayoutVars>
          <dgm:bulletEnabled val="1"/>
        </dgm:presLayoutVars>
      </dgm:prSet>
      <dgm:spPr/>
    </dgm:pt>
    <dgm:pt modelId="{1799C499-DDE7-489F-9E7A-10F06B567A17}" type="pres">
      <dgm:prSet presAssocID="{B6EB7B09-DEE9-4E47-A4B6-4B42937EE5A0}" presName="sibTrans" presStyleCnt="0"/>
      <dgm:spPr/>
    </dgm:pt>
    <dgm:pt modelId="{6EDC5AB9-C6EC-451C-A2BF-8E1BD3BDA40C}" type="pres">
      <dgm:prSet presAssocID="{D6042D1C-5D26-431B-8FF3-CCFAA9C070F6}" presName="node" presStyleLbl="node1" presStyleIdx="8" presStyleCnt="12">
        <dgm:presLayoutVars>
          <dgm:bulletEnabled val="1"/>
        </dgm:presLayoutVars>
      </dgm:prSet>
      <dgm:spPr/>
    </dgm:pt>
    <dgm:pt modelId="{1D237AD6-900C-43A2-88FA-7F06552713E4}" type="pres">
      <dgm:prSet presAssocID="{95832B8E-47E8-4BEC-933A-480E2DD33BA4}" presName="sibTrans" presStyleCnt="0"/>
      <dgm:spPr/>
    </dgm:pt>
    <dgm:pt modelId="{B8A0FF68-68E4-4E9A-AF28-6FA538FA65CC}" type="pres">
      <dgm:prSet presAssocID="{9F23717E-F43C-4F2C-B3C6-87812041C5CB}" presName="node" presStyleLbl="node1" presStyleIdx="9" presStyleCnt="12">
        <dgm:presLayoutVars>
          <dgm:bulletEnabled val="1"/>
        </dgm:presLayoutVars>
      </dgm:prSet>
      <dgm:spPr/>
    </dgm:pt>
    <dgm:pt modelId="{FF5F7675-46FA-4D27-82A4-D83B1EAD5619}" type="pres">
      <dgm:prSet presAssocID="{A7D0CE51-6C7B-47A0-9A46-45DAFC4275C6}" presName="sibTrans" presStyleCnt="0"/>
      <dgm:spPr/>
    </dgm:pt>
    <dgm:pt modelId="{FF389E42-DA2A-48A0-8F33-F5E9B5DE5EFF}" type="pres">
      <dgm:prSet presAssocID="{27277433-8FCF-4F05-8F0F-2F4BC8D56BBF}" presName="node" presStyleLbl="node1" presStyleIdx="10" presStyleCnt="12">
        <dgm:presLayoutVars>
          <dgm:bulletEnabled val="1"/>
        </dgm:presLayoutVars>
      </dgm:prSet>
      <dgm:spPr/>
    </dgm:pt>
    <dgm:pt modelId="{71550349-37BB-4A9F-84C6-71D29477CB9B}" type="pres">
      <dgm:prSet presAssocID="{034DB32F-DE71-49F9-82F3-9BCCB0660028}" presName="sibTrans" presStyleCnt="0"/>
      <dgm:spPr/>
    </dgm:pt>
    <dgm:pt modelId="{B87A2584-A1E4-4C40-941F-385131FC7365}" type="pres">
      <dgm:prSet presAssocID="{E28588C3-8615-4E55-B9BA-7ACE358BA301}" presName="node" presStyleLbl="node1" presStyleIdx="11" presStyleCnt="12">
        <dgm:presLayoutVars>
          <dgm:bulletEnabled val="1"/>
        </dgm:presLayoutVars>
      </dgm:prSet>
      <dgm:spPr/>
    </dgm:pt>
  </dgm:ptLst>
  <dgm:cxnLst>
    <dgm:cxn modelId="{A232A400-B136-4566-892D-FD6B44DDC966}" type="presOf" srcId="{FF5CDA16-4724-48D2-92F8-224B1261B274}" destId="{94070C9B-05A3-4302-9CBC-56722D012AB2}" srcOrd="0" destOrd="0" presId="urn:microsoft.com/office/officeart/2005/8/layout/default"/>
    <dgm:cxn modelId="{E07BA718-0293-433E-AF37-70AB227657E5}" type="presOf" srcId="{ED8F53D0-309E-4DCF-8AAD-9D04C0CB1D74}" destId="{4E874F84-F011-416D-9823-16C667E6E7DC}" srcOrd="0" destOrd="0" presId="urn:microsoft.com/office/officeart/2005/8/layout/default"/>
    <dgm:cxn modelId="{7222441D-5363-4EB7-BA30-331D5D6059B8}" type="presOf" srcId="{27277433-8FCF-4F05-8F0F-2F4BC8D56BBF}" destId="{FF389E42-DA2A-48A0-8F33-F5E9B5DE5EFF}" srcOrd="0" destOrd="0" presId="urn:microsoft.com/office/officeart/2005/8/layout/default"/>
    <dgm:cxn modelId="{8E21D828-C413-4FEA-9BAE-7CA1FFE22F29}" srcId="{ED8F53D0-309E-4DCF-8AAD-9D04C0CB1D74}" destId="{E28588C3-8615-4E55-B9BA-7ACE358BA301}" srcOrd="11" destOrd="0" parTransId="{5FCA7432-F931-4776-B23C-2AF1600C873C}" sibTransId="{FB7FDADE-DAFB-42C4-9B7C-ACA6B86B605D}"/>
    <dgm:cxn modelId="{0017FA34-3152-4ADF-87BD-CFAAA12D12CB}" srcId="{ED8F53D0-309E-4DCF-8AAD-9D04C0CB1D74}" destId="{3CEB0CCA-15C2-469C-98C6-FAB8D80D534A}" srcOrd="7" destOrd="0" parTransId="{E6B1CE70-BCBE-48B1-8A0C-FD5DEE0111D5}" sibTransId="{B6EB7B09-DEE9-4E47-A4B6-4B42937EE5A0}"/>
    <dgm:cxn modelId="{8EA5E761-3A9B-48D3-A173-EE49AA58564F}" type="presOf" srcId="{9F23717E-F43C-4F2C-B3C6-87812041C5CB}" destId="{B8A0FF68-68E4-4E9A-AF28-6FA538FA65CC}" srcOrd="0" destOrd="0" presId="urn:microsoft.com/office/officeart/2005/8/layout/default"/>
    <dgm:cxn modelId="{683E4045-488D-4CF8-98B5-1FBACF0E10CA}" srcId="{ED8F53D0-309E-4DCF-8AAD-9D04C0CB1D74}" destId="{064C55FC-8134-4541-AAE0-876431EC6488}" srcOrd="2" destOrd="0" parTransId="{498B1951-A62D-421A-9036-FA93B742C130}" sibTransId="{F0D144EB-15FE-4587-837F-275627C0FA0E}"/>
    <dgm:cxn modelId="{A638BF50-CE74-4043-9D50-4DA33C1DA0B1}" srcId="{ED8F53D0-309E-4DCF-8AAD-9D04C0CB1D74}" destId="{D92FA8D8-AA65-4890-9C22-CFE9FC4F1929}" srcOrd="4" destOrd="0" parTransId="{DB8406C3-F693-4F3C-8B5A-D38756BC4D3D}" sibTransId="{6660523F-980E-4C71-B94F-9E1E81229970}"/>
    <dgm:cxn modelId="{46C1E850-9346-4A7D-986D-26BE12864C06}" type="presOf" srcId="{3CEB0CCA-15C2-469C-98C6-FAB8D80D534A}" destId="{C642A420-B593-42F5-AF20-3DB441ABDD3C}" srcOrd="0" destOrd="0" presId="urn:microsoft.com/office/officeart/2005/8/layout/default"/>
    <dgm:cxn modelId="{E105A351-16E1-466F-8687-F86BC0BE9F7B}" type="presOf" srcId="{32B5237B-A249-4BE3-87D9-8297308A1481}" destId="{F0BA096D-2A55-4ADA-8ABA-94A0BA9DE693}" srcOrd="0" destOrd="0" presId="urn:microsoft.com/office/officeart/2005/8/layout/default"/>
    <dgm:cxn modelId="{1502B288-362E-46D1-A7D3-ED66D151CE07}" type="presOf" srcId="{36DF0D1B-A56E-47A0-AE72-824B2A16EE56}" destId="{C8A416FE-DC6B-4499-A90A-65F9D566D51E}" srcOrd="0" destOrd="0" presId="urn:microsoft.com/office/officeart/2005/8/layout/default"/>
    <dgm:cxn modelId="{6C6AD491-48D7-4CF3-A6DE-FF14B6E7862B}" type="presOf" srcId="{D6042D1C-5D26-431B-8FF3-CCFAA9C070F6}" destId="{6EDC5AB9-C6EC-451C-A2BF-8E1BD3BDA40C}" srcOrd="0" destOrd="0" presId="urn:microsoft.com/office/officeart/2005/8/layout/default"/>
    <dgm:cxn modelId="{5377C3A5-5AAF-4767-8DBD-C9784431BF1C}" type="presOf" srcId="{D92FA8D8-AA65-4890-9C22-CFE9FC4F1929}" destId="{B5A6CAA6-AE2C-4438-8ACB-4DA4DF63D1CF}" srcOrd="0" destOrd="0" presId="urn:microsoft.com/office/officeart/2005/8/layout/default"/>
    <dgm:cxn modelId="{3DB90FA6-5A43-4FE0-93F3-E0DBE6C1A2E8}" srcId="{ED8F53D0-309E-4DCF-8AAD-9D04C0CB1D74}" destId="{9F23717E-F43C-4F2C-B3C6-87812041C5CB}" srcOrd="9" destOrd="0" parTransId="{2FD82979-2D34-4ECE-8B89-A8CBE9F2D426}" sibTransId="{A7D0CE51-6C7B-47A0-9A46-45DAFC4275C6}"/>
    <dgm:cxn modelId="{7F5A6FAD-07AA-40AE-BB57-8F021BD02EDE}" type="presOf" srcId="{52E8BAAB-42D6-4307-B692-E1DBBA07F304}" destId="{5D737973-F5F8-4965-8892-2BDA7CF480E2}" srcOrd="0" destOrd="0" presId="urn:microsoft.com/office/officeart/2005/8/layout/default"/>
    <dgm:cxn modelId="{C91B78B0-BDF3-4832-9DA4-D27D75E75BEF}" srcId="{ED8F53D0-309E-4DCF-8AAD-9D04C0CB1D74}" destId="{D6042D1C-5D26-431B-8FF3-CCFAA9C070F6}" srcOrd="8" destOrd="0" parTransId="{B881044A-D83E-4E2E-A907-56885BA76F4B}" sibTransId="{95832B8E-47E8-4BEC-933A-480E2DD33BA4}"/>
    <dgm:cxn modelId="{326A4BB9-EAC7-421F-B240-FC9AE6795EC5}" type="presOf" srcId="{F8E439C3-8871-414D-9B64-2FCF96387317}" destId="{3EEE03A6-3967-4483-AA43-D751C2825A04}" srcOrd="0" destOrd="0" presId="urn:microsoft.com/office/officeart/2005/8/layout/default"/>
    <dgm:cxn modelId="{EB99EEBE-0F12-42C0-B3D6-0B0EA09EFDE5}" srcId="{ED8F53D0-309E-4DCF-8AAD-9D04C0CB1D74}" destId="{FF5CDA16-4724-48D2-92F8-224B1261B274}" srcOrd="0" destOrd="0" parTransId="{299BBCE7-6EB8-4952-8764-3D6963E6B318}" sibTransId="{0D3BE822-C95B-4350-B114-579B8EE2915A}"/>
    <dgm:cxn modelId="{4F7122BF-18CA-4D4B-990A-087B9AF098C3}" srcId="{ED8F53D0-309E-4DCF-8AAD-9D04C0CB1D74}" destId="{36DF0D1B-A56E-47A0-AE72-824B2A16EE56}" srcOrd="3" destOrd="0" parTransId="{8C246DEC-EE64-4E27-B40C-F80AE92C6104}" sibTransId="{F4BCA4A4-5413-4879-ADBE-8667725AB8F7}"/>
    <dgm:cxn modelId="{84AB80C4-B0DB-4C22-B5BC-1423756E4C8C}" srcId="{ED8F53D0-309E-4DCF-8AAD-9D04C0CB1D74}" destId="{32B5237B-A249-4BE3-87D9-8297308A1481}" srcOrd="6" destOrd="0" parTransId="{D16BE61D-C5C5-4B09-9715-89E3CB1D1E3E}" sibTransId="{82725F98-943E-4B35-B65D-67C88B292E92}"/>
    <dgm:cxn modelId="{604423CA-95CB-4FDD-BC25-297B83A1D18F}" type="presOf" srcId="{064C55FC-8134-4541-AAE0-876431EC6488}" destId="{AF4E16EA-5F9C-45EC-8CEC-905CE97E4BE1}" srcOrd="0" destOrd="0" presId="urn:microsoft.com/office/officeart/2005/8/layout/default"/>
    <dgm:cxn modelId="{682621E2-B92A-45DF-A885-6FAA5585F6B9}" srcId="{ED8F53D0-309E-4DCF-8AAD-9D04C0CB1D74}" destId="{F8E439C3-8871-414D-9B64-2FCF96387317}" srcOrd="1" destOrd="0" parTransId="{F89476A6-5D5E-4DA3-B1EB-B1A97C9C1496}" sibTransId="{BF99442E-4C55-4FE7-B38C-AFDB62A3501D}"/>
    <dgm:cxn modelId="{F66A3CE5-F169-4E85-A4BE-E458B2536550}" srcId="{ED8F53D0-309E-4DCF-8AAD-9D04C0CB1D74}" destId="{27277433-8FCF-4F05-8F0F-2F4BC8D56BBF}" srcOrd="10" destOrd="0" parTransId="{66B7B3F4-5FC6-4D41-8894-AB130C6613C8}" sibTransId="{034DB32F-DE71-49F9-82F3-9BCCB0660028}"/>
    <dgm:cxn modelId="{872E5CE8-6C70-4AD7-BF42-37C96A5AA19A}" srcId="{ED8F53D0-309E-4DCF-8AAD-9D04C0CB1D74}" destId="{52E8BAAB-42D6-4307-B692-E1DBBA07F304}" srcOrd="5" destOrd="0" parTransId="{14073DB0-CB14-42B0-985D-9F3D074F4ABE}" sibTransId="{D2571846-62AA-46AD-A4FE-1F1F9036FC42}"/>
    <dgm:cxn modelId="{F7B536EC-58A6-499D-914E-02EB3E4A884B}" type="presOf" srcId="{E28588C3-8615-4E55-B9BA-7ACE358BA301}" destId="{B87A2584-A1E4-4C40-941F-385131FC7365}" srcOrd="0" destOrd="0" presId="urn:microsoft.com/office/officeart/2005/8/layout/default"/>
    <dgm:cxn modelId="{683FBC2F-CF6D-477E-B51D-A1634CF7EBC2}" type="presParOf" srcId="{4E874F84-F011-416D-9823-16C667E6E7DC}" destId="{94070C9B-05A3-4302-9CBC-56722D012AB2}" srcOrd="0" destOrd="0" presId="urn:microsoft.com/office/officeart/2005/8/layout/default"/>
    <dgm:cxn modelId="{8746187F-EF9A-43CA-A4E2-5EE5FBE315EC}" type="presParOf" srcId="{4E874F84-F011-416D-9823-16C667E6E7DC}" destId="{BC830D3B-EA21-4B1D-977B-3B9E66610A1A}" srcOrd="1" destOrd="0" presId="urn:microsoft.com/office/officeart/2005/8/layout/default"/>
    <dgm:cxn modelId="{74DC3F1E-84B8-446F-9E60-209744A40AB6}" type="presParOf" srcId="{4E874F84-F011-416D-9823-16C667E6E7DC}" destId="{3EEE03A6-3967-4483-AA43-D751C2825A04}" srcOrd="2" destOrd="0" presId="urn:microsoft.com/office/officeart/2005/8/layout/default"/>
    <dgm:cxn modelId="{29FD0750-F9C4-45A1-A626-33DCC764550C}" type="presParOf" srcId="{4E874F84-F011-416D-9823-16C667E6E7DC}" destId="{C590A026-F66E-4144-BB2D-146895745E78}" srcOrd="3" destOrd="0" presId="urn:microsoft.com/office/officeart/2005/8/layout/default"/>
    <dgm:cxn modelId="{D80FBFE8-A784-4BEC-9885-E6F1A146E260}" type="presParOf" srcId="{4E874F84-F011-416D-9823-16C667E6E7DC}" destId="{AF4E16EA-5F9C-45EC-8CEC-905CE97E4BE1}" srcOrd="4" destOrd="0" presId="urn:microsoft.com/office/officeart/2005/8/layout/default"/>
    <dgm:cxn modelId="{3C33A662-77C5-4640-AAD7-200524CE387E}" type="presParOf" srcId="{4E874F84-F011-416D-9823-16C667E6E7DC}" destId="{320A33EB-555B-428E-8242-8E8AAE2243DF}" srcOrd="5" destOrd="0" presId="urn:microsoft.com/office/officeart/2005/8/layout/default"/>
    <dgm:cxn modelId="{253DA608-526E-4C11-8535-A15701820A38}" type="presParOf" srcId="{4E874F84-F011-416D-9823-16C667E6E7DC}" destId="{C8A416FE-DC6B-4499-A90A-65F9D566D51E}" srcOrd="6" destOrd="0" presId="urn:microsoft.com/office/officeart/2005/8/layout/default"/>
    <dgm:cxn modelId="{91BC630E-91C9-4044-8760-2D13290BB9B9}" type="presParOf" srcId="{4E874F84-F011-416D-9823-16C667E6E7DC}" destId="{F5EBCC0A-FC48-4833-8A33-32F378F713F6}" srcOrd="7" destOrd="0" presId="urn:microsoft.com/office/officeart/2005/8/layout/default"/>
    <dgm:cxn modelId="{5F206245-8C27-448D-A17A-608364073FAD}" type="presParOf" srcId="{4E874F84-F011-416D-9823-16C667E6E7DC}" destId="{B5A6CAA6-AE2C-4438-8ACB-4DA4DF63D1CF}" srcOrd="8" destOrd="0" presId="urn:microsoft.com/office/officeart/2005/8/layout/default"/>
    <dgm:cxn modelId="{A9ECAB8A-DB9B-4324-A383-8E6903B51F1D}" type="presParOf" srcId="{4E874F84-F011-416D-9823-16C667E6E7DC}" destId="{7AE01981-5C21-4189-BC78-AA1ED6C3A1C8}" srcOrd="9" destOrd="0" presId="urn:microsoft.com/office/officeart/2005/8/layout/default"/>
    <dgm:cxn modelId="{D181AA58-10F8-459C-A06A-661C6006F874}" type="presParOf" srcId="{4E874F84-F011-416D-9823-16C667E6E7DC}" destId="{5D737973-F5F8-4965-8892-2BDA7CF480E2}" srcOrd="10" destOrd="0" presId="urn:microsoft.com/office/officeart/2005/8/layout/default"/>
    <dgm:cxn modelId="{0E1979C4-F061-4D15-B4A7-1826EBCDDD35}" type="presParOf" srcId="{4E874F84-F011-416D-9823-16C667E6E7DC}" destId="{377AC194-A293-44AA-A7FA-C7AFCDCC17A2}" srcOrd="11" destOrd="0" presId="urn:microsoft.com/office/officeart/2005/8/layout/default"/>
    <dgm:cxn modelId="{EEF46BE4-9416-4C66-8206-E6C50917FF66}" type="presParOf" srcId="{4E874F84-F011-416D-9823-16C667E6E7DC}" destId="{F0BA096D-2A55-4ADA-8ABA-94A0BA9DE693}" srcOrd="12" destOrd="0" presId="urn:microsoft.com/office/officeart/2005/8/layout/default"/>
    <dgm:cxn modelId="{C871086C-C13B-43C5-9E4D-9FA5E06B9420}" type="presParOf" srcId="{4E874F84-F011-416D-9823-16C667E6E7DC}" destId="{C4139CB2-AA46-4953-AB9E-2937821C4CE8}" srcOrd="13" destOrd="0" presId="urn:microsoft.com/office/officeart/2005/8/layout/default"/>
    <dgm:cxn modelId="{61FAE6FD-0783-4F7F-94FC-AF7FF4D72B30}" type="presParOf" srcId="{4E874F84-F011-416D-9823-16C667E6E7DC}" destId="{C642A420-B593-42F5-AF20-3DB441ABDD3C}" srcOrd="14" destOrd="0" presId="urn:microsoft.com/office/officeart/2005/8/layout/default"/>
    <dgm:cxn modelId="{0210BDA0-148A-4C44-8A9C-6293FCAFED35}" type="presParOf" srcId="{4E874F84-F011-416D-9823-16C667E6E7DC}" destId="{1799C499-DDE7-489F-9E7A-10F06B567A17}" srcOrd="15" destOrd="0" presId="urn:microsoft.com/office/officeart/2005/8/layout/default"/>
    <dgm:cxn modelId="{53EEE32E-23BC-442A-9569-3B92CF31B2BA}" type="presParOf" srcId="{4E874F84-F011-416D-9823-16C667E6E7DC}" destId="{6EDC5AB9-C6EC-451C-A2BF-8E1BD3BDA40C}" srcOrd="16" destOrd="0" presId="urn:microsoft.com/office/officeart/2005/8/layout/default"/>
    <dgm:cxn modelId="{A5114212-85F2-4F0E-A905-1C4B2AA2C4D5}" type="presParOf" srcId="{4E874F84-F011-416D-9823-16C667E6E7DC}" destId="{1D237AD6-900C-43A2-88FA-7F06552713E4}" srcOrd="17" destOrd="0" presId="urn:microsoft.com/office/officeart/2005/8/layout/default"/>
    <dgm:cxn modelId="{A6AF66D6-39CA-47F4-BA35-A3FAA8D1ECBC}" type="presParOf" srcId="{4E874F84-F011-416D-9823-16C667E6E7DC}" destId="{B8A0FF68-68E4-4E9A-AF28-6FA538FA65CC}" srcOrd="18" destOrd="0" presId="urn:microsoft.com/office/officeart/2005/8/layout/default"/>
    <dgm:cxn modelId="{E26383E0-9E6B-4667-A47D-496EC493A0AC}" type="presParOf" srcId="{4E874F84-F011-416D-9823-16C667E6E7DC}" destId="{FF5F7675-46FA-4D27-82A4-D83B1EAD5619}" srcOrd="19" destOrd="0" presId="urn:microsoft.com/office/officeart/2005/8/layout/default"/>
    <dgm:cxn modelId="{94D544E2-8EAC-4475-86D1-13A2561FDFB1}" type="presParOf" srcId="{4E874F84-F011-416D-9823-16C667E6E7DC}" destId="{FF389E42-DA2A-48A0-8F33-F5E9B5DE5EFF}" srcOrd="20" destOrd="0" presId="urn:microsoft.com/office/officeart/2005/8/layout/default"/>
    <dgm:cxn modelId="{D2EF55C8-DEBC-484B-82CE-E9CB86BD6C9E}" type="presParOf" srcId="{4E874F84-F011-416D-9823-16C667E6E7DC}" destId="{71550349-37BB-4A9F-84C6-71D29477CB9B}" srcOrd="21" destOrd="0" presId="urn:microsoft.com/office/officeart/2005/8/layout/default"/>
    <dgm:cxn modelId="{9FCBFA95-AC6B-4EA8-A9A8-D13BBE9DD6C3}" type="presParOf" srcId="{4E874F84-F011-416D-9823-16C667E6E7DC}" destId="{B87A2584-A1E4-4C40-941F-385131FC7365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B82391-5EA9-4489-8343-DDF201B1CA7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F69EE17-908C-49EC-8176-8B7352EAFEA1}">
      <dgm:prSet phldrT="[Texte]"/>
      <dgm:spPr/>
      <dgm:t>
        <a:bodyPr/>
        <a:lstStyle/>
        <a:p>
          <a:r>
            <a:rPr lang="fr-FR" b="0" i="0" u="none" dirty="0">
              <a:solidFill>
                <a:schemeClr val="bg1"/>
              </a:solidFill>
            </a:rPr>
            <a:t>L'appareil cardiovasculaire</a:t>
          </a:r>
          <a:br>
            <a:rPr lang="fr-FR" b="0" i="0" u="none" dirty="0">
              <a:solidFill>
                <a:schemeClr val="bg1"/>
              </a:solidFill>
            </a:rPr>
          </a:br>
          <a:r>
            <a:rPr lang="fr-FR" b="0" i="0" u="none" dirty="0">
              <a:solidFill>
                <a:schemeClr val="bg1"/>
              </a:solidFill>
            </a:rPr>
            <a:t>accident vasculaire cérébral, accident ischémique temporaire, infarctus du myocarde</a:t>
          </a:r>
          <a:endParaRPr lang="fr-FR" dirty="0">
            <a:solidFill>
              <a:schemeClr val="bg1"/>
            </a:solidFill>
          </a:endParaRPr>
        </a:p>
      </dgm:t>
    </dgm:pt>
    <dgm:pt modelId="{83B756E8-544F-45EF-9368-DFCA3E16441C}" type="parTrans" cxnId="{D9985302-E40C-4F90-B4BF-FC10A77DB37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58DFEAF-26CA-411C-B1DB-6160F7ABEA78}" type="sibTrans" cxnId="{D9985302-E40C-4F90-B4BF-FC10A77DB37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4D11E12-221C-4D17-9CE9-5490F517F430}">
      <dgm:prSet/>
      <dgm:spPr/>
      <dgm:t>
        <a:bodyPr/>
        <a:lstStyle/>
        <a:p>
          <a:r>
            <a:rPr lang="fr-FR" b="0" i="0" u="none" dirty="0">
              <a:solidFill>
                <a:schemeClr val="bg1"/>
              </a:solidFill>
            </a:rPr>
            <a:t>la glycémie et les diabètes:</a:t>
          </a:r>
          <a:br>
            <a:rPr lang="fr-FR" b="0" i="0" u="none" dirty="0">
              <a:solidFill>
                <a:schemeClr val="bg1"/>
              </a:solidFill>
            </a:rPr>
          </a:br>
          <a:r>
            <a:rPr lang="fr-FR" b="0" i="0" u="none" dirty="0">
              <a:solidFill>
                <a:schemeClr val="bg1"/>
              </a:solidFill>
            </a:rPr>
            <a:t>régulation de la glycémie</a:t>
          </a:r>
          <a:br>
            <a:rPr lang="fr-FR" b="0" i="0" u="none" dirty="0">
              <a:solidFill>
                <a:schemeClr val="bg1"/>
              </a:solidFill>
            </a:rPr>
          </a:br>
          <a:r>
            <a:rPr lang="fr-FR" b="0" i="0" u="none" dirty="0">
              <a:solidFill>
                <a:schemeClr val="bg1"/>
              </a:solidFill>
            </a:rPr>
            <a:t>diabète de type 1, diabète de type 2</a:t>
          </a:r>
          <a:endParaRPr lang="fr-FR" dirty="0">
            <a:solidFill>
              <a:schemeClr val="bg1"/>
            </a:solidFill>
          </a:endParaRPr>
        </a:p>
      </dgm:t>
    </dgm:pt>
    <dgm:pt modelId="{4A94FEA2-C13D-432F-81F7-BCB488A2056D}" type="parTrans" cxnId="{B4992D6F-BF9F-482A-A66E-5127F0B0E60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5C5EA74D-0504-4697-8FA9-75D2143B0302}" type="sibTrans" cxnId="{B4992D6F-BF9F-482A-A66E-5127F0B0E60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BDE5DC8-E6F2-418A-A479-8FE3AB64EDFD}">
      <dgm:prSet/>
      <dgm:spPr/>
      <dgm:t>
        <a:bodyPr/>
        <a:lstStyle/>
        <a:p>
          <a:r>
            <a:rPr lang="fr-FR" b="0" i="0" u="none" dirty="0">
              <a:solidFill>
                <a:schemeClr val="bg1"/>
              </a:solidFill>
            </a:rPr>
            <a:t>L'œil:</a:t>
          </a:r>
          <a:br>
            <a:rPr lang="fr-FR" b="0" i="0" u="none" dirty="0">
              <a:solidFill>
                <a:schemeClr val="bg1"/>
              </a:solidFill>
            </a:rPr>
          </a:br>
          <a:r>
            <a:rPr lang="fr-FR" b="0" i="0" u="none" dirty="0">
              <a:solidFill>
                <a:schemeClr val="bg1"/>
              </a:solidFill>
            </a:rPr>
            <a:t>anatomie de l'œil</a:t>
          </a:r>
          <a:br>
            <a:rPr lang="fr-FR" b="0" i="0" u="none" dirty="0">
              <a:solidFill>
                <a:schemeClr val="bg1"/>
              </a:solidFill>
            </a:rPr>
          </a:br>
          <a:r>
            <a:rPr lang="fr-FR" b="0" i="0" u="none" dirty="0">
              <a:solidFill>
                <a:schemeClr val="bg1"/>
              </a:solidFill>
            </a:rPr>
            <a:t>vision: perception et transmission des images</a:t>
          </a:r>
          <a:br>
            <a:rPr lang="fr-FR" b="0" i="0" u="none" dirty="0">
              <a:solidFill>
                <a:schemeClr val="bg1"/>
              </a:solidFill>
            </a:rPr>
          </a:br>
          <a:r>
            <a:rPr lang="fr-FR" b="0" i="0" u="none" dirty="0">
              <a:solidFill>
                <a:schemeClr val="bg1"/>
              </a:solidFill>
            </a:rPr>
            <a:t>défauts de la vision (myopie, presbytie) - strabisme - cataracte- dégénérescence maculaire liée à l'âge</a:t>
          </a:r>
          <a:endParaRPr lang="fr-FR" dirty="0">
            <a:solidFill>
              <a:schemeClr val="bg1"/>
            </a:solidFill>
          </a:endParaRPr>
        </a:p>
      </dgm:t>
    </dgm:pt>
    <dgm:pt modelId="{522EFB17-752E-4AB1-8CC3-803FF105A190}" type="parTrans" cxnId="{E73ACFE1-D07F-41EE-A631-36CBA640835F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DE5F96A-220D-4CEA-A287-04DCDFAD8FBD}" type="sibTrans" cxnId="{E73ACFE1-D07F-41EE-A631-36CBA640835F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50209F1-0498-4914-8C4E-AC5CF30735B5}" type="pres">
      <dgm:prSet presAssocID="{66B82391-5EA9-4489-8343-DDF201B1CA70}" presName="diagram" presStyleCnt="0">
        <dgm:presLayoutVars>
          <dgm:dir/>
          <dgm:resizeHandles val="exact"/>
        </dgm:presLayoutVars>
      </dgm:prSet>
      <dgm:spPr/>
    </dgm:pt>
    <dgm:pt modelId="{4124D91F-AFE9-4901-BA65-8B12054DA654}" type="pres">
      <dgm:prSet presAssocID="{FF69EE17-908C-49EC-8176-8B7352EAFEA1}" presName="node" presStyleLbl="node1" presStyleIdx="0" presStyleCnt="3">
        <dgm:presLayoutVars>
          <dgm:bulletEnabled val="1"/>
        </dgm:presLayoutVars>
      </dgm:prSet>
      <dgm:spPr/>
    </dgm:pt>
    <dgm:pt modelId="{DE381AEF-969A-46BD-A2C4-FBFDCCBA896F}" type="pres">
      <dgm:prSet presAssocID="{158DFEAF-26CA-411C-B1DB-6160F7ABEA78}" presName="sibTrans" presStyleCnt="0"/>
      <dgm:spPr/>
    </dgm:pt>
    <dgm:pt modelId="{3CD46EDE-6DEB-4F6F-AD2B-B1F663EE90E2}" type="pres">
      <dgm:prSet presAssocID="{14D11E12-221C-4D17-9CE9-5490F517F430}" presName="node" presStyleLbl="node1" presStyleIdx="1" presStyleCnt="3">
        <dgm:presLayoutVars>
          <dgm:bulletEnabled val="1"/>
        </dgm:presLayoutVars>
      </dgm:prSet>
      <dgm:spPr/>
    </dgm:pt>
    <dgm:pt modelId="{0E0E07F1-60F0-49CE-8E73-20F0C312A2F3}" type="pres">
      <dgm:prSet presAssocID="{5C5EA74D-0504-4697-8FA9-75D2143B0302}" presName="sibTrans" presStyleCnt="0"/>
      <dgm:spPr/>
    </dgm:pt>
    <dgm:pt modelId="{53CD228C-F24D-459A-8FE6-5223D4B31A86}" type="pres">
      <dgm:prSet presAssocID="{1BDE5DC8-E6F2-418A-A479-8FE3AB64EDFD}" presName="node" presStyleLbl="node1" presStyleIdx="2" presStyleCnt="3">
        <dgm:presLayoutVars>
          <dgm:bulletEnabled val="1"/>
        </dgm:presLayoutVars>
      </dgm:prSet>
      <dgm:spPr/>
    </dgm:pt>
  </dgm:ptLst>
  <dgm:cxnLst>
    <dgm:cxn modelId="{D9985302-E40C-4F90-B4BF-FC10A77DB370}" srcId="{66B82391-5EA9-4489-8343-DDF201B1CA70}" destId="{FF69EE17-908C-49EC-8176-8B7352EAFEA1}" srcOrd="0" destOrd="0" parTransId="{83B756E8-544F-45EF-9368-DFCA3E16441C}" sibTransId="{158DFEAF-26CA-411C-B1DB-6160F7ABEA78}"/>
    <dgm:cxn modelId="{0C89C05B-39DB-4ED8-9FF3-FFB51C42A71C}" type="presOf" srcId="{66B82391-5EA9-4489-8343-DDF201B1CA70}" destId="{450209F1-0498-4914-8C4E-AC5CF30735B5}" srcOrd="0" destOrd="0" presId="urn:microsoft.com/office/officeart/2005/8/layout/default"/>
    <dgm:cxn modelId="{E1792B60-93D4-4B1B-8DA4-20B6E6FFF6D5}" type="presOf" srcId="{1BDE5DC8-E6F2-418A-A479-8FE3AB64EDFD}" destId="{53CD228C-F24D-459A-8FE6-5223D4B31A86}" srcOrd="0" destOrd="0" presId="urn:microsoft.com/office/officeart/2005/8/layout/default"/>
    <dgm:cxn modelId="{B4992D6F-BF9F-482A-A66E-5127F0B0E60B}" srcId="{66B82391-5EA9-4489-8343-DDF201B1CA70}" destId="{14D11E12-221C-4D17-9CE9-5490F517F430}" srcOrd="1" destOrd="0" parTransId="{4A94FEA2-C13D-432F-81F7-BCB488A2056D}" sibTransId="{5C5EA74D-0504-4697-8FA9-75D2143B0302}"/>
    <dgm:cxn modelId="{1E214480-C36D-45B5-BEA0-4EE0D7F161F0}" type="presOf" srcId="{14D11E12-221C-4D17-9CE9-5490F517F430}" destId="{3CD46EDE-6DEB-4F6F-AD2B-B1F663EE90E2}" srcOrd="0" destOrd="0" presId="urn:microsoft.com/office/officeart/2005/8/layout/default"/>
    <dgm:cxn modelId="{E73ACFE1-D07F-41EE-A631-36CBA640835F}" srcId="{66B82391-5EA9-4489-8343-DDF201B1CA70}" destId="{1BDE5DC8-E6F2-418A-A479-8FE3AB64EDFD}" srcOrd="2" destOrd="0" parTransId="{522EFB17-752E-4AB1-8CC3-803FF105A190}" sibTransId="{1DE5F96A-220D-4CEA-A287-04DCDFAD8FBD}"/>
    <dgm:cxn modelId="{7C5288EF-CC8D-4D38-852E-8EE527538D26}" type="presOf" srcId="{FF69EE17-908C-49EC-8176-8B7352EAFEA1}" destId="{4124D91F-AFE9-4901-BA65-8B12054DA654}" srcOrd="0" destOrd="0" presId="urn:microsoft.com/office/officeart/2005/8/layout/default"/>
    <dgm:cxn modelId="{658D2309-2AA0-40ED-AD57-D112C089F58F}" type="presParOf" srcId="{450209F1-0498-4914-8C4E-AC5CF30735B5}" destId="{4124D91F-AFE9-4901-BA65-8B12054DA654}" srcOrd="0" destOrd="0" presId="urn:microsoft.com/office/officeart/2005/8/layout/default"/>
    <dgm:cxn modelId="{BD5A6716-E5FF-409D-B702-B6EDAAD0034E}" type="presParOf" srcId="{450209F1-0498-4914-8C4E-AC5CF30735B5}" destId="{DE381AEF-969A-46BD-A2C4-FBFDCCBA896F}" srcOrd="1" destOrd="0" presId="urn:microsoft.com/office/officeart/2005/8/layout/default"/>
    <dgm:cxn modelId="{992862A3-60D3-40D1-81F5-FE636718B28B}" type="presParOf" srcId="{450209F1-0498-4914-8C4E-AC5CF30735B5}" destId="{3CD46EDE-6DEB-4F6F-AD2B-B1F663EE90E2}" srcOrd="2" destOrd="0" presId="urn:microsoft.com/office/officeart/2005/8/layout/default"/>
    <dgm:cxn modelId="{8D086096-1353-4611-81A4-62B058000D58}" type="presParOf" srcId="{450209F1-0498-4914-8C4E-AC5CF30735B5}" destId="{0E0E07F1-60F0-49CE-8E73-20F0C312A2F3}" srcOrd="3" destOrd="0" presId="urn:microsoft.com/office/officeart/2005/8/layout/default"/>
    <dgm:cxn modelId="{0A09AC8F-8EB3-4CA1-A40C-685F19E3E489}" type="presParOf" srcId="{450209F1-0498-4914-8C4E-AC5CF30735B5}" destId="{53CD228C-F24D-459A-8FE6-5223D4B31A8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D8CFA-84DB-4B4B-A091-9CD2156E6AB6}">
      <dsp:nvSpPr>
        <dsp:cNvPr id="0" name=""/>
        <dsp:cNvSpPr/>
      </dsp:nvSpPr>
      <dsp:spPr>
        <a:xfrm>
          <a:off x="1014" y="138332"/>
          <a:ext cx="3955386" cy="237323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0" i="0" u="none" kern="1200">
              <a:solidFill>
                <a:sysClr val="windowText" lastClr="000000"/>
              </a:solidFill>
            </a:rPr>
            <a:t>conception et évaluation du projet individualisé, </a:t>
          </a:r>
          <a:br>
            <a:rPr lang="fr-FR" sz="2500" b="0" i="0" u="none" kern="1200">
              <a:solidFill>
                <a:sysClr val="windowText" lastClr="000000"/>
              </a:solidFill>
            </a:rPr>
          </a:br>
          <a:r>
            <a:rPr lang="fr-FR" sz="2500" b="0" i="0" u="none" kern="1200">
              <a:solidFill>
                <a:sysClr val="windowText" lastClr="000000"/>
              </a:solidFill>
            </a:rPr>
            <a:t>projet de vie, projet personnalisé, projet d'accompagnement</a:t>
          </a:r>
          <a:endParaRPr lang="fr-FR" sz="2500" kern="1200" dirty="0">
            <a:solidFill>
              <a:sysClr val="windowText" lastClr="000000"/>
            </a:solidFill>
          </a:endParaRPr>
        </a:p>
      </dsp:txBody>
      <dsp:txXfrm>
        <a:off x="1014" y="138332"/>
        <a:ext cx="3955386" cy="2373231"/>
      </dsp:txXfrm>
    </dsp:sp>
    <dsp:sp modelId="{65B7DBF4-EE74-4FEC-937B-3282181C3F5E}">
      <dsp:nvSpPr>
        <dsp:cNvPr id="0" name=""/>
        <dsp:cNvSpPr/>
      </dsp:nvSpPr>
      <dsp:spPr>
        <a:xfrm>
          <a:off x="4351939" y="138332"/>
          <a:ext cx="3955386" cy="237323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0" i="0" u="none" kern="1200" dirty="0">
              <a:solidFill>
                <a:sysClr val="windowText" lastClr="000000"/>
              </a:solidFill>
            </a:rPr>
            <a:t>l'approche de la personne atteinte </a:t>
          </a:r>
          <a:br>
            <a:rPr lang="fr-FR" sz="2500" b="0" i="0" u="none" kern="1200" dirty="0">
              <a:solidFill>
                <a:sysClr val="windowText" lastClr="000000"/>
              </a:solidFill>
            </a:rPr>
          </a:br>
          <a:r>
            <a:rPr lang="fr-FR" sz="2500" b="0" i="0" u="none" kern="1200" dirty="0">
              <a:solidFill>
                <a:sysClr val="windowText" lastClr="000000"/>
              </a:solidFill>
            </a:rPr>
            <a:t>de démences séniles</a:t>
          </a:r>
          <a:endParaRPr lang="fr-FR" sz="2500" kern="1200" dirty="0">
            <a:solidFill>
              <a:sysClr val="windowText" lastClr="000000"/>
            </a:solidFill>
          </a:endParaRPr>
        </a:p>
      </dsp:txBody>
      <dsp:txXfrm>
        <a:off x="4351939" y="138332"/>
        <a:ext cx="3955386" cy="2373231"/>
      </dsp:txXfrm>
    </dsp:sp>
    <dsp:sp modelId="{043A9F0C-87D5-4035-BB24-0D2F7D353547}">
      <dsp:nvSpPr>
        <dsp:cNvPr id="0" name=""/>
        <dsp:cNvSpPr/>
      </dsp:nvSpPr>
      <dsp:spPr>
        <a:xfrm>
          <a:off x="1014" y="2907102"/>
          <a:ext cx="3955386" cy="237323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0" i="0" u="none" kern="1200" dirty="0">
              <a:solidFill>
                <a:sysClr val="windowText" lastClr="000000"/>
              </a:solidFill>
            </a:rPr>
            <a:t>conduite d'activités pour une personne ou un groupe: </a:t>
          </a:r>
          <a:br>
            <a:rPr lang="fr-FR" sz="2500" b="0" i="0" u="none" kern="1200" dirty="0">
              <a:solidFill>
                <a:sysClr val="windowText" lastClr="000000"/>
              </a:solidFill>
            </a:rPr>
          </a:br>
          <a:r>
            <a:rPr lang="fr-FR" sz="2500" b="0" i="0" u="none" kern="1200" dirty="0">
              <a:solidFill>
                <a:sysClr val="windowText" lastClr="000000"/>
              </a:solidFill>
            </a:rPr>
            <a:t>activités manuelles, jeux individuels ou de groupe, chants, contes, activités d'extérieur</a:t>
          </a:r>
          <a:endParaRPr lang="fr-FR" sz="2500" kern="1200" dirty="0">
            <a:solidFill>
              <a:sysClr val="windowText" lastClr="000000"/>
            </a:solidFill>
          </a:endParaRPr>
        </a:p>
      </dsp:txBody>
      <dsp:txXfrm>
        <a:off x="1014" y="2907102"/>
        <a:ext cx="3955386" cy="2373231"/>
      </dsp:txXfrm>
    </dsp:sp>
    <dsp:sp modelId="{5095233E-9215-4653-9D4A-0878EEAE67BF}">
      <dsp:nvSpPr>
        <dsp:cNvPr id="0" name=""/>
        <dsp:cNvSpPr/>
      </dsp:nvSpPr>
      <dsp:spPr>
        <a:xfrm>
          <a:off x="4351939" y="2907102"/>
          <a:ext cx="3955386" cy="237323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0" i="0" u="none" kern="1200" dirty="0">
              <a:solidFill>
                <a:sysClr val="windowText" lastClr="000000"/>
              </a:solidFill>
            </a:rPr>
            <a:t>communication professionnelle: outils numériques et </a:t>
          </a:r>
          <a:br>
            <a:rPr lang="fr-FR" sz="2500" b="0" i="0" u="none" kern="1200" dirty="0">
              <a:solidFill>
                <a:sysClr val="windowText" lastClr="000000"/>
              </a:solidFill>
            </a:rPr>
          </a:br>
          <a:r>
            <a:rPr lang="fr-FR" sz="2500" b="0" i="0" u="none" kern="1200" dirty="0">
              <a:solidFill>
                <a:sysClr val="windowText" lastClr="000000"/>
              </a:solidFill>
            </a:rPr>
            <a:t>domotiques du quotidien</a:t>
          </a:r>
          <a:endParaRPr lang="fr-FR" sz="2500" kern="1200" dirty="0">
            <a:solidFill>
              <a:sysClr val="windowText" lastClr="000000"/>
            </a:solidFill>
          </a:endParaRPr>
        </a:p>
      </dsp:txBody>
      <dsp:txXfrm>
        <a:off x="4351939" y="2907102"/>
        <a:ext cx="3955386" cy="2373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D67DF-60E5-47BB-8990-8175FC8E1FEA}">
      <dsp:nvSpPr>
        <dsp:cNvPr id="0" name=""/>
        <dsp:cNvSpPr/>
      </dsp:nvSpPr>
      <dsp:spPr>
        <a:xfrm>
          <a:off x="1975804" y="1495"/>
          <a:ext cx="3604781" cy="21628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les indications alimentaires : allergies alimentaires -</a:t>
          </a:r>
        </a:p>
      </dsp:txBody>
      <dsp:txXfrm>
        <a:off x="1975804" y="1495"/>
        <a:ext cx="3604781" cy="2162869"/>
      </dsp:txXfrm>
    </dsp:sp>
    <dsp:sp modelId="{592FABAF-62B2-4621-8F52-B1A323CCE520}">
      <dsp:nvSpPr>
        <dsp:cNvPr id="0" name=""/>
        <dsp:cNvSpPr/>
      </dsp:nvSpPr>
      <dsp:spPr>
        <a:xfrm>
          <a:off x="1975804" y="2524843"/>
          <a:ext cx="3604781" cy="21628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/>
            <a:t>intolérance au gluten</a:t>
          </a:r>
          <a:endParaRPr lang="fr-FR" sz="3400" kern="1200" dirty="0"/>
        </a:p>
      </dsp:txBody>
      <dsp:txXfrm>
        <a:off x="1975804" y="2524843"/>
        <a:ext cx="3604781" cy="21628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DEACD-2303-4431-BDC3-FE74ADDBD642}">
      <dsp:nvSpPr>
        <dsp:cNvPr id="0" name=""/>
        <dsp:cNvSpPr/>
      </dsp:nvSpPr>
      <dsp:spPr>
        <a:xfrm>
          <a:off x="556799" y="2407"/>
          <a:ext cx="3026542" cy="18159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Les besoins et attentes de la personne - </a:t>
          </a:r>
          <a:br>
            <a:rPr lang="fr-FR" sz="1600" b="0" i="0" u="none" kern="1200" dirty="0">
              <a:solidFill>
                <a:schemeClr val="tx1"/>
              </a:solidFill>
            </a:rPr>
          </a:br>
          <a:r>
            <a:rPr lang="fr-FR" sz="1600" b="0" i="0" u="none" kern="1200" dirty="0">
              <a:solidFill>
                <a:schemeClr val="tx1"/>
              </a:solidFill>
            </a:rPr>
            <a:t>Les rythmes de vie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556799" y="2407"/>
        <a:ext cx="3026542" cy="1815925"/>
      </dsp:txXfrm>
    </dsp:sp>
    <dsp:sp modelId="{981D7D76-2C9A-4EFF-A1A6-D41AA04FCC3B}">
      <dsp:nvSpPr>
        <dsp:cNvPr id="0" name=""/>
        <dsp:cNvSpPr/>
      </dsp:nvSpPr>
      <dsp:spPr>
        <a:xfrm>
          <a:off x="3885995" y="2407"/>
          <a:ext cx="3026542" cy="18159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les politiques de santé publique : protection sociale - 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3885995" y="2407"/>
        <a:ext cx="3026542" cy="1815925"/>
      </dsp:txXfrm>
    </dsp:sp>
    <dsp:sp modelId="{C273DC86-6DAF-46A7-8993-D9D92EACB097}">
      <dsp:nvSpPr>
        <dsp:cNvPr id="0" name=""/>
        <dsp:cNvSpPr/>
      </dsp:nvSpPr>
      <dsp:spPr>
        <a:xfrm>
          <a:off x="7215192" y="2407"/>
          <a:ext cx="3026542" cy="18159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couverture maladie (sécurité sociale : assurance maladie, protection universelle maladie(Puma), aide médicale de l'état)- </a:t>
          </a:r>
          <a:br>
            <a:rPr lang="fr-FR" sz="1600" b="0" i="0" u="none" kern="1200" dirty="0">
              <a:solidFill>
                <a:schemeClr val="tx1"/>
              </a:solidFill>
            </a:rPr>
          </a:br>
          <a:r>
            <a:rPr lang="fr-FR" sz="1600" b="0" i="0" u="none" kern="1200" dirty="0">
              <a:solidFill>
                <a:schemeClr val="tx1"/>
              </a:solidFill>
            </a:rPr>
            <a:t>Mutuelle - assurances privées -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7215192" y="2407"/>
        <a:ext cx="3026542" cy="1815925"/>
      </dsp:txXfrm>
    </dsp:sp>
    <dsp:sp modelId="{C287D02B-991F-49F3-B73F-A75B6B6DE3B6}">
      <dsp:nvSpPr>
        <dsp:cNvPr id="0" name=""/>
        <dsp:cNvSpPr/>
      </dsp:nvSpPr>
      <dsp:spPr>
        <a:xfrm>
          <a:off x="556799" y="2120987"/>
          <a:ext cx="3026542" cy="18159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couverture vieillesse et autonomie </a:t>
          </a:r>
          <a:br>
            <a:rPr lang="fr-FR" sz="1600" b="0" i="0" u="none" kern="1200" dirty="0">
              <a:solidFill>
                <a:schemeClr val="tx1"/>
              </a:solidFill>
            </a:rPr>
          </a:br>
          <a:r>
            <a:rPr lang="fr-FR" sz="1600" b="0" i="0" u="none" kern="1200" dirty="0">
              <a:solidFill>
                <a:schemeClr val="tx1"/>
              </a:solidFill>
            </a:rPr>
            <a:t>Sécurité sociale: branche vieillesse - branche autonomie et CNSA</a:t>
          </a:r>
          <a:br>
            <a:rPr lang="fr-FR" sz="1600" b="0" i="0" u="none" kern="1200" dirty="0">
              <a:solidFill>
                <a:schemeClr val="tx1"/>
              </a:solidFill>
            </a:rPr>
          </a:br>
          <a:r>
            <a:rPr lang="fr-FR" sz="1600" b="0" i="0" u="none" kern="1200" dirty="0">
              <a:solidFill>
                <a:schemeClr val="tx1"/>
              </a:solidFill>
            </a:rPr>
            <a:t>Retraites complémentaires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556799" y="2120987"/>
        <a:ext cx="3026542" cy="1815925"/>
      </dsp:txXfrm>
    </dsp:sp>
    <dsp:sp modelId="{57B15C6E-6686-4444-B28C-0B73568502F5}">
      <dsp:nvSpPr>
        <dsp:cNvPr id="0" name=""/>
        <dsp:cNvSpPr/>
      </dsp:nvSpPr>
      <dsp:spPr>
        <a:xfrm>
          <a:off x="3885995" y="2120987"/>
          <a:ext cx="3026542" cy="18159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tx1"/>
              </a:solidFill>
            </a:rPr>
            <a:t>Sécurité </a:t>
          </a:r>
          <a:r>
            <a:rPr lang="fr-FR" sz="1600" b="0" i="0" u="none" kern="1200" dirty="0">
              <a:solidFill>
                <a:schemeClr val="tx1"/>
              </a:solidFill>
            </a:rPr>
            <a:t>sociale: branche famille prestations familiales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3885995" y="2120987"/>
        <a:ext cx="3026542" cy="1815925"/>
      </dsp:txXfrm>
    </dsp:sp>
    <dsp:sp modelId="{4DCAA0EC-524A-437B-B5C8-0F894ED0F941}">
      <dsp:nvSpPr>
        <dsp:cNvPr id="0" name=""/>
        <dsp:cNvSpPr/>
      </dsp:nvSpPr>
      <dsp:spPr>
        <a:xfrm>
          <a:off x="7215192" y="2120987"/>
          <a:ext cx="3026542" cy="18159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Le maintien à domicile: </a:t>
          </a:r>
          <a:br>
            <a:rPr lang="fr-FR" sz="1600" b="0" i="0" u="none" kern="1200" dirty="0">
              <a:solidFill>
                <a:schemeClr val="tx1"/>
              </a:solidFill>
            </a:rPr>
          </a:br>
          <a:r>
            <a:rPr lang="fr-FR" sz="1600" b="0" i="0" u="none" kern="1200" dirty="0">
              <a:solidFill>
                <a:schemeClr val="tx1"/>
              </a:solidFill>
            </a:rPr>
            <a:t>les principales aides permettant le maintien à domicile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7215192" y="2120987"/>
        <a:ext cx="3026542" cy="1815925"/>
      </dsp:txXfrm>
    </dsp:sp>
    <dsp:sp modelId="{4D8A9B78-632C-4CAD-8F48-EBB376783498}">
      <dsp:nvSpPr>
        <dsp:cNvPr id="0" name=""/>
        <dsp:cNvSpPr/>
      </dsp:nvSpPr>
      <dsp:spPr>
        <a:xfrm>
          <a:off x="2221397" y="4239566"/>
          <a:ext cx="3026542" cy="18159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principaux services permettant le maintien à domicile: services de soins infirmiers à domicile - l'hospitalisation à domicile</a:t>
          </a:r>
          <a:br>
            <a:rPr lang="fr-FR" sz="1600" b="0" i="0" u="none" kern="1200" dirty="0">
              <a:solidFill>
                <a:schemeClr val="tx1"/>
              </a:solidFill>
            </a:rPr>
          </a:br>
          <a:r>
            <a:rPr lang="fr-FR" sz="1600" b="0" i="0" u="none" kern="1200" dirty="0">
              <a:solidFill>
                <a:schemeClr val="tx1"/>
              </a:solidFill>
            </a:rPr>
            <a:t>services d'aide à domicile et leur financement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2221397" y="4239566"/>
        <a:ext cx="3026542" cy="1815925"/>
      </dsp:txXfrm>
    </dsp:sp>
    <dsp:sp modelId="{41F73F13-22F5-4C86-A7B6-DB3BA48F7728}">
      <dsp:nvSpPr>
        <dsp:cNvPr id="0" name=""/>
        <dsp:cNvSpPr/>
      </dsp:nvSpPr>
      <dsp:spPr>
        <a:xfrm>
          <a:off x="5550594" y="4239566"/>
          <a:ext cx="3026542" cy="18159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les aidants familiaux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5550594" y="4239566"/>
        <a:ext cx="3026542" cy="18159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2AF45-F21A-451F-88D1-A00582FFCFFF}">
      <dsp:nvSpPr>
        <dsp:cNvPr id="0" name=""/>
        <dsp:cNvSpPr/>
      </dsp:nvSpPr>
      <dsp:spPr>
        <a:xfrm>
          <a:off x="253182" y="4141"/>
          <a:ext cx="3108628" cy="18651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Méthodologie de l’intervention à domicile</a:t>
          </a:r>
        </a:p>
      </dsp:txBody>
      <dsp:txXfrm>
        <a:off x="253182" y="4141"/>
        <a:ext cx="3108628" cy="1865177"/>
      </dsp:txXfrm>
    </dsp:sp>
    <dsp:sp modelId="{425FCAF4-FEF3-4F9D-BA75-5A0B2A7F341C}">
      <dsp:nvSpPr>
        <dsp:cNvPr id="0" name=""/>
        <dsp:cNvSpPr/>
      </dsp:nvSpPr>
      <dsp:spPr>
        <a:xfrm>
          <a:off x="3672674" y="4141"/>
          <a:ext cx="3108628" cy="18651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L'enfant: </a:t>
          </a:r>
          <a:br>
            <a:rPr lang="fr-FR" sz="1600" b="0" i="0" u="none" kern="1200" dirty="0">
              <a:solidFill>
                <a:schemeClr val="tx1"/>
              </a:solidFill>
            </a:rPr>
          </a:br>
          <a:r>
            <a:rPr lang="fr-FR" sz="1600" b="0" i="0" u="none" kern="1200" dirty="0">
              <a:solidFill>
                <a:schemeClr val="tx1"/>
              </a:solidFill>
            </a:rPr>
            <a:t>examens de l'enfant à la naissance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3672674" y="4141"/>
        <a:ext cx="3108628" cy="1865177"/>
      </dsp:txXfrm>
    </dsp:sp>
    <dsp:sp modelId="{F66D4BD5-0ED6-4188-BE75-823B854C01A5}">
      <dsp:nvSpPr>
        <dsp:cNvPr id="0" name=""/>
        <dsp:cNvSpPr/>
      </dsp:nvSpPr>
      <dsp:spPr>
        <a:xfrm>
          <a:off x="7092165" y="4141"/>
          <a:ext cx="3108628" cy="18651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développement global de l'enfant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7092165" y="4141"/>
        <a:ext cx="3108628" cy="1865177"/>
      </dsp:txXfrm>
    </dsp:sp>
    <dsp:sp modelId="{1C693632-93E9-488D-B9E1-A2D70B4F1A26}">
      <dsp:nvSpPr>
        <dsp:cNvPr id="0" name=""/>
        <dsp:cNvSpPr/>
      </dsp:nvSpPr>
      <dsp:spPr>
        <a:xfrm>
          <a:off x="253182" y="2180181"/>
          <a:ext cx="3108628" cy="18651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tx1"/>
              </a:solidFill>
            </a:rPr>
            <a:t>différentes </a:t>
          </a:r>
          <a:r>
            <a:rPr lang="fr-FR" sz="1600" b="0" i="0" u="none" kern="1200" dirty="0">
              <a:solidFill>
                <a:schemeClr val="tx1"/>
              </a:solidFill>
            </a:rPr>
            <a:t>dimensions du développement de l'enfant: dimension physique et motrice, dimension cognitive, dimension sociale et affective, la dimension langagière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253182" y="2180181"/>
        <a:ext cx="3108628" cy="1865177"/>
      </dsp:txXfrm>
    </dsp:sp>
    <dsp:sp modelId="{0B5E4E9C-4C4A-4BE3-91C9-6234D13A06BB}">
      <dsp:nvSpPr>
        <dsp:cNvPr id="0" name=""/>
        <dsp:cNvSpPr/>
      </dsp:nvSpPr>
      <dsp:spPr>
        <a:xfrm>
          <a:off x="3672674" y="2180181"/>
          <a:ext cx="3108628" cy="18651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La personne âgée:</a:t>
          </a:r>
          <a:br>
            <a:rPr lang="fr-FR" sz="1600" b="0" i="0" u="none" kern="1200" dirty="0">
              <a:solidFill>
                <a:schemeClr val="tx1"/>
              </a:solidFill>
            </a:rPr>
          </a:br>
          <a:r>
            <a:rPr lang="fr-FR" sz="1600" b="0" i="0" u="none" kern="1200" dirty="0">
              <a:solidFill>
                <a:schemeClr val="tx1"/>
              </a:solidFill>
            </a:rPr>
            <a:t>vieillissement cognitif et psychologique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3672674" y="2180181"/>
        <a:ext cx="3108628" cy="1865177"/>
      </dsp:txXfrm>
    </dsp:sp>
    <dsp:sp modelId="{ADD5B005-842D-4397-9C96-099F666DB43B}">
      <dsp:nvSpPr>
        <dsp:cNvPr id="0" name=""/>
        <dsp:cNvSpPr/>
      </dsp:nvSpPr>
      <dsp:spPr>
        <a:xfrm>
          <a:off x="7092165" y="2180181"/>
          <a:ext cx="3108628" cy="18651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perte d'autonomie, dépendance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7092165" y="2180181"/>
        <a:ext cx="3108628" cy="1865177"/>
      </dsp:txXfrm>
    </dsp:sp>
    <dsp:sp modelId="{C4B0C6CC-7D77-42A9-9AF0-DD319DDF1A07}">
      <dsp:nvSpPr>
        <dsp:cNvPr id="0" name=""/>
        <dsp:cNvSpPr/>
      </dsp:nvSpPr>
      <dsp:spPr>
        <a:xfrm>
          <a:off x="1962928" y="4356221"/>
          <a:ext cx="3108628" cy="18651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facteurs générateurs de la perte d'autonomie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1962928" y="4356221"/>
        <a:ext cx="3108628" cy="1865177"/>
      </dsp:txXfrm>
    </dsp:sp>
    <dsp:sp modelId="{C9399A9B-7563-424B-9144-F51E14755F0E}">
      <dsp:nvSpPr>
        <dsp:cNvPr id="0" name=""/>
        <dsp:cNvSpPr/>
      </dsp:nvSpPr>
      <dsp:spPr>
        <a:xfrm>
          <a:off x="5382419" y="4356221"/>
          <a:ext cx="3108628" cy="18651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tx1"/>
              </a:solidFill>
            </a:rPr>
            <a:t>politique </a:t>
          </a:r>
          <a:r>
            <a:rPr lang="fr-FR" sz="1600" b="0" i="0" u="none" kern="1200" dirty="0">
              <a:solidFill>
                <a:schemeClr val="tx1"/>
              </a:solidFill>
            </a:rPr>
            <a:t>sociale et médicosociale en faveur des personnes âgées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5382419" y="4356221"/>
        <a:ext cx="3108628" cy="18651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70C9B-05A3-4302-9CBC-56722D012AB2}">
      <dsp:nvSpPr>
        <dsp:cNvPr id="0" name=""/>
        <dsp:cNvSpPr/>
      </dsp:nvSpPr>
      <dsp:spPr>
        <a:xfrm>
          <a:off x="3128" y="546855"/>
          <a:ext cx="2482094" cy="148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La personne en situation de handicap</a:t>
          </a:r>
          <a:br>
            <a:rPr lang="fr-FR" sz="1600" b="0" i="0" u="none" kern="1200" dirty="0">
              <a:solidFill>
                <a:schemeClr val="tx1"/>
              </a:solidFill>
            </a:rPr>
          </a:br>
          <a:r>
            <a:rPr lang="fr-FR" sz="1600" b="0" i="0" u="none" kern="1200" dirty="0">
              <a:solidFill>
                <a:schemeClr val="tx1"/>
              </a:solidFill>
            </a:rPr>
            <a:t>différents types de handicap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3128" y="546855"/>
        <a:ext cx="2482094" cy="1489256"/>
      </dsp:txXfrm>
    </dsp:sp>
    <dsp:sp modelId="{3EEE03A6-3967-4483-AA43-D751C2825A04}">
      <dsp:nvSpPr>
        <dsp:cNvPr id="0" name=""/>
        <dsp:cNvSpPr/>
      </dsp:nvSpPr>
      <dsp:spPr>
        <a:xfrm>
          <a:off x="2733432" y="546855"/>
          <a:ext cx="2482094" cy="148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attitudes face au handicap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2733432" y="546855"/>
        <a:ext cx="2482094" cy="1489256"/>
      </dsp:txXfrm>
    </dsp:sp>
    <dsp:sp modelId="{AF4E16EA-5F9C-45EC-8CEC-905CE97E4BE1}">
      <dsp:nvSpPr>
        <dsp:cNvPr id="0" name=""/>
        <dsp:cNvSpPr/>
      </dsp:nvSpPr>
      <dsp:spPr>
        <a:xfrm>
          <a:off x="5463736" y="546855"/>
          <a:ext cx="2482094" cy="148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handicap et scolarisation</a:t>
          </a:r>
          <a:br>
            <a:rPr lang="fr-FR" sz="1600" b="0" i="0" u="none" kern="1200" dirty="0">
              <a:solidFill>
                <a:schemeClr val="tx1"/>
              </a:solidFill>
            </a:rPr>
          </a:br>
          <a:r>
            <a:rPr lang="fr-FR" sz="1600" b="0" i="0" u="none" kern="1200" dirty="0">
              <a:solidFill>
                <a:schemeClr val="tx1"/>
              </a:solidFill>
            </a:rPr>
            <a:t>projet personnalisé de scolarisation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5463736" y="546855"/>
        <a:ext cx="2482094" cy="1489256"/>
      </dsp:txXfrm>
    </dsp:sp>
    <dsp:sp modelId="{C8A416FE-DC6B-4499-A90A-65F9D566D51E}">
      <dsp:nvSpPr>
        <dsp:cNvPr id="0" name=""/>
        <dsp:cNvSpPr/>
      </dsp:nvSpPr>
      <dsp:spPr>
        <a:xfrm>
          <a:off x="8194040" y="546855"/>
          <a:ext cx="2482094" cy="148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législation en faveur des personnes en situation de handicap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8194040" y="546855"/>
        <a:ext cx="2482094" cy="1489256"/>
      </dsp:txXfrm>
    </dsp:sp>
    <dsp:sp modelId="{B5A6CAA6-AE2C-4438-8ACB-4DA4DF63D1CF}">
      <dsp:nvSpPr>
        <dsp:cNvPr id="0" name=""/>
        <dsp:cNvSpPr/>
      </dsp:nvSpPr>
      <dsp:spPr>
        <a:xfrm>
          <a:off x="3128" y="2284321"/>
          <a:ext cx="2482094" cy="148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services spécifiques aux personnes en situation de handicap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3128" y="2284321"/>
        <a:ext cx="2482094" cy="1489256"/>
      </dsp:txXfrm>
    </dsp:sp>
    <dsp:sp modelId="{5D737973-F5F8-4965-8892-2BDA7CF480E2}">
      <dsp:nvSpPr>
        <dsp:cNvPr id="0" name=""/>
        <dsp:cNvSpPr/>
      </dsp:nvSpPr>
      <dsp:spPr>
        <a:xfrm>
          <a:off x="2733432" y="2284321"/>
          <a:ext cx="2482094" cy="148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La personne malade</a:t>
          </a:r>
          <a:br>
            <a:rPr lang="fr-FR" sz="1600" b="0" i="0" u="none" kern="1200" dirty="0">
              <a:solidFill>
                <a:schemeClr val="tx1"/>
              </a:solidFill>
            </a:rPr>
          </a:br>
          <a:r>
            <a:rPr lang="fr-FR" sz="1600" b="0" i="0" u="none" kern="1200" dirty="0">
              <a:solidFill>
                <a:schemeClr val="tx1"/>
              </a:solidFill>
            </a:rPr>
            <a:t>classification des maladies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2733432" y="2284321"/>
        <a:ext cx="2482094" cy="1489256"/>
      </dsp:txXfrm>
    </dsp:sp>
    <dsp:sp modelId="{F0BA096D-2A55-4ADA-8ABA-94A0BA9DE693}">
      <dsp:nvSpPr>
        <dsp:cNvPr id="0" name=""/>
        <dsp:cNvSpPr/>
      </dsp:nvSpPr>
      <dsp:spPr>
        <a:xfrm>
          <a:off x="5463736" y="2284321"/>
          <a:ext cx="2482094" cy="148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tx1"/>
              </a:solidFill>
            </a:rPr>
            <a:t>conséquences </a:t>
          </a:r>
          <a:r>
            <a:rPr lang="fr-FR" sz="1600" b="0" i="0" u="none" kern="1200" dirty="0">
              <a:solidFill>
                <a:schemeClr val="tx1"/>
              </a:solidFill>
            </a:rPr>
            <a:t>de la maladie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5463736" y="2284321"/>
        <a:ext cx="2482094" cy="1489256"/>
      </dsp:txXfrm>
    </dsp:sp>
    <dsp:sp modelId="{C642A420-B593-42F5-AF20-3DB441ABDD3C}">
      <dsp:nvSpPr>
        <dsp:cNvPr id="0" name=""/>
        <dsp:cNvSpPr/>
      </dsp:nvSpPr>
      <dsp:spPr>
        <a:xfrm>
          <a:off x="8194040" y="2284321"/>
          <a:ext cx="2482094" cy="148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La personne majeure vulnérable: protection des majeurs vulnérables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8194040" y="2284321"/>
        <a:ext cx="2482094" cy="1489256"/>
      </dsp:txXfrm>
    </dsp:sp>
    <dsp:sp modelId="{6EDC5AB9-C6EC-451C-A2BF-8E1BD3BDA40C}">
      <dsp:nvSpPr>
        <dsp:cNvPr id="0" name=""/>
        <dsp:cNvSpPr/>
      </dsp:nvSpPr>
      <dsp:spPr>
        <a:xfrm>
          <a:off x="3128" y="4021787"/>
          <a:ext cx="2482094" cy="148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Promotion de la bientraitance</a:t>
          </a:r>
          <a:br>
            <a:rPr lang="fr-FR" sz="1600" b="0" i="0" u="none" kern="1200" dirty="0">
              <a:solidFill>
                <a:schemeClr val="tx1"/>
              </a:solidFill>
            </a:rPr>
          </a:br>
          <a:endParaRPr lang="fr-FR" sz="1600" kern="1200" dirty="0">
            <a:solidFill>
              <a:schemeClr val="tx1"/>
            </a:solidFill>
          </a:endParaRPr>
        </a:p>
      </dsp:txBody>
      <dsp:txXfrm>
        <a:off x="3128" y="4021787"/>
        <a:ext cx="2482094" cy="1489256"/>
      </dsp:txXfrm>
    </dsp:sp>
    <dsp:sp modelId="{B8A0FF68-68E4-4E9A-AF28-6FA538FA65CC}">
      <dsp:nvSpPr>
        <dsp:cNvPr id="0" name=""/>
        <dsp:cNvSpPr/>
      </dsp:nvSpPr>
      <dsp:spPr>
        <a:xfrm>
          <a:off x="2733432" y="4021787"/>
          <a:ext cx="2482094" cy="148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Prévention de la maltraitance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2733432" y="4021787"/>
        <a:ext cx="2482094" cy="1489256"/>
      </dsp:txXfrm>
    </dsp:sp>
    <dsp:sp modelId="{FF389E42-DA2A-48A0-8F33-F5E9B5DE5EFF}">
      <dsp:nvSpPr>
        <dsp:cNvPr id="0" name=""/>
        <dsp:cNvSpPr/>
      </dsp:nvSpPr>
      <dsp:spPr>
        <a:xfrm>
          <a:off x="5463736" y="4021787"/>
          <a:ext cx="2482094" cy="148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Projet individualisé, projet de vie, projet personnalisé, projet d'accompagnement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5463736" y="4021787"/>
        <a:ext cx="2482094" cy="1489256"/>
      </dsp:txXfrm>
    </dsp:sp>
    <dsp:sp modelId="{B87A2584-A1E4-4C40-941F-385131FC7365}">
      <dsp:nvSpPr>
        <dsp:cNvPr id="0" name=""/>
        <dsp:cNvSpPr/>
      </dsp:nvSpPr>
      <dsp:spPr>
        <a:xfrm>
          <a:off x="8194040" y="4021787"/>
          <a:ext cx="2482094" cy="148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tx1"/>
              </a:solidFill>
            </a:rPr>
            <a:t>relation personne aidante / personne aidée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8194040" y="4021787"/>
        <a:ext cx="2482094" cy="14892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4D91F-AFE9-4901-BA65-8B12054DA654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u="none" kern="1200" dirty="0">
              <a:solidFill>
                <a:schemeClr val="bg1"/>
              </a:solidFill>
            </a:rPr>
            <a:t>L'appareil cardiovasculaire</a:t>
          </a:r>
          <a:br>
            <a:rPr lang="fr-FR" sz="1900" b="0" i="0" u="none" kern="1200" dirty="0">
              <a:solidFill>
                <a:schemeClr val="bg1"/>
              </a:solidFill>
            </a:rPr>
          </a:br>
          <a:r>
            <a:rPr lang="fr-FR" sz="1900" b="0" i="0" u="none" kern="1200" dirty="0">
              <a:solidFill>
                <a:schemeClr val="bg1"/>
              </a:solidFill>
            </a:rPr>
            <a:t>accident vasculaire cérébral, accident ischémique temporaire, infarctus du myocarde</a:t>
          </a:r>
          <a:endParaRPr lang="fr-FR" sz="1900" kern="1200" dirty="0">
            <a:solidFill>
              <a:schemeClr val="bg1"/>
            </a:solidFill>
          </a:endParaRPr>
        </a:p>
      </dsp:txBody>
      <dsp:txXfrm>
        <a:off x="992" y="194138"/>
        <a:ext cx="3869531" cy="2321718"/>
      </dsp:txXfrm>
    </dsp:sp>
    <dsp:sp modelId="{3CD46EDE-6DEB-4F6F-AD2B-B1F663EE90E2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u="none" kern="1200" dirty="0">
              <a:solidFill>
                <a:schemeClr val="bg1"/>
              </a:solidFill>
            </a:rPr>
            <a:t>la glycémie et les diabètes:</a:t>
          </a:r>
          <a:br>
            <a:rPr lang="fr-FR" sz="1900" b="0" i="0" u="none" kern="1200" dirty="0">
              <a:solidFill>
                <a:schemeClr val="bg1"/>
              </a:solidFill>
            </a:rPr>
          </a:br>
          <a:r>
            <a:rPr lang="fr-FR" sz="1900" b="0" i="0" u="none" kern="1200" dirty="0">
              <a:solidFill>
                <a:schemeClr val="bg1"/>
              </a:solidFill>
            </a:rPr>
            <a:t>régulation de la glycémie</a:t>
          </a:r>
          <a:br>
            <a:rPr lang="fr-FR" sz="1900" b="0" i="0" u="none" kern="1200" dirty="0">
              <a:solidFill>
                <a:schemeClr val="bg1"/>
              </a:solidFill>
            </a:rPr>
          </a:br>
          <a:r>
            <a:rPr lang="fr-FR" sz="1900" b="0" i="0" u="none" kern="1200" dirty="0">
              <a:solidFill>
                <a:schemeClr val="bg1"/>
              </a:solidFill>
            </a:rPr>
            <a:t>diabète de type 1, diabète de type 2</a:t>
          </a:r>
          <a:endParaRPr lang="fr-FR" sz="1900" kern="1200" dirty="0">
            <a:solidFill>
              <a:schemeClr val="bg1"/>
            </a:solidFill>
          </a:endParaRPr>
        </a:p>
      </dsp:txBody>
      <dsp:txXfrm>
        <a:off x="4257476" y="194138"/>
        <a:ext cx="3869531" cy="2321718"/>
      </dsp:txXfrm>
    </dsp:sp>
    <dsp:sp modelId="{53CD228C-F24D-459A-8FE6-5223D4B31A86}">
      <dsp:nvSpPr>
        <dsp:cNvPr id="0" name=""/>
        <dsp:cNvSpPr/>
      </dsp:nvSpPr>
      <dsp:spPr>
        <a:xfrm>
          <a:off x="2129234" y="2902810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u="none" kern="1200" dirty="0">
              <a:solidFill>
                <a:schemeClr val="bg1"/>
              </a:solidFill>
            </a:rPr>
            <a:t>L'œil:</a:t>
          </a:r>
          <a:br>
            <a:rPr lang="fr-FR" sz="1900" b="0" i="0" u="none" kern="1200" dirty="0">
              <a:solidFill>
                <a:schemeClr val="bg1"/>
              </a:solidFill>
            </a:rPr>
          </a:br>
          <a:r>
            <a:rPr lang="fr-FR" sz="1900" b="0" i="0" u="none" kern="1200" dirty="0">
              <a:solidFill>
                <a:schemeClr val="bg1"/>
              </a:solidFill>
            </a:rPr>
            <a:t>anatomie de l'œil</a:t>
          </a:r>
          <a:br>
            <a:rPr lang="fr-FR" sz="1900" b="0" i="0" u="none" kern="1200" dirty="0">
              <a:solidFill>
                <a:schemeClr val="bg1"/>
              </a:solidFill>
            </a:rPr>
          </a:br>
          <a:r>
            <a:rPr lang="fr-FR" sz="1900" b="0" i="0" u="none" kern="1200" dirty="0">
              <a:solidFill>
                <a:schemeClr val="bg1"/>
              </a:solidFill>
            </a:rPr>
            <a:t>vision: perception et transmission des images</a:t>
          </a:r>
          <a:br>
            <a:rPr lang="fr-FR" sz="1900" b="0" i="0" u="none" kern="1200" dirty="0">
              <a:solidFill>
                <a:schemeClr val="bg1"/>
              </a:solidFill>
            </a:rPr>
          </a:br>
          <a:r>
            <a:rPr lang="fr-FR" sz="1900" b="0" i="0" u="none" kern="1200" dirty="0">
              <a:solidFill>
                <a:schemeClr val="bg1"/>
              </a:solidFill>
            </a:rPr>
            <a:t>défauts de la vision (myopie, presbytie) - strabisme - cataracte- dégénérescence maculaire liée à l'âge</a:t>
          </a:r>
          <a:endParaRPr lang="fr-FR" sz="1900" kern="1200" dirty="0">
            <a:solidFill>
              <a:schemeClr val="bg1"/>
            </a:solidFill>
          </a:endParaRPr>
        </a:p>
      </dsp:txBody>
      <dsp:txXfrm>
        <a:off x="2129234" y="2902810"/>
        <a:ext cx="3869531" cy="2321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D20760-37AF-4DD5-B3CD-61E9040826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2E2C9E-A571-4695-A9A4-7E019DE1E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8AC30B-F363-4869-833D-49CF4554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C760-8FBC-4B10-90F3-6EBC18DB3DE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F61AC8-9F34-4369-96B3-AE75CFECD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A6D409-E956-4029-B0F8-6735358A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A07-A4CB-405A-B45D-3B9F1F73C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23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EE58C8-9BFF-4F5A-950C-77D23B3CA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4B9611-3A9C-44AF-89EE-38AD8CC10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0321B0-4481-429D-9C56-D006D1D5D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C760-8FBC-4B10-90F3-6EBC18DB3DE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D62A5B-62F1-451E-99C3-310F1E9BF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DF9722-26C4-4DA8-B8D2-E758D6C84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A07-A4CB-405A-B45D-3B9F1F73C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31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14B31E4-3A53-41F3-898D-7F67A71C5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227A56-197B-4306-8AF7-253058AA3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230300-0A36-4ECC-8F7E-8CB4D9B65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C760-8FBC-4B10-90F3-6EBC18DB3DE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18214D-9C73-4A86-AF35-7E8ED69E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E1D0CB-01FB-4352-AD89-E6E4F529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A07-A4CB-405A-B45D-3B9F1F73C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76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81F080-7CA4-4E03-8673-E87027850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497C05-885D-48C7-A188-BA2178B2F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21E48D-F71D-412D-BA1C-C6CD9074F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C760-8FBC-4B10-90F3-6EBC18DB3DE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5F2A29-7C89-4D47-9C14-7B3ACFEBD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C377F2-87DD-40F9-B18B-8ED38A09D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A07-A4CB-405A-B45D-3B9F1F73C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21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D6BFF0-890E-4F13-8F45-5BBE67D0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5C7543-D3DC-4594-85E6-805ED7402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F97EFB-7047-4413-B563-735B8D0F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C760-8FBC-4B10-90F3-6EBC18DB3DE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F897C7-BF9D-4A37-BBA4-F34F684FC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B27243-7FC3-4450-B9A1-66BB9B62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A07-A4CB-405A-B45D-3B9F1F73C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31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08CEB9-8603-4E3F-84B2-AAF6D3EA4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1CF46B-0318-495D-A0D9-A8C74E174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486CCF-1FD2-4A97-B7FA-E4245AA61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62910B-B70A-44AA-A4A2-B4F09454D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C760-8FBC-4B10-90F3-6EBC18DB3DE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109DEF-E915-461B-AB8E-176CF832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C73831-0DAC-42F4-979B-E6AACFD4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A07-A4CB-405A-B45D-3B9F1F73C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93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53A9B9-BE11-4A79-8171-126D3CB3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DC9FCC-187F-46B3-8DB0-14C8AC103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4A6CA6-7E3E-4256-BD39-44504865D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0F93F9-84EF-4019-9412-39D65DB26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6096A1-F02C-4E94-A588-F73001376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BB25E6-BB26-4A06-8AC5-2D5D2277E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C760-8FBC-4B10-90F3-6EBC18DB3DE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A39A253-BEB5-42CE-BEF5-2A86882C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06C66EA-A0FF-4B1A-AF90-6552B073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A07-A4CB-405A-B45D-3B9F1F73C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31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F5A63-2664-451D-88C7-D51ABE52D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1BF658-AD56-42D9-B059-F8FF8196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C760-8FBC-4B10-90F3-6EBC18DB3DE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A6875B1-35F6-44F4-BE60-4A959E166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F31C05-1ECB-4E0B-A103-E03300CEB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A07-A4CB-405A-B45D-3B9F1F73C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76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B9EF7E-7742-4C11-AFB0-4DAEE02BB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C760-8FBC-4B10-90F3-6EBC18DB3DE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6760005-D8EB-407B-8F82-75E2B1302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A9BF81-C216-419D-873E-440028B2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A07-A4CB-405A-B45D-3B9F1F73C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46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7F4465-7DE6-4149-A670-F1B7458C7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B97865-C982-4BDB-843B-DF2829FC6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358F9D-2136-4122-9179-F18E05240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6D0860-69EC-4D3C-B273-497548134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C760-8FBC-4B10-90F3-6EBC18DB3DE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873C5A-E458-4B6C-8347-40156920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655FD9-113C-45C2-9064-06B1B4EC7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A07-A4CB-405A-B45D-3B9F1F73C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55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98CAD3-9B21-4B5A-9027-56BCEAB4A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8038CA7-CC13-4777-85DE-E9AE253164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2D3577-E233-4E22-9CCF-F5D150A2F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1B2330-6A0B-4D58-B86F-263D87B94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C760-8FBC-4B10-90F3-6EBC18DB3DE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5A70F1-8528-497C-8D74-157FE7B82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376E04-A6EC-45E2-B239-DC875938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A07-A4CB-405A-B45D-3B9F1F73C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08193E-B298-47B6-979A-F909D878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15047A-3521-4833-834B-2C552A822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9BBB88-642E-49E5-8501-68A3CD1FC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C760-8FBC-4B10-90F3-6EBC18DB3DE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BA9FA3-DF0A-4A01-A6D4-3109EC364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03E427-9571-4E81-AF51-1FEB941FB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AA07-A4CB-405A-B45D-3B9F1F73C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34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A8439-7BF5-4AE2-9579-F121A76A2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1722" y="2516463"/>
            <a:ext cx="9144000" cy="912537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fr-FR" dirty="0"/>
              <a:t>Etiquettes du BLOC 1</a:t>
            </a:r>
          </a:p>
        </p:txBody>
      </p:sp>
    </p:spTree>
    <p:extLst>
      <p:ext uri="{BB962C8B-B14F-4D97-AF65-F5344CB8AC3E}">
        <p14:creationId xmlns:p14="http://schemas.microsoft.com/office/powerpoint/2010/main" val="350801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AEAEE248-2AF7-4FA3-845A-6BBAC7916A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2201174"/>
              </p:ext>
            </p:extLst>
          </p:nvPr>
        </p:nvGraphicFramePr>
        <p:xfrm>
          <a:off x="1851660" y="719666"/>
          <a:ext cx="83083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3B763B86-071A-4FE6-9B97-AB27FE36487E}"/>
              </a:ext>
            </a:extLst>
          </p:cNvPr>
          <p:cNvSpPr txBox="1"/>
          <p:nvPr/>
        </p:nvSpPr>
        <p:spPr>
          <a:xfrm>
            <a:off x="251460" y="228600"/>
            <a:ext cx="294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Techniques prof</a:t>
            </a:r>
          </a:p>
        </p:txBody>
      </p:sp>
    </p:spTree>
    <p:extLst>
      <p:ext uri="{BB962C8B-B14F-4D97-AF65-F5344CB8AC3E}">
        <p14:creationId xmlns:p14="http://schemas.microsoft.com/office/powerpoint/2010/main" val="142793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1A8D617-DB22-4FB2-8D85-6C6CC2F74BCF}"/>
              </a:ext>
            </a:extLst>
          </p:cNvPr>
          <p:cNvSpPr txBox="1"/>
          <p:nvPr/>
        </p:nvSpPr>
        <p:spPr>
          <a:xfrm>
            <a:off x="411480" y="27432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Nutrition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8233B935-C527-43E3-957C-CEF9DD9CAE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8682064"/>
              </p:ext>
            </p:extLst>
          </p:nvPr>
        </p:nvGraphicFramePr>
        <p:xfrm>
          <a:off x="2011680" y="399627"/>
          <a:ext cx="7556390" cy="4689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6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6F6C82A-FA61-45BD-BEDB-8922830D8FDD}"/>
              </a:ext>
            </a:extLst>
          </p:cNvPr>
          <p:cNvSpPr txBox="1"/>
          <p:nvPr/>
        </p:nvSpPr>
        <p:spPr>
          <a:xfrm>
            <a:off x="297180" y="320040"/>
            <a:ext cx="301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SMS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074CD23-1AFD-4F7E-B0F9-574344F53A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3119253"/>
              </p:ext>
            </p:extLst>
          </p:nvPr>
        </p:nvGraphicFramePr>
        <p:xfrm>
          <a:off x="808383" y="480060"/>
          <a:ext cx="10798534" cy="605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276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6F6C82A-FA61-45BD-BEDB-8922830D8FDD}"/>
              </a:ext>
            </a:extLst>
          </p:cNvPr>
          <p:cNvSpPr txBox="1"/>
          <p:nvPr/>
        </p:nvSpPr>
        <p:spPr>
          <a:xfrm>
            <a:off x="297180" y="320040"/>
            <a:ext cx="301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SMS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074CD23-1AFD-4F7E-B0F9-574344F53A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782678"/>
              </p:ext>
            </p:extLst>
          </p:nvPr>
        </p:nvGraphicFramePr>
        <p:xfrm>
          <a:off x="1113183" y="480060"/>
          <a:ext cx="10453977" cy="622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969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6F6C82A-FA61-45BD-BEDB-8922830D8FDD}"/>
              </a:ext>
            </a:extLst>
          </p:cNvPr>
          <p:cNvSpPr txBox="1"/>
          <p:nvPr/>
        </p:nvSpPr>
        <p:spPr>
          <a:xfrm>
            <a:off x="297180" y="320040"/>
            <a:ext cx="301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SMS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074CD23-1AFD-4F7E-B0F9-574344F53A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6565191"/>
              </p:ext>
            </p:extLst>
          </p:nvPr>
        </p:nvGraphicFramePr>
        <p:xfrm>
          <a:off x="887896" y="480060"/>
          <a:ext cx="10679264" cy="605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85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D143851-89FE-4BA2-BCFA-67D2ACEB55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371239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A85148E5-9D8B-4923-811B-CBE2FA15339E}"/>
              </a:ext>
            </a:extLst>
          </p:cNvPr>
          <p:cNvSpPr txBox="1"/>
          <p:nvPr/>
        </p:nvSpPr>
        <p:spPr>
          <a:xfrm>
            <a:off x="318052" y="371061"/>
            <a:ext cx="171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Biologie</a:t>
            </a:r>
          </a:p>
        </p:txBody>
      </p:sp>
    </p:spTree>
    <p:extLst>
      <p:ext uri="{BB962C8B-B14F-4D97-AF65-F5344CB8AC3E}">
        <p14:creationId xmlns:p14="http://schemas.microsoft.com/office/powerpoint/2010/main" val="32419580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437</Words>
  <Application>Microsoft Office PowerPoint</Application>
  <PresentationFormat>Grand écran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Etiquettes du BLOC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 1</dc:title>
  <dc:creator>Patricia MULLER</dc:creator>
  <cp:lastModifiedBy>Patricia MULLER</cp:lastModifiedBy>
  <cp:revision>5</cp:revision>
  <dcterms:created xsi:type="dcterms:W3CDTF">2022-05-08T12:56:39Z</dcterms:created>
  <dcterms:modified xsi:type="dcterms:W3CDTF">2022-05-23T06:08:21Z</dcterms:modified>
</cp:coreProperties>
</file>