
<file path=Configurations2/accelerator/current.xml>
</file>

<file path=META-INF/manifest.xml><?xml version="1.0" encoding="utf-8"?>
<manifest:manifest xmlns:manifest="urn:oasis:names:tc:opendocument:xmlns:manifest:1.0" manifest:version="1.2">
  <manifest:file-entry manifest:full-path="/" manifest:version="1.2" manifest:media-type="application/vnd.oasis.opendocument.presentation"/>
  <manifest:file-entry manifest:full-path="Thumbnails/thumbnail.png" manifest:media-type="image/png"/>
  <manifest:file-entry manifest:full-path="meta.xml" manifest:media-type="text/xml"/>
  <manifest:file-entry manifest:full-path="settings.xml" manifest:media-type="text/xml"/>
  <manifest:file-entry manifest:full-path="content.xml" manifest:media-type="text/xml"/>
  <manifest:file-entry manifest:full-path="Pictures/10000000000000E8000000AEBAF2C7CF.jpg" manifest:media-type="image/jpeg"/>
  <manifest:file-entry manifest:full-path="Pictures/10000000000001070000008CA831A3EC.jpg" manifest:media-type="image/jpeg"/>
  <manifest:file-entry manifest:full-path="Pictures/100000000000012D0000006EF3A2C77D.jpg" manifest:media-type="image/jpeg"/>
  <manifest:file-entry manifest:full-path="Pictures/10000000000000EB0000009BD3A0A6DF.jpg" manifest:media-type="image/jpeg"/>
  <manifest:file-entry manifest:full-path="Pictures/10000000000000FF000000AC66E4D8E8.jpg" manifest:media-type="image/jpeg"/>
  <manifest:file-entry manifest:full-path="Pictures/10000000000000D50000008E5FAC706C.jpg" manifest:media-type="image/jpeg"/>
  <manifest:file-entry manifest:full-path="Pictures/100000000000007B000000A015608252.jpg" manifest:media-type="image/jpeg"/>
  <manifest:file-entry manifest:full-path="Pictures/TablePreview2.svm" manifest:media-type=""/>
  <manifest:file-entry manifest:full-path="Pictures/10000201000000900000007CF835EAF4.png" manifest:media-type="image/png"/>
  <manifest:file-entry manifest:full-path="Pictures/100002010000009400000088DBC36AF5.png" manifest:media-type="image/png"/>
  <manifest:file-entry manifest:full-path="Pictures/10000000000000CE000000DB2DCE49C8.jpg" manifest:media-type="image/jpeg"/>
  <manifest:file-entry manifest:full-path="Pictures/10000000000000EF000000A02D345428.jpg" manifest:media-type="image/jpeg"/>
  <manifest:file-entry manifest:full-path="Pictures/10000000000000AA000000A2AE450EAE.jpg" manifest:media-type="image/jpeg"/>
  <manifest:file-entry manifest:full-path="Pictures/10000005000000BB000000A5136D6629.gif" manifest:media-type="image/gif"/>
  <manifest:file-entry manifest:full-path="Pictures/1000000000000095000000911E752E2B.jpg" manifest:media-type="image/jpeg"/>
  <manifest:file-entry manifest:full-path="Pictures/100000000000007F00000089E0F9CEFC.jpg" manifest:media-type="image/jpeg"/>
  <manifest:file-entry manifest:full-path="Pictures/10000000000000840000008B2D3BD578.jpg" manifest:media-type="image/jpeg"/>
  <manifest:file-entry manifest:full-path="Pictures/100000000000007F00000089DC835DF2.jpg" manifest:media-type="image/jpeg"/>
  <manifest:file-entry manifest:full-path="Pictures/1000020100000090000000830D856B57.png" manifest:media-type="image/png"/>
  <manifest:file-entry manifest:full-path="Pictures/100000000000007C00000087552F1EE8.jpg" manifest:media-type="image/jpeg"/>
  <manifest:file-entry manifest:full-path="Pictures/10000201000000BF000000C114795F51.png" manifest:media-type="image/png"/>
  <manifest:file-entry manifest:full-path="Pictures/10000000000000870000008D26B71875.jpg" manifest:media-type="image/jpeg"/>
  <manifest:file-entry manifest:full-path="Pictures/10000000000000CB00000097E9DF8A14.jpg" manifest:media-type="image/jpeg"/>
  <manifest:file-entry manifest:full-path="Pictures/100002010000007700000099D6881953.png" manifest:media-type="image/png"/>
  <manifest:file-entry manifest:full-path="Pictures/10000000000000870000008D0FCE0584.jpg" manifest:media-type="image/jpeg"/>
  <manifest:file-entry manifest:full-path="Pictures/TablePreview1.svm" manifest:media-type=""/>
  <manifest:file-entry manifest:full-path="Pictures/10000000000000E8000000C2CCA9F5DF.jpg" manifest:media-type="image/jpeg"/>
  <manifest:file-entry manifest:full-path="Pictures/10000000000000A30000008653E9F1ED.jpg" manifest:media-type="image/jpeg"/>
  <manifest:file-entry manifest:full-path="Pictures/10000000000000F4000000A34315D9A6.jpg" manifest:media-type="image/jpeg"/>
  <manifest:file-entry manifest:full-path="Pictures/100000000000007C000000874FC937DD.jpg" manifest:media-type="image/jpeg"/>
  <manifest:file-entry manifest:full-path="Pictures/10000000000000A3000000975DD1A5D7.jpg" manifest:media-type="image/jpeg"/>
  <manifest:file-entry manifest:full-path="styles.xml" manifest:media-type="text/xml"/>
  <manifest:file-entry manifest:full-path="Configurations2/accelerator/current.xml" manifest:media-type=""/>
  <manifest:file-entry manifest:full-path="Configurations2/" manifest:media-type="application/vnd.sun.xml.ui.configuration"/>
</manifest:manifest>
</file>

<file path=content.xml><?xml version="1.0" encoding="utf-8"?>
<office:document-content xmlns:office="urn:oasis:names:tc:opendocument:xmlns:office:1.0" xmlns:style="urn:oasis:names:tc:opendocument:xmlns:style:1.0" xmlns:text="urn:oasis:names:tc:opendocument:xmlns:text:1.0" xmlns:table="urn:oasis:names:tc:opendocument:xmlns:table:1.0" xmlns:draw="urn:oasis:names:tc:opendocument:xmlns:drawing:1.0" xmlns:fo="urn:oasis:names:tc:opendocument:xmlns:xsl-fo-compatible:1.0" xmlns:xlink="http://www.w3.org/1999/xlink" xmlns:dc="http://purl.org/dc/elements/1.1/" xmlns:meta="urn:oasis:names:tc:opendocument:xmlns:meta:1.0" xmlns:number="urn:oasis:names:tc:opendocument:xmlns:datastyle:1.0" xmlns:presentation="urn:oasis:names:tc:opendocument:xmlns:presentation:1.0" xmlns:svg="urn:oasis:names:tc:opendocument:xmlns:svg-compatible:1.0" xmlns:chart="urn:oasis:names:tc:opendocument:xmlns:chart:1.0" xmlns:dr3d="urn:oasis:names:tc:opendocument:xmlns:dr3d:1.0" xmlns:math="http://www.w3.org/1998/Math/MathML" xmlns:form="urn:oasis:names:tc:opendocument:xmlns:form:1.0" xmlns:script="urn:oasis:names:tc:opendocument:xmlns:script:1.0" xmlns:ooo="http://openoffice.org/2004/office" xmlns:ooow="http://openoffice.org/2004/writer" xmlns:oooc="http://openoffice.org/2004/calc" xmlns:dom="http://www.w3.org/2001/xml-events" xmlns:xforms="http://www.w3.org/2002/xforms" xmlns:xsd="http://www.w3.org/2001/XMLSchema" xmlns:xsi="http://www.w3.org/2001/XMLSchema-instance" xmlns:smil="urn:oasis:names:tc:opendocument:xmlns:smil-compatible:1.0" xmlns:anim="urn:oasis:names:tc:opendocument:xmlns:animation:1.0" xmlns:rpt="http://openoffice.org/2005/report" xmlns:of="urn:oasis:names:tc:opendocument:xmlns:of:1.2" xmlns:xhtml="http://www.w3.org/1999/xhtml" xmlns:grddl="http://www.w3.org/2003/g/data-view#" xmlns:officeooo="http://openoffice.org/2009/office" xmlns:tableooo="http://openoffice.org/2009/table" xmlns:drawooo="http://openoffice.org/2010/draw" xmlns:calcext="urn:org:documentfoundation:names:experimental:calc:xmlns:calcext:1.0" xmlns:loext="urn:org:documentfoundation:names:experimental:office:xmlns:loext:1.0" xmlns:field="urn:openoffice:names:experimental:ooo-ms-interop:xmlns:field:1.0" xmlns:formx="urn:openoffice:names:experimental:ooxml-odf-interop:xmlns:form:1.0" xmlns:css3t="http://www.w3.org/TR/css3-text/" office:version="1.2">
  <office:scripts/>
  <office:font-face-decls>
    <style:font-face style:name="Calibri1" svg:font-family="Calibri"/>
    <style:font-face style:name="Calibri3" svg:font-family="Calibri" style:font-family-generic="script"/>
    <style:font-face style:name="Comic Sans MS1" svg:font-family="'Comic Sans MS'" style:font-family-generic="script"/>
    <style:font-face style:name="Calibri" svg:font-family="Calibri" style:font-pitch="variable"/>
    <style:font-face style:name="Comic Sans MS2" svg:font-family="'Comic Sans MS'" style:font-pitch="variable"/>
    <style:font-face style:name="Liberation Sans1" svg:font-family="'Liberation Sans'" style:font-pitch="variable"/>
    <style:font-face style:name="Liberation Serif1" svg:font-family="'Liberation Serif'" style:font-pitch="variable"/>
    <style:font-face style:name="Calibri2" svg:font-family="Calibri" style:font-family-generic="roman" style:font-pitch="variable"/>
    <style:font-face style:name="Liberation Sans" svg:font-family="'Liberation Sans'" style:font-family-generic="roman" style:font-pitch="variable"/>
    <style:font-face style:name="Liberation Serif" svg:font-family="'Liberation Serif'" style:font-family-generic="roman" style:font-pitch="variable"/>
    <style:font-face style:name="Comic Sans MS" svg:font-family="'Comic Sans MS'" style:font-family-generic="script" style:font-pitch="variable"/>
    <style:font-face style:name="Liberation Sans2" svg:font-family="'Liberation Sans'" style:font-family-generic="script" style:font-pitch="variable"/>
    <style:font-face style:name="Liberation Serif2" svg:font-family="'Liberation Serif'" style:font-family-generic="script" style:font-pitch="variable"/>
    <style:font-face style:name="DejaVu Sans" svg:font-family="'DejaVu Sans'" style:font-family-generic="system" style:font-pitch="variable"/>
    <style:font-face style:name="Droid Sans Fallback" svg:font-family="'Droid Sans Fallback'" style:font-family-generic="system" style:font-pitch="variable"/>
    <style:font-face style:name="FreeSans" svg:font-family="FreeSans" style:font-family-generic="system" style:font-pitch="variable"/>
  </office:font-face-decls>
  <office:automatic-styles>
    <style:style style:name="dp1" style:family="drawing-page">
      <style:drawing-page-properties presentation:background-visible="true" presentation:background-objects-visible="true" presentation:display-footer="false" presentation:display-page-number="false" presentation:display-date-time="false"/>
    </style:style>
    <style:style style:name="dp2" style:family="drawing-page">
      <style:drawing-page-properties presentation:display-header="true" presentation:display-footer="true" presentation:display-page-number="false" presentation:display-date-time="true"/>
    </style:style>
    <style:style style:name="gr1" style:family="graphic" style:parent-style-name="Objet_20_sans_20_remplissage_20_et_20_sans_20_ligne">
      <style:graphic-properties draw:stroke="none" svg:stroke-width="0cm" draw:fill="none" draw:textarea-vertical-align="top" draw:auto-grow-height="false" fo:padding-top="0.125cm" fo:padding-bottom="0.125cm" fo:padding-left="0.25cm" fo:padding-right="0.25cm" fo:wrap-option="wrap" draw:color-mode="standard" draw:luminance="0%" draw:contrast="0%" draw:gamma="100%" draw:red="0%" draw:green="0%" draw:blue="0%" fo:clip="rect(0cm, 0cm, 0cm, 0cm)" draw:image-opacity="100%" style:mirror="none"/>
    </style:style>
    <style:style style:name="gr2" style:family="graphic" style:parent-style-name="standard">
      <style:graphic-properties draw:stroke="none" svg:stroke-color="#000000" draw:fill="none" draw:fill-color="#ffffff" draw:auto-grow-height="true" draw:auto-grow-width="false" fo:max-height="0cm" fo:min-height="0cm"/>
    </style:style>
    <style:style style:name="gr3" style:family="graphic">
      <style:graphic-properties style:protect="size"/>
    </style:style>
    <style:style style:name="gr4" style:family="graphic" style:parent-style-name="standard">
      <style:graphic-properties draw:stroke="none" svg:stroke-width="0cm" draw:fill="none" draw:textarea-vertical-align="top" draw:auto-grow-height="true" draw:fit-to-size="false" fo:padding-top="0.125cm" fo:padding-bottom="0.125cm" fo:padding-left="0.25cm" fo:padding-right="0.25cm" fo:wrap-option="no-wrap"/>
    </style:style>
    <style:style style:name="gr5" style:family="graphic" style:parent-style-name="Objet_20_sans_20_remplissage_20_et_20_sans_20_ligne">
      <style:graphic-properties draw:stroke="none" svg:stroke-width="0cm" draw:fill="none" draw:textarea-vertical-align="top" draw:auto-grow-height="false" fo:padding-top="0.125cm" fo:padding-bottom="0.125cm" fo:padding-left="0.25cm" fo:padding-right="0.25cm" fo:wrap-option="wrap" draw:color-mode="standard" draw:luminance="0%" draw:contrast="0%" draw:gamma="100%" draw:red="0%" draw:green="0%" draw:blue="0%" fo:clip="rect(0cm, -2.82cm, 0cm, -2.82cm)" draw:image-opacity="100%" style:mirror="none"/>
    </style:style>
    <style:style style:name="gr6" style:family="graphic" style:parent-style-name="standard">
      <style:graphic-properties draw:stroke="none" svg:stroke-width="0cm" draw:fill="none" draw:textarea-vertical-align="top" draw:auto-grow-height="false" draw:fit-to-size="false" fo:padding-top="0.127cm" fo:padding-bottom="0.127cm" fo:padding-left="0.254cm" fo:padding-right="0.254cm" fo:wrap-option="wrap"/>
    </style:style>
    <style:style style:name="gr7" style:family="graphic" style:parent-style-name="standard">
      <style:graphic-properties draw:stroke="none" svg:stroke-width="0cm" draw:fill="none" draw:textarea-vertical-align="top" draw:auto-grow-height="true" draw:fit-to-size="false" fo:padding-top="0.125cm" fo:padding-bottom="0.125cm" fo:padding-left="0.25cm" fo:padding-right="0.25cm" fo:wrap-option="no-wrap"/>
    </style:style>
    <style:style style:name="gr8" style:family="graphic" style:parent-style-name="standard">
      <style:graphic-properties draw:stroke="solid" svg:stroke-width="0.026cm" svg:stroke-color="#4a7ebb" draw:fill="gradient" draw:fill-gradient-name="Gradient_20_2" draw:textarea-vertical-align="top" draw:auto-grow-height="false" fo:padding-top="0.125cm" fo:padding-bottom="0.125cm" fo:padding-left="0.25cm" fo:padding-right="0.25cm" fo:wrap-option="wrap" draw:shadow="visible" draw:shadow-offset-x="0cm" draw:shadow-offset-y="0.064cm" draw:shadow-color="#000000" draw:shadow-opacity="35%"/>
    </style:style>
    <style:style style:name="gr9" style:family="graphic" style:parent-style-name="standard">
      <style:graphic-properties draw:stroke="none" svg:stroke-width="0cm" draw:fill="none" draw:textarea-vertical-align="top" draw:auto-grow-height="true" draw:fit-to-size="false" fo:padding-top="0.125cm" fo:padding-bottom="0.125cm" fo:padding-left="0.25cm" fo:padding-right="0.25cm" fo:wrap-option="wrap"/>
    </style:style>
    <style:style style:name="pr1" style:family="presentation" style:parent-style-name="Titre_20_et_20_contenu-notes">
      <style:graphic-properties draw:fill-color="#ffffff" fo:min-height="13.365cm"/>
    </style:style>
    <style:style style:name="pr2" style:family="presentation" style:parent-style-name="Titre_20_et_20_contenu-title">
      <style:graphic-properties draw:stroke="none" svg:stroke-width="0cm" draw:fill="none" draw:textarea-vertical-align="middle" draw:auto-grow-height="false" draw:fit-to-size="shrink-to-fit" fo:min-height="3.181cm" fo:padding-top="0.127cm" fo:padding-bottom="0.127cm" fo:padding-left="0.254cm" fo:padding-right="0.254cm" fo:wrap-option="wrap"/>
    </style:style>
    <style:style style:name="pr3" style:family="presentation" style:parent-style-name="Titre_20_et_20_contenu-outline1">
      <style:graphic-properties draw:stroke="none" svg:stroke-width="0cm" draw:fill="none" draw:textarea-vertical-align="top" draw:auto-grow-height="false" draw:fit-to-size="false" fo:min-height="11.049cm" fo:padding-top="0.127cm" fo:padding-bottom="0.127cm" fo:padding-left="0.254cm" fo:padding-right="0.254cm" fo:wrap-option="wrap"/>
    </style:style>
    <style:style style:name="co1" style:family="table-column">
      <style:table-column-properties style:column-width="11.43cm" style:use-optimal-column-width="false"/>
    </style:style>
    <style:style style:name="co2" style:family="table-column">
      <style:table-column-properties style:column-width="4.233cm" style:use-optimal-column-width="false"/>
    </style:style>
    <style:style style:name="ro1" style:family="table-row">
      <style:table-row-properties style:row-height="1.144cm"/>
    </style:style>
    <style:style style:name="ro2" style:family="table-row">
      <style:table-row-properties style:row-height="12.701cm"/>
    </style:style>
    <style:style style:name="ro3" style:family="table-row">
      <style:table-row-properties style:row-height="3.303cm"/>
    </style:style>
    <style:style style:name="ce1" style:family="table-cell">
      <style:graphic-properties draw:fill="solid" draw:fill-color="#4f81bd" style:repeat="repeat" draw:textarea-vertical-align="top" fo:padding-top="0.127cm" fo:padding-bottom="0.127cm" fo:padding-left="0.254cm" fo:padding-right="0.254cm"/>
      <style:paragraph-properties fo:border-left="0.48pt solid #ffffff" fo:border-right="0.48pt solid #ffffff" fo:border-top="0.48pt solid #ffffff" fo:border-bottom="1.5pt solid #ffffff"/>
    </style:style>
    <style:style style:name="ce2" style:family="table-cell">
      <style:graphic-properties draw:fill="solid" draw:fill-color="#d0d8e7" style:repeat="repeat" draw:textarea-vertical-align="top" fo:padding-top="0.127cm" fo:padding-bottom="0.127cm" fo:padding-left="0.254cm" fo:padding-right="0.254cm"/>
      <style:paragraph-properties fo:border="0.48pt solid #ffffff"/>
    </style:style>
    <style:style style:name="ce3" style:family="table-cell">
      <style:graphic-properties draw:fill="solid" draw:fill-color="#4f81bd" style:repeat="repeat" draw:textarea-vertical-align="top" fo:padding-top="0.127cm" fo:padding-bottom="0.127cm" fo:padding-left="0.254cm" fo:padding-right="0.254cm"/>
      <style:paragraph-properties fo:margin-left="0cm" fo:margin-right="0cm" fo:margin-top="0cm" fo:margin-bottom="0cm" fo:line-height="100%" fo:text-align="start" fo:text-indent="0cm" fo:border-left="0.48pt solid #ffffff" fo:border-right="0.48pt solid #ffffff" fo:border-top="0.48pt solid #ffffff" fo:border-bottom="1.5pt solid #ffffff" style:punctuation-wrap="hanging" style:writing-mode="lr-tb"/>
      <style:text-properties style:font-name="Comic Sans MS" fo:hyphenate="false"/>
    </style:style>
    <style:style style:name="ce4" style:family="table-cell">
      <style:graphic-properties draw:fill="solid" draw:fill-color="#d0d8e7" style:repeat="repeat" draw:textarea-vertical-align="top" fo:padding-top="0.127cm" fo:padding-bottom="0.127cm" fo:padding-left="0.254cm" fo:padding-right="0.254cm"/>
      <style:paragraph-properties fo:margin-left="0cm" fo:margin-right="0cm" fo:margin-top="0cm" fo:margin-bottom="0cm" fo:line-height="100%" fo:text-align="start" fo:text-indent="0cm" fo:border="0.48pt solid #ffffff" style:punctuation-wrap="hanging" style:writing-mode="lr-tb"/>
      <style:text-properties style:font-name="Comic Sans MS" fo:hyphenate="false"/>
    </style:style>
    <style:style style:name="ce5" style:family="table-cell">
      <style:graphic-properties draw:fill="solid" draw:fill-color="#d0d8e7" style:repeat="repeat" draw:textarea-vertical-align="top" fo:padding-top="0.127cm" fo:padding-bottom="0.127cm" fo:padding-left="0.254cm" fo:padding-right="0.254cm"/>
      <style:paragraph-properties fo:border="0.48pt solid #ffffff"/>
      <style:text-properties style:font-name="Comic Sans MS"/>
    </style:style>
    <style:style style:name="P1" style:family="paragraph">
      <style:paragraph-properties fo:text-align="start"/>
      <style:text-properties fo:font-size="18pt"/>
    </style:style>
    <style:style style:name="P2" style:family="paragraph">
      <style:paragraph-properties fo:text-align="center" style:punctuation-wrap="hanging" style:writing-mode="lr-tb"/>
      <style:text-properties fo:hyphenate="false"/>
    </style:style>
    <style:style style:name="P3" style:family="paragraph">
      <style:paragraph-properties fo:margin-top="0cm" fo:margin-bottom="0cm" fo:line-height="100%" fo:text-align="center" style:punctuation-wrap="hanging" style:writing-mode="lr-tb"/>
      <style:text-properties fo:hyphenate="false"/>
    </style:style>
    <style:style style:name="P4" style:family="paragraph">
      <style:paragraph-properties fo:text-align="start" style:font-independent-line-spacing="true"/>
      <style:text-properties style:font-name="Comic Sans MS" fo:font-size="44pt"/>
    </style:style>
    <style:style style:name="P5" style:family="paragraph">
      <style:paragraph-properties fo:margin-left="0cm" fo:margin-right="0cm" fo:margin-top="0.226cm" fo:margin-bottom="0cm" fo:line-height="100%" fo:text-align="start" fo:text-indent="0cm" style:punctuation-wrap="hanging" style:writing-mode="lr-tb"/>
      <style:text-properties fo:hyphenate="false"/>
    </style:style>
    <style:style style:name="P6" style:family="paragraph">
      <style:paragraph-properties fo:text-align="start" style:font-independent-line-spacing="true"/>
      <style:text-properties fo:font-size="32pt"/>
    </style:style>
    <style:style style:name="P7" style:family="paragraph">
      <style:paragraph-properties fo:text-align="start" style:font-independent-line-spacing="true"/>
      <style:text-properties fo:font-size="18pt"/>
    </style:style>
    <style:style style:name="P8" style:family="paragraph">
      <style:paragraph-properties fo:margin-left="0cm" fo:margin-right="0cm" fo:margin-top="0cm" fo:margin-bottom="0cm" fo:line-height="100%" fo:text-align="center" fo:text-indent="0cm" style:punctuation-wrap="hanging" style:writing-mode="lr-tb"/>
      <style:text-properties fo:hyphenate="false"/>
    </style:style>
    <style:style style:name="P9" style:family="paragraph">
      <style:paragraph-properties fo:margin-left="0cm" fo:margin-right="0cm" fo:margin-top="0cm" fo:margin-bottom="0cm" fo:line-height="100%" fo:text-align="start" fo:text-indent="0cm" style:punctuation-wrap="hanging" style:writing-mode="lr-tb"/>
      <style:text-properties fo:hyphenate="false"/>
    </style:style>
    <style:style style:name="P10" style:family="paragraph">
      <style:paragraph-properties fo:margin-left="0.953cm" fo:margin-right="0cm" fo:margin-top="0.226cm" fo:margin-bottom="0cm" fo:line-height="100%" fo:text-align="start" fo:text-indent="-0.952cm" style:punctuation-wrap="hanging" style:writing-mode="lr-tb">
        <style:tab-stops>
          <style:tab-stop style:position="0cm"/>
        </style:tab-stops>
      </style:paragraph-properties>
      <style:text-properties fo:hyphenate="false"/>
    </style:style>
    <style:style style:name="P11" style:family="paragraph">
      <style:paragraph-properties fo:margin-left="0cm" fo:margin-right="0cm" fo:margin-top="0cm" fo:margin-bottom="0cm" fo:line-height="100%" fo:text-align="start" fo:text-indent="0cm" style:punctuation-wrap="hanging" style:writing-mode="lr-tb"/>
      <style:text-properties style:font-name="Comic Sans MS" fo:hyphenate="false"/>
    </style:style>
    <style:style style:name="P12" style:family="paragraph">
      <style:paragraph-properties fo:text-align="start" style:font-independent-line-spacing="true"/>
      <style:text-properties style:font-name="Comic Sans MS" fo:font-size="11pt" style:font-size-asian="11pt" style:font-size-complex="11pt"/>
    </style:style>
    <style:style style:name="P13" style:family="paragraph">
      <style:paragraph-properties fo:margin-left="0cm" fo:margin-right="0cm" fo:margin-top="0.226cm" fo:margin-bottom="0cm" fo:line-height="100%" fo:text-align="justify" fo:text-indent="0cm" style:punctuation-wrap="hanging" style:writing-mode="lr-tb"/>
      <style:text-properties fo:hyphenate="false"/>
    </style:style>
    <style:style style:name="P14" style:family="paragraph">
      <style:paragraph-properties fo:text-align="justify" style:font-independent-line-spacing="true"/>
      <style:text-properties style:font-name="Comic Sans MS" fo:font-size="32pt"/>
    </style:style>
    <style:style style:name="T1" style:family="text">
      <style:text-properties fo:font-variant="normal" fo:text-transform="none" fo:color="#000000" style:text-line-through-style="none" style:text-line-through-type="none" style:text-position="0% 100%" style:font-name="Comic Sans MS" fo:font-size="16pt" fo:letter-spacing="normal" fo:font-style="normal" style:text-underline-style="none" fo:font-weight="normal" style:font-size-asian="16pt" style:font-style-asian="normal" style:font-weight-asian="normal" style:font-size-complex="16pt" style:font-style-complex="normal" style:font-weight-complex="normal"/>
    </style:style>
    <style:style style:name="T2" style:family="text">
      <style:text-properties fo:font-variant="normal" fo:text-transform="none" fo:color="#000000" style:text-line-through-style="none" style:text-line-through-type="none" style:text-position="0% 100%" style:font-name="Comic Sans MS" fo:font-size="44pt" fo:letter-spacing="normal" fo:font-style="normal" style:text-underline-style="none" fo:font-weight="normal" style:font-size-asian="44pt" style:font-style-asian="normal" style:font-weight-asian="normal" style:font-size-complex="44pt" style:font-style-complex="normal" style:font-weight-complex="normal"/>
    </style:style>
    <style:style style:name="T3" style:family="text">
      <style:text-properties fo:font-variant="normal" fo:text-transform="none" fo:color="#000000" style:text-line-through-style="none" style:text-line-through-type="none" style:text-position="0% 100%" style:font-name="Calibri1" fo:font-size="32pt" fo:letter-spacing="normal" fo:font-style="normal" style:text-underline-style="none" fo:font-weight="normal" style:font-size-asian="32pt" style:font-style-asian="normal" style:font-weight-asian="normal" style:font-size-complex="32pt" style:font-style-complex="normal" style:font-weight-complex="normal"/>
    </style:style>
    <style:style style:name="T4" style:family="text">
      <style:text-properties fo:font-variant="normal" fo:text-transform="none" fo:color="#000000" style:text-line-through-style="none" style:text-line-through-type="none" style:text-position="0% 100%" style:font-name="Comic Sans MS" fo:font-size="32pt" fo:letter-spacing="normal" fo:font-style="normal" style:text-underline-style="none" fo:font-weight="normal" style:font-size-asian="32pt" style:font-style-asian="normal" style:font-weight-asian="normal" style:font-size-complex="32pt" style:font-style-complex="normal" style:font-weight-complex="normal"/>
    </style:style>
    <style:style style:name="T5" style:family="text">
      <style:text-properties fo:font-variant="normal" fo:text-transform="none" fo:color="#ffffff" style:text-line-through-style="none" style:text-line-through-type="none" style:text-position="0% 100%" style:font-name="Comic Sans MS" fo:font-size="18pt" fo:letter-spacing="normal" fo:font-style="normal" style:text-underline-style="none" fo:font-weight="bold" style:font-size-asian="18pt" style:font-style-asian="normal" style:font-weight-asian="bold" style:font-size-complex="18pt" style:font-style-complex="normal" style:font-weight-complex="bold"/>
    </style:style>
    <style:style style:name="T6" style:family="text">
      <style:text-properties fo:font-variant="normal" fo:text-transform="none" fo:color="#000000" style:text-line-through-style="none" style:text-line-through-type="none" style:text-position="0% 100%" style:font-name="Comic Sans MS" fo:font-size="18pt" fo:letter-spacing="normal" fo:font-style="normal" style:text-underline-style="none" fo:font-weight="normal" style:font-size-asian="18pt" style:font-style-asian="normal" style:font-weight-asian="normal" style:font-size-complex="18pt" style:font-style-complex="normal" style:font-weight-complex="normal"/>
    </style:style>
    <style:style style:name="T7" style:family="text">
      <style:text-properties fo:font-variant="normal" fo:text-transform="none" fo:color="#000000" style:text-line-through-style="none" style:text-line-through-type="none" style:text-position="0% 100%" style:font-name="Calibri1" fo:font-size="18pt" fo:letter-spacing="normal" fo:font-style="normal" style:text-underline-style="none" fo:font-weight="normal" style:font-size-asian="18pt" style:font-style-asian="normal" style:font-weight-asian="normal" style:font-size-complex="18pt" style:font-style-complex="normal" style:font-weight-complex="normal"/>
    </style:style>
    <style:style style:name="T8" style:family="text">
      <style:text-properties fo:font-variant="normal" fo:text-transform="none" fo:color="#ffffff" style:text-line-through-style="none" style:text-line-through-type="none" style:text-position="0% 100%" style:font-name="Calibri1" fo:font-size="18pt" fo:letter-spacing="normal" fo:font-style="normal" style:text-underline-style="none" fo:font-weight="bold" style:font-size-asian="18pt" style:font-style-asian="normal" style:font-weight-asian="bold" style:font-size-complex="18pt" style:font-style-complex="normal" style:font-weight-complex="bold"/>
    </style:style>
    <style:style style:name="T9" style:family="text">
      <style:text-properties fo:font-variant="normal" fo:text-transform="none" fo:color="#0000ff" style:text-line-through-style="none" style:text-line-through-type="none" style:text-position="0% 100%" style:font-name="Comic Sans MS" fo:font-size="11pt" fo:letter-spacing="normal" fo:font-style="normal" style:text-underline-style="solid" style:text-underline-width="auto" style:text-underline-color="font-color" fo:font-weight="normal" style:font-size-asian="11pt" style:font-style-asian="normal" style:font-weight-asian="normal" style:font-size-complex="11pt" style:font-style-complex="normal" style:font-weight-complex="normal"/>
    </style:style>
    <style:style style:name="T10" style:family="text">
      <style:text-properties fo:font-variant="normal" fo:text-transform="none" fo:color="#000000" style:text-line-through-style="none" style:text-line-through-type="none" style:text-position="0% 100%" style:font-name="Comic Sans MS" fo:font-size="14pt" fo:letter-spacing="normal" fo:font-style="normal" style:text-underline-style="none" fo:font-weight="normal" style:font-size-asian="14pt" style:font-style-asian="normal" style:font-weight-asian="normal" style:font-size-complex="14pt" style:font-style-complex="normal" style:font-weight-complex="normal"/>
    </style:style>
    <text:list-style style:name="L1">
      <text:list-level-style-bullet text:level="1" text:bullet-char="●">
        <style:list-level-properties text:min-label-width="0.6cm"/>
        <style:text-properties fo:font-family="StarSymbol" style:use-window-font-color="true" fo:font-size="45%"/>
      </text:list-level-style-bullet>
      <text:list-level-style-bullet text:level="2" text:bullet-char="●">
        <style:list-level-properties text:space-before="0.6cm" text:min-label-width="0.6cm"/>
        <style:text-properties fo:font-family="StarSymbol" style:use-window-font-color="true" fo:font-size="45%"/>
      </text:list-level-style-bullet>
      <text:list-level-style-bullet text:level="3" text:bullet-char="●">
        <style:list-level-properties text:space-before="1.2cm" text:min-label-width="0.6cm"/>
        <style:text-properties fo:font-family="StarSymbol" style:use-window-font-color="true" fo:font-size="45%"/>
      </text:list-level-style-bullet>
      <text:list-level-style-bullet text:level="4" text:bullet-char="●">
        <style:list-level-properties text:space-before="1.8cm" text:min-label-width="0.6cm"/>
        <style:text-properties fo:font-family="StarSymbol" style:use-window-font-color="true" fo:font-size="45%"/>
      </text:list-level-style-bullet>
      <text:list-level-style-bullet text:level="5" text:bullet-char="●">
        <style:list-level-properties text:space-before="2.4cm" text:min-label-width="0.6cm"/>
        <style:text-properties fo:font-family="StarSymbol" style:use-window-font-color="true" fo:font-size="45%"/>
      </text:list-level-style-bullet>
      <text:list-level-style-bullet text:level="6" text:bullet-char="●">
        <style:list-level-properties text:space-before="3cm" text:min-label-width="0.6cm"/>
        <style:text-properties fo:font-family="StarSymbol" style:use-window-font-color="true" fo:font-size="45%"/>
      </text:list-level-style-bullet>
      <text:list-level-style-bullet text:level="7" text:bullet-char="●">
        <style:list-level-properties text:space-before="3.6cm" text:min-label-width="0.6cm"/>
        <style:text-properties fo:font-family="StarSymbol" style:use-window-font-color="true" fo:font-size="45%"/>
      </text:list-level-style-bullet>
      <text:list-level-style-bullet text:level="8" text:bullet-char="●">
        <style:list-level-properties text:space-before="4.2cm" text:min-label-width="0.6cm"/>
        <style:text-properties fo:font-family="StarSymbol" style:use-window-font-color="true" fo:font-size="45%"/>
      </text:list-level-style-bullet>
      <text:list-level-style-bullet text:level="9" text:bullet-char="●">
        <style:list-level-properties text:space-before="4.8cm" text:min-label-width="0.6cm"/>
        <style:text-properties fo:font-family="StarSymbol" style:use-window-font-color="true" fo:font-size="45%"/>
      </text:list-level-style-bullet>
      <text:list-level-style-bullet text:level="10" text:bullet-char="●">
        <style:list-level-properties text:space-before="5.4cm" text:min-label-width="0.6cm"/>
        <style:text-properties fo:font-family="StarSymbol" style:use-window-font-color="true" fo:font-size="45%"/>
      </text:list-level-style-bullet>
    </text:list-style>
    <text:list-style style:name="L2">
      <text:list-level-style-bullet text:level="1" text:bullet-char="●">
        <style:list-level-properties text:space-before="0.3cm" text:min-label-width="0.9cm"/>
        <style:text-properties fo:font-family="StarSymbol" style:use-window-font-color="true" fo:font-size="45%"/>
      </text:list-level-style-bullet>
      <text:list-level-style-bullet text:level="2" text:bullet-char="–">
        <style:list-level-properties text:space-before="1.5cm" text:min-label-width="0.9cm"/>
        <style:text-properties fo:font-family="StarSymbol" style:use-window-font-color="true" fo:font-size="75%"/>
      </text:list-level-style-bullet>
      <text:list-level-style-bullet text:level="3" text:bullet-char="●">
        <style:list-level-properties text:space-before="2.8cm" text:min-label-width="0.8cm"/>
        <style:text-properties fo:font-family="StarSymbol" style:use-window-font-color="true" fo:font-size="45%"/>
      </text:list-level-style-bullet>
      <text:list-level-style-bullet text:level="4" text:bullet-char="–">
        <style:list-level-properties text:space-before="4.2cm" text:min-label-width="0.6cm"/>
        <style:text-properties fo:font-family="StarSymbol" style:use-window-font-color="true" fo:font-size="75%"/>
      </text:list-level-style-bullet>
      <text:list-level-style-bullet text:level="5" text:bullet-char="●">
        <style:list-level-properties text:space-before="5.4cm" text:min-label-width="0.6cm"/>
        <style:text-properties fo:font-family="StarSymbol" style:use-window-font-color="true" fo:font-size="45%"/>
      </text:list-level-style-bullet>
      <text:list-level-style-bullet text:level="6" text:bullet-char="●">
        <style:list-level-properties text:space-before="6.6cm" text:min-label-width="0.6cm"/>
        <style:text-properties fo:font-family="StarSymbol" style:use-window-font-color="true" fo:font-size="45%"/>
      </text:list-level-style-bullet>
      <text:list-level-style-bullet text:level="7" text:bullet-char="●">
        <style:list-level-properties text:space-before="7.8cm" text:min-label-width="0.6cm"/>
        <style:text-properties fo:font-family="StarSymbol" style:use-window-font-color="true" fo:font-size="45%"/>
      </text:list-level-style-bullet>
      <text:list-level-style-bullet text:level="8" text:bullet-char="●">
        <style:list-level-properties text:space-before="9cm" text:min-label-width="0.6cm"/>
        <style:text-properties fo:font-family="StarSymbol" style:use-window-font-color="true" fo:font-size="45%"/>
      </text:list-level-style-bullet>
      <text:list-level-style-bullet text:level="9" text:bullet-char="●">
        <style:list-level-properties text:space-before="10.2cm" text:min-label-width="0.6cm"/>
        <style:text-properties fo:font-family="StarSymbol" style:use-window-font-color="true" fo:font-size="45%"/>
      </text:list-level-style-bullet>
      <text:list-level-style-bullet text:level="10" text:bullet-char="●">
        <style:list-level-properties text:space-before="11.4cm" text:min-label-width="0.6cm"/>
        <style:text-properties fo:font-family="StarSymbol" style:use-window-font-color="true" fo:font-size="45%"/>
      </text:list-level-style-bullet>
    </text:list-style>
    <text:list-style style:name="L3">
      <text:list-level-style-bullet text:level="1" text:bullet-char="•">
        <style:list-level-properties text:space-before="0.001cm" text:min-label-width="0.952cm"/>
        <style:text-properties fo:font-family="Arial" style:font-family-generic="swiss" fo:color="#000000" fo:font-size="100%"/>
      </text:list-level-style-bullet>
      <text:list-level-style-bullet text:level="2" text:bullet-char="–">
        <style:list-level-properties text:space-before="1.5cm" text:min-label-width="0.9cm"/>
        <style:text-properties fo:font-family="StarSymbol" style:use-window-font-color="true" fo:font-size="75%"/>
      </text:list-level-style-bullet>
      <text:list-level-style-bullet text:level="3" text:bullet-char="●">
        <style:list-level-properties text:space-before="2.8cm" text:min-label-width="0.8cm"/>
        <style:text-properties fo:font-family="StarSymbol" style:use-window-font-color="true" fo:font-size="45%"/>
      </text:list-level-style-bullet>
      <text:list-level-style-bullet text:level="4" text:bullet-char="–">
        <style:list-level-properties text:space-before="4.2cm" text:min-label-width="0.6cm"/>
        <style:text-properties fo:font-family="StarSymbol" style:use-window-font-color="true" fo:font-size="75%"/>
      </text:list-level-style-bullet>
      <text:list-level-style-bullet text:level="5" text:bullet-char="●">
        <style:list-level-properties text:space-before="5.4cm" text:min-label-width="0.6cm"/>
        <style:text-properties fo:font-family="StarSymbol" style:use-window-font-color="true" fo:font-size="45%"/>
      </text:list-level-style-bullet>
      <text:list-level-style-bullet text:level="6" text:bullet-char="●">
        <style:list-level-properties text:space-before="6.6cm" text:min-label-width="0.6cm"/>
        <style:text-properties fo:font-family="StarSymbol" style:use-window-font-color="true" fo:font-size="45%"/>
      </text:list-level-style-bullet>
      <text:list-level-style-bullet text:level="7" text:bullet-char="●">
        <style:list-level-properties text:space-before="7.8cm" text:min-label-width="0.6cm"/>
        <style:text-properties fo:font-family="StarSymbol" style:use-window-font-color="true" fo:font-size="45%"/>
      </text:list-level-style-bullet>
      <text:list-level-style-bullet text:level="8" text:bullet-char="●">
        <style:list-level-properties text:space-before="9cm" text:min-label-width="0.6cm"/>
        <style:text-properties fo:font-family="StarSymbol" style:use-window-font-color="true" fo:font-size="45%"/>
      </text:list-level-style-bullet>
      <text:list-level-style-bullet text:level="9" text:bullet-char="●">
        <style:list-level-properties text:space-before="10.2cm" text:min-label-width="0.6cm"/>
        <style:text-properties fo:font-family="StarSymbol" style:use-window-font-color="true" fo:font-size="45%"/>
      </text:list-level-style-bullet>
      <text:list-level-style-bullet text:level="10" text:bullet-char="●">
        <style:list-level-properties text:space-before="11.4cm" text:min-label-width="0.6cm"/>
        <style:text-properties fo:font-family="StarSymbol" style:use-window-font-color="true" fo:font-size="45%"/>
      </text:list-level-style-bullet>
    </text:list-style>
  </office:automatic-styles>
  <office:body>
    <office:presentation>
      <draw:page draw:name="page1" draw:style-name="dp1" draw:master-page-name="Titre_20_et_20_contenu" presentation:presentation-page-layout-name="AL1T11">
        <office:forms form:automatic-focus="false" form:apply-design-mode="false"/>
        <draw:frame draw:name="Espace réservé du contenu 7" draw:style-name="gr1" draw:text-style-name="P1" draw:layer="layout" svg:width="4.15cm" svg:height="2.282cm" svg:x="6.25cm" svg:y="2.2cm">
          <draw:image xlink:href="Pictures/10000000000000A30000008653E9F1ED.jpg" xlink:type="simple" xlink:show="embed" xlink:actuate="onLoad">
            <text:p/>
          </draw:image>
        </draw:frame>
        <draw:frame draw:name="Image 3" draw:style-name="gr1" draw:text-style-name="P1" draw:layer="layout" svg:width="4.193cm" svg:height="5.391cm" svg:x="19.979cm" svg:y="1.067cm">
          <draw:image xlink:href="Pictures/100002010000007700000099D6881953.png" xlink:type="simple" xlink:show="embed" xlink:actuate="onLoad">
            <text:p/>
          </draw:image>
        </draw:frame>
        <draw:frame draw:style-name="gr2" draw:layer="layout" svg:width="11.6cm" svg:height="8.121cm" svg:x="3.2cm" svg:y="4.879cm">
          <draw:text-box>
            <text:p text:style-name="P2">
              <text:span text:style-name="T1">Du machst Ferien mit deiner Familie in Südengland.</text:span>
              <text:span text:style-name="T1">
                <text:line-break/>
              </text:span>
              <text:span text:style-name="T1">Wie ist das Wetter dort?</text:span>
              <text:span text:style-name="T1">
                <text:line-break/>
              </text:span>
              <text:span text:style-name="T1">Was könnt ihr machen? </text:span>
              <text:span text:style-name="T1">
                <text:line-break/>
              </text:span>
              <text:span text:style-name="T1">
                <text:line-break/>
              </text:span>
              <text:span text:style-name="T1">You are on holidays with your family in Munich. </text:span>
              <text:span text:style-name="T1">
                <text:line-break/>
              </text:span>
              <text:span text:style-name="T1">What’s the weather like?</text:span>
              <text:span text:style-name="T1">
                <text:line-break/>
              </text:span>
              <text:span text:style-name="T1">What can you do there? </text:span>
              <text:span text:style-name="T1">
                <text:line-break/>
              </text:span>
              <text:span text:style-name="T1"/>
            </text:p>
          </draw:text-box>
        </draw:frame>
        <presentation:notes draw:style-name="dp2">
          <draw:page-thumbnail draw:style-name="gr3" draw:layer="layout" svg:width="14.848cm" svg:height="11.136cm" svg:x="3.075cm" svg:y="2.257cm" draw:page-number="1" presentation:class="page"/>
          <draw:frame presentation:style-name="pr1" draw:layer="layout" svg:width="16.799cm" svg:height="13.365cm" svg:x="2.1cm" svg:y="14.107cm" presentation:class="notes" presentation:placeholder="true">
            <draw:text-box/>
          </draw:frame>
        </presentation:notes>
      </draw:page>
      <draw:page draw:name="Erinnere dich!&#10;Remember!" draw:style-name="dp1" draw:master-page-name="Titre_20_et_20_contenu" presentation:presentation-page-layout-name="AL1T11">
        <draw:frame draw:name="Titre 1" presentation:style-name="pr2" draw:text-style-name="P4" draw:layer="layout" svg:width="22.859cm" svg:height="3.174cm" svg:x="1.27cm" svg:y="0.763cm" presentation:class="title" presentation:user-transformed="true">
          <draw:text-box>
            <text:p text:style-name="P3">
              <text:span text:style-name="T2">Erinnere dich!</text:span>
              <text:span text:style-name="T2">
                <text:line-break/>
              </text:span>
              <text:span text:style-name="T2">Remember!</text:span>
            </text:p>
          </draw:text-box>
        </draw:frame>
        <draw:frame draw:name="Espace réservé du contenu 2" presentation:style-name="pr3" draw:text-style-name="P6" draw:layer="layout" svg:width="22.859cm" svg:height="12.571cm" svg:x="1.27cm" svg:y="4.445cm" presentation:class="outline" presentation:user-transformed="true">
          <draw:text-box>
            <text:p text:style-name="P5">
              <text:span text:style-name="T3"/>
            </text:p>
            <text:list text:style-name="L3">
              <text:list-item>
                <text:p text:style-name="P5">
                  <text:span text:style-name="T4">Am Montag, …</text:span>
                </text:p>
              </text:list-item>
            </text:list>
            <text:p text:style-name="P5">
              <text:span text:style-name="T4"/>
            </text:p>
            <text:p text:style-name="P5">
              <text:span text:style-name="T4"/>
            </text:p>
            <text:list text:continue-numbering="true" text:style-name="L3">
              <text:list-item>
                <text:p text:style-name="P5">
                  <text:span text:style-name="T4">On monday, …</text:span>
                </text:p>
              </text:list-item>
            </text:list>
          </draw:text-box>
        </draw:frame>
        <draw:custom-shape draw:name="ZoneTexte 3" draw:style-name="gr4" draw:text-style-name="P7" draw:layer="layout" svg:width="0.512cm" svg:height="1.025cm" svg:x="8.143cm" svg:y="2.616cm">
          <text:p text:style-name="P9">
            <text:span text:style-name="T7"/>
          </text:p>
          <draw:enhanced-geometry draw:mirror-horizontal="false" draw:mirror-vertical="false" svg:viewBox="0 0 0 0" draw:text-areas="0 0 ?f3 ?f2" draw:type="ooxml-rect" draw:enhanced-path="M 0 0 L ?f3 0 ?f3 ?f2 0 ?f2 Z N">
            <draw:equation draw:name="f0" draw:formula="logwidth/2"/>
            <draw:equation draw:name="f1" draw:formula="logheight/2"/>
            <draw:equation draw:name="f2" draw:formula="logheight"/>
            <draw:equation draw:name="f3" draw:formula="logwidth"/>
          </draw:enhanced-geometry>
        </draw:custom-shape>
        <draw:frame draw:name="Image 4" draw:style-name="gr1" draw:text-style-name="P1" draw:layer="layout" svg:width="4.435cm" svg:height="4.482cm" svg:x="2.943cm" svg:y="0.375cm">
          <draw:image xlink:href="Pictures/10000201000000BF000000C114795F51.png" xlink:type="simple" xlink:show="embed" xlink:actuate="onLoad">
            <text:p/>
          </draw:image>
        </draw:frame>
        <presentation:notes draw:style-name="dp2">
          <draw:page-thumbnail draw:style-name="gr3" draw:layer="layout" svg:width="14.848cm" svg:height="11.136cm" svg:x="3.075cm" svg:y="2.257cm" draw:page-number="2" presentation:class="page"/>
          <draw:frame presentation:style-name="pr1" draw:layer="layout" svg:width="16.799cm" svg:height="13.365cm" svg:x="2.1cm" svg:y="14.107cm" presentation:class="notes" presentation:placeholder="true">
            <draw:text-box/>
          </draw:frame>
        </presentation:notes>
      </draw:page>
      <draw:page draw:name="Erinnere dich!&#10;Remember!" draw:style-name="dp1" draw:master-page-name="Titre_20_et_20_contenu" presentation:presentation-page-layout-name="AL1T11">
        <draw:frame draw:name="Titre 1" presentation:style-name="pr2" draw:text-style-name="P4" draw:layer="layout" svg:width="22.859cm" svg:height="3.174cm" svg:x="1.27cm" svg:y="1.427cm" presentation:class="title" presentation:user-transformed="true">
          <draw:text-box>
            <text:p text:style-name="P3">
              <text:span text:style-name="T2">Erinnere dich!</text:span>
              <text:span text:style-name="T2">
                <text:line-break/>
              </text:span>
              <text:span text:style-name="T2">Remember!</text:span>
            </text:p>
          </draw:text-box>
        </draw:frame>
        <draw:frame draw:name="Espace réservé du contenu 3" draw:style-name="gr5" draw:text-style-name="P1" draw:layer="layout" svg:width="6.98cm" svg:height="3.838cm" svg:x="0.735cm" svg:y="1.427cm">
          <draw:image xlink:href="Pictures/10000201000000BF000000C114795F51.png" xlink:type="simple" xlink:show="embed" xlink:actuate="onLoad">
            <text:p/>
          </draw:image>
        </draw:frame>
        <draw:frame draw:name="Image 18" draw:style-name="gr1" draw:text-style-name="P1" draw:layer="layout" svg:width="2.921cm" svg:height="2.657cm" svg:x="20.197cm" svg:y="10.217cm">
          <draw:image xlink:href="Pictures/1000020100000090000000830D856B57.png" xlink:type="simple" xlink:show="embed" xlink:actuate="onLoad">
            <text:p/>
          </draw:image>
        </draw:frame>
        <draw:frame draw:name="Picture 2" draw:style-name="gr1" draw:text-style-name="P1" draw:layer="layout" svg:width="3.359cm" svg:height="3.624cm" svg:x="6.079cm" svg:y="5.465cm">
          <draw:image xlink:href="Pictures/100000000000007F00000089DC835DF2.jpg" xlink:type="simple" xlink:show="embed" xlink:actuate="onLoad">
            <text:p/>
          </draw:image>
        </draw:frame>
        <draw:frame draw:name="Picture 3" draw:style-name="gr1" draw:text-style-name="P1" draw:layer="layout" svg:width="3.28cm" svg:height="3.571cm" svg:x="11.876cm" svg:y="5.553cm">
          <draw:image xlink:href="Pictures/100000000000007C000000874FC937DD.jpg" xlink:type="simple" xlink:show="embed" xlink:actuate="onLoad">
            <text:p/>
          </draw:image>
        </draw:frame>
        <draw:frame draw:name="Picture 4" draw:style-name="gr1" draw:text-style-name="P1" draw:layer="layout" svg:width="3.492cm" svg:height="3.677cm" svg:x="1.07cm" svg:y="8.227cm">
          <draw:image xlink:href="Pictures/10000000000000840000008B2D3BD578.jpg" xlink:type="simple" xlink:show="embed" xlink:actuate="onLoad">
            <text:p/>
          </draw:image>
        </draw:frame>
        <draw:frame draw:name="Picture 5" draw:style-name="gr1" draw:text-style-name="P1" draw:layer="layout" svg:width="4.312cm" svg:height="3.994cm" svg:x="6.083cm" svg:y="8.992cm">
          <draw:image xlink:href="Pictures/10000000000000A3000000975DD1A5D7.jpg" xlink:type="simple" xlink:show="embed" xlink:actuate="onLoad">
            <text:p/>
          </draw:image>
        </draw:frame>
        <draw:frame draw:name="Picture 6" draw:style-name="gr1" draw:text-style-name="P1" draw:layer="layout" svg:width="3.359cm" svg:height="3.624cm" svg:x="16.056cm" svg:y="5.288cm">
          <draw:image xlink:href="Pictures/100000000000007F00000089E0F9CEFC.jpg" xlink:type="simple" xlink:show="embed" xlink:actuate="onLoad">
            <text:p/>
          </draw:image>
        </draw:frame>
        <draw:frame draw:name="Picture 7" draw:style-name="gr1" draw:text-style-name="P1" draw:layer="layout" svg:width="3.571cm" svg:height="3.73cm" svg:x="11.386cm" svg:y="9.124cm">
          <draw:image xlink:href="Pictures/10000000000000870000008D0FCE0584.jpg" xlink:type="simple" xlink:show="embed" xlink:actuate="onLoad">
            <text:p/>
          </draw:image>
        </draw:frame>
        <draw:frame draw:name="Picture 9" draw:style-name="gr1" draw:text-style-name="P1" draw:layer="layout" svg:width="3.941cm" svg:height="3.835cm" svg:x="0.745cm" svg:y="5.288cm">
          <draw:image xlink:href="Pictures/1000000000000095000000911E752E2B.jpg" xlink:type="simple" xlink:show="embed" xlink:actuate="onLoad">
            <text:p/>
          </draw:image>
        </draw:frame>
        <draw:frame draw:name="Picture 10" draw:style-name="gr1" draw:text-style-name="P1" draw:layer="layout" svg:width="3.571cm" svg:height="3.73cm" svg:x="20.387cm" svg:y="5.782cm">
          <draw:image xlink:href="Pictures/10000000000000870000008D26B71875.jpg" xlink:type="simple" xlink:show="embed" xlink:actuate="onLoad">
            <text:p/>
          </draw:image>
        </draw:frame>
        <draw:frame draw:name="Picture 11" draw:style-name="gr1" draw:text-style-name="P1" draw:layer="layout" svg:width="3.731cm" svg:height="3.556cm" svg:x="2.347cm" svg:y="13.655cm">
          <draw:image xlink:href="Pictures/10000000000000AA000000A2AE450EAE.jpg" xlink:type="simple" xlink:show="embed" xlink:actuate="onLoad">
            <text:p/>
          </draw:image>
        </draw:frame>
        <draw:frame draw:name="Picture 12" draw:style-name="gr1" draw:text-style-name="P1" draw:layer="layout" svg:width="3.28cm" svg:height="3.571cm" svg:x="16.136cm" svg:y="9.682cm">
          <draw:image xlink:href="Pictures/100000000000007C00000087552F1EE8.jpg" xlink:type="simple" xlink:show="embed" xlink:actuate="onLoad">
            <text:p/>
          </draw:image>
        </draw:frame>
        <draw:frame draw:name="Picture 14" draw:style-name="gr1" draw:text-style-name="P1" draw:layer="layout" svg:width="4.147cm" svg:height="2.764cm" svg:x="8.219cm" svg:y="14.051cm">
          <draw:image xlink:href="Pictures/10000000000000F4000000A34315D9A6.jpg" xlink:type="simple" xlink:show="embed" xlink:actuate="onLoad">
            <text:p/>
          </draw:image>
        </draw:frame>
        <draw:frame draw:name="Picture 16" draw:style-name="gr1" draw:text-style-name="P1" draw:layer="layout" svg:width="3.5cm" svg:height="3.709cm" svg:x="15.73cm" svg:y="13.927cm">
          <draw:image xlink:href="Pictures/10000000000000CE000000DB2DCE49C8.jpg" xlink:type="simple" xlink:show="embed" xlink:actuate="onLoad">
            <text:p/>
          </draw:image>
        </draw:frame>
        <presentation:notes draw:style-name="dp2">
          <draw:page-thumbnail draw:style-name="gr3" draw:layer="layout" svg:width="14.848cm" svg:height="11.136cm" svg:x="3.075cm" svg:y="2.257cm" draw:page-number="3" presentation:class="page"/>
          <draw:frame presentation:style-name="pr1" draw:layer="layout" svg:width="16.799cm" svg:height="13.365cm" svg:x="2.1cm" svg:y="14.107cm" presentation:class="notes" presentation:placeholder="true">
            <draw:text-box/>
          </draw:frame>
        </presentation:notes>
      </draw:page>
      <draw:page draw:name="Wie sagt man das…?&#10;How do you say that?" draw:style-name="dp1" draw:master-page-name="Titre_20_et_20_contenu" presentation:presentation-page-layout-name="AL1T11">
        <draw:frame draw:name="Titre 1" presentation:style-name="pr2" draw:text-style-name="P4" draw:layer="layout" svg:width="22.859cm" svg:height="3.174cm" svg:x="1.27cm" svg:y="0.763cm" presentation:class="title" presentation:user-transformed="true">
          <draw:text-box>
            <text:p text:style-name="P3">
              <text:span text:style-name="T2">Wie sagt man das…?</text:span>
              <text:span text:style-name="T2">
                <text:line-break/>
              </text:span>
              <text:span text:style-name="T2">How do you say that?</text:span>
            </text:p>
          </draw:text-box>
        </draw:frame>
        <draw:frame draw:name="Espace réservé du contenu 2" presentation:style-name="pr3" draw:text-style-name="P6" draw:layer="layout" svg:width="22.859cm" svg:height="12.571cm" svg:x="1.27cm" svg:y="4.445cm" presentation:class="outline" presentation:user-transformed="true">
          <draw:text-box>
            <text:p text:style-name="P5">
              <text:span text:style-name="T3"/>
            </text:p>
            <text:list text:style-name="L3">
              <text:list-item>
                <text:p text:style-name="P5">
                  <text:span text:style-name="T4">Mais: …</text:span>
                </text:p>
              </text:list-item>
              <text:list-item>
                <text:p text:style-name="P5">
                  <text:span text:style-name="T4">Et: …</text:span>
                </text:p>
              </text:list-item>
              <text:list-item>
                <text:p text:style-name="P5">
                  <text:span text:style-name="T4">Donc: …</text:span>
                </text:p>
              </text:list-item>
              <text:list-item>
                <text:p text:style-name="P5">
                  <text:span text:style-name="T4">Je veux dire…: …</text:span>
                </text:p>
              </text:list-item>
              <text:list-item>
                <text:p text:style-name="P5">
                  <text:span text:style-name="T4">Peut-être: …</text:span>
                </text:p>
              </text:list-item>
            </text:list>
            <text:p text:style-name="P5">
              <text:span text:style-name="T4"/>
            </text:p>
          </draw:text-box>
        </draw:frame>
        <draw:frame draw:name="Image 4" draw:style-name="gr1" draw:text-style-name="P1" draw:layer="layout" svg:width="4.525cm" svg:height="4.573cm" svg:x="1.337cm" svg:y="0.763cm">
          <draw:image xlink:href="Pictures/10000201000000BF000000C114795F51.png" xlink:type="simple" xlink:show="embed" xlink:actuate="onLoad">
            <text:p/>
          </draw:image>
        </draw:frame>
        <presentation:notes draw:style-name="dp2">
          <draw:page-thumbnail draw:style-name="gr3" draw:layer="layout" svg:width="14.848cm" svg:height="11.136cm" svg:x="3.075cm" svg:y="2.257cm" draw:page-number="4" presentation:class="page"/>
          <draw:frame presentation:style-name="pr1" draw:layer="layout" svg:width="16.799cm" svg:height="13.365cm" svg:x="2.1cm" svg:y="14.107cm" presentation:class="notes" presentation:placeholder="true">
            <draw:text-box/>
          </draw:frame>
        </presentation:notes>
      </draw:page>
      <draw:page draw:name="Wir können….&#10;We can …" draw:style-name="dp1" draw:master-page-name="Titre_20_et_20_contenu" presentation:presentation-page-layout-name="AL1T11">
        <draw:frame draw:name="Titre 1" presentation:style-name="pr2" draw:text-style-name="P4" draw:layer="layout" svg:width="22.859cm" svg:height="3.174cm" svg:x="1.27cm" svg:y="0.763cm" presentation:class="title" presentation:user-transformed="true">
          <draw:text-box>
            <text:p text:style-name="P3">
              <text:span text:style-name="T2">Wir können….</text:span>
              <text:span text:style-name="T2">
                <text:line-break/>
              </text:span>
              <text:span text:style-name="T2">We can …</text:span>
            </text:p>
          </draw:text-box>
        </draw:frame>
        <draw:frame draw:name="Espace réservé du contenu 3" draw:style-name="gr1" draw:text-style-name="P1" draw:layer="layout" svg:width="5.123cm" svg:height="2.817cm" svg:x="0.432cm" svg:y="4.298cm">
          <draw:image xlink:href="Pictures/10000201000000900000007CF835EAF4.png" xlink:type="simple" xlink:show="embed" xlink:actuate="onLoad">
            <text:p/>
          </draw:image>
        </draw:frame>
        <draw:frame draw:name="Image 4" draw:style-name="gr1" draw:text-style-name="P1" draw:layer="layout" svg:width="2.095cm" svg:height="2.726cm" svg:x="1.74cm" svg:y="8.447cm">
          <draw:image xlink:href="Pictures/100000000000007B000000A015608252.jpg" xlink:type="simple" xlink:show="embed" xlink:actuate="onLoad">
            <text:p/>
          </draw:image>
        </draw:frame>
        <draw:frame draw:name="Image 5" draw:style-name="gr1" draw:text-style-name="P1" draw:layer="layout" svg:width="2.585cm" svg:height="2.375cm" svg:x="1.74cm" svg:y="12.671cm">
          <draw:image xlink:href="Pictures/100002010000009400000088DBC36AF5.png" xlink:type="simple" xlink:show="embed" xlink:actuate="onLoad">
            <text:p/>
          </draw:image>
        </draw:frame>
        <draw:frame draw:name="Image 6" draw:style-name="gr1" draw:text-style-name="P1" draw:layer="layout" svg:width="3.623cm" svg:height="2.415cm" svg:x="5.65cm" svg:y="4.699cm">
          <draw:image xlink:href="Pictures/10000000000000D50000008E5FAC706C.jpg" xlink:type="simple" xlink:show="embed" xlink:actuate="onLoad">
            <text:p/>
          </draw:image>
        </draw:frame>
        <draw:frame draw:name="Image 7" draw:style-name="gr1" draw:text-style-name="P1" draw:layer="layout" svg:width="4.324cm" svg:height="2.925cm" svg:x="5.556cm" svg:y="8.085cm">
          <draw:image xlink:href="Pictures/10000000000000FF000000AC66E4D8E8.jpg" xlink:type="simple" xlink:show="embed" xlink:actuate="onLoad">
            <text:p/>
          </draw:image>
        </draw:frame>
        <draw:frame draw:name="Picture 2" draw:style-name="gr1" draw:text-style-name="P1" draw:layer="layout" svg:width="5.1cm" svg:height="1.869cm" svg:x="10.666cm" svg:y="5.045cm">
          <draw:image xlink:href="Pictures/100000000000012D0000006EF3A2C77D.jpg" xlink:type="simple" xlink:show="embed" xlink:actuate="onLoad">
            <text:p/>
          </draw:image>
        </draw:frame>
        <draw:frame draw:name="Picture 4" draw:style-name="gr1" draw:text-style-name="P1" draw:layer="layout" svg:width="4.468cm" svg:height="2.386cm" svg:x="12.974cm" svg:y="8.617cm">
          <draw:image xlink:href="Pictures/10000000000001070000008CA831A3EC.jpg" xlink:type="simple" xlink:show="embed" xlink:actuate="onLoad">
            <text:p/>
          </draw:image>
        </draw:frame>
        <draw:custom-shape draw:name="AutoShape 6" draw:style-name="gr6" draw:text-style-name="P7" draw:layer="layout" svg:width="0.846cm" svg:height="0.846cm" svg:x="0.432cm" svg:y="-0.401cm">
          <text:p>
            <text:span text:style-name="T7"/>
          </text:p>
          <draw:enhanced-geometry draw:mirror-horizontal="false" draw:mirror-vertical="false" svg:viewBox="0 0 0 0" draw:text-areas="0 0 ?f3 ?f2" draw:type="ooxml-rect" draw:enhanced-path="M 0 0 L ?f3 0 ?f3 ?f2 0 ?f2 Z N">
            <draw:equation draw:name="f0" draw:formula="logwidth/2"/>
            <draw:equation draw:name="f1" draw:formula="logheight/2"/>
            <draw:equation draw:name="f2" draw:formula="logheight"/>
            <draw:equation draw:name="f3" draw:formula="logwidth"/>
          </draw:enhanced-geometry>
        </draw:custom-shape>
        <draw:frame draw:name="Picture 8" draw:style-name="gr1" draw:text-style-name="P1" draw:layer="layout" svg:width="3.439cm" svg:height="2.565cm" svg:x="6.441cm" svg:y="12.209cm">
          <draw:image xlink:href="Pictures/10000000000000CB00000097E9DF8A14.jpg" xlink:type="simple" xlink:show="embed" xlink:actuate="onLoad">
            <text:p/>
          </draw:image>
        </draw:frame>
        <draw:custom-shape draw:name="AutoShape 10" draw:style-name="gr6" draw:text-style-name="P7" draw:layer="layout" svg:width="0.846cm" svg:height="0.846cm" svg:x="0.855cm" svg:y="0.022cm">
          <text:p>
            <text:span text:style-name="T7"/>
          </text:p>
          <draw:enhanced-geometry draw:mirror-horizontal="false" draw:mirror-vertical="false" svg:viewBox="0 0 0 0" draw:text-areas="0 0 ?f3 ?f2" draw:type="ooxml-rect" draw:enhanced-path="M 0 0 L ?f3 0 ?f3 ?f2 0 ?f2 Z N">
            <draw:equation draw:name="f0" draw:formula="logwidth/2"/>
            <draw:equation draw:name="f1" draw:formula="logheight/2"/>
            <draw:equation draw:name="f2" draw:formula="logheight"/>
            <draw:equation draw:name="f3" draw:formula="logwidth"/>
          </draw:enhanced-geometry>
        </draw:custom-shape>
        <draw:frame draw:name="Picture 14" draw:style-name="gr1" draw:text-style-name="P1" draw:layer="layout" svg:width="4.057cm" svg:height="2.726cm" svg:x="18.113cm" svg:y="4.603cm">
          <draw:image xlink:href="Pictures/10000000000000EF000000A02D345428.jpg" xlink:type="simple" xlink:show="embed" xlink:actuate="onLoad">
            <text:p/>
          </draw:image>
        </draw:frame>
        <draw:frame draw:name="Picture 16" draw:style-name="gr1" draw:text-style-name="P1" draw:layer="layout" svg:width="3.934cm" svg:height="3.291cm" svg:x="19.271cm" svg:y="8.631cm">
          <draw:image xlink:href="Pictures/10000000000000E8000000C2CCA9F5DF.jpg" xlink:type="simple" xlink:show="embed" xlink:actuate="onLoad">
            <text:p/>
          </draw:image>
        </draw:frame>
        <draw:frame draw:name="Picture 18" draw:style-name="gr1" draw:text-style-name="P1" draw:layer="layout" svg:width="3.982cm" svg:height="2.639cm" svg:x="12.749cm" svg:y="13.069cm">
          <draw:image xlink:href="Pictures/10000000000000EB0000009BD3A0A6DF.jpg" xlink:type="simple" xlink:show="embed" xlink:actuate="onLoad">
            <text:p/>
          </draw:image>
        </draw:frame>
        <draw:frame draw:name="Picture 20" draw:style-name="gr1" draw:text-style-name="P1" draw:layer="layout" svg:width="3.934cm" svg:height="2.949cm" svg:x="19.46cm" svg:y="13.069cm">
          <draw:image xlink:href="Pictures/10000000000000E8000000AEBAF2C7CF.jpg" xlink:type="simple" xlink:show="embed" xlink:actuate="onLoad">
            <text:p/>
          </draw:image>
        </draw:frame>
        <presentation:notes draw:style-name="dp2">
          <draw:page-thumbnail draw:style-name="gr3" draw:layer="layout" svg:width="14.848cm" svg:height="11.136cm" svg:x="3.075cm" svg:y="2.257cm" draw:page-number="5" presentation:class="page"/>
          <draw:frame presentation:style-name="pr1" draw:layer="layout" svg:width="16.799cm" svg:height="13.365cm" svg:x="2.1cm" svg:y="14.107cm" presentation:class="notes" presentation:placeholder="true">
            <draw:text-box/>
          </draw:frame>
        </presentation:notes>
      </draw:page>
      <draw:page draw:name="Reaktion/reaction ?" draw:style-name="dp1" draw:master-page-name="Titre_20_et_20_contenu" presentation:presentation-page-layout-name="AL1T11">
        <draw:frame draw:name="Titre 1" presentation:style-name="pr2" draw:text-style-name="P4" draw:layer="layout" svg:width="22.859cm" svg:height="3.174cm" svg:x="1.27cm" svg:y="0.763cm" presentation:class="title" presentation:user-transformed="true">
          <draw:text-box>
            <text:p text:style-name="P3">
              <text:span text:style-name="T2">Reaktion/reaction ?</text:span>
            </text:p>
          </draw:text-box>
        </draw:frame>
        <draw:frame draw:name="Espace réservé du contenu 3" draw:style-name="standard" draw:layer="layout" svg:width="22.859cm" svg:height="13.844cm" svg:x="1.27cm" svg:y="4.445cm">
          <table:table>
            <table:table-column table:style-name="co1"/>
            <table:table-column table:style-name="co1"/>
            <table:table-row table:style-name="ro1" table:default-cell-style-name="ce1">
              <table:table-cell>
                <text:p text:style-name="P8">
                  <text:span text:style-name="T5">JA / YES</text:span>
                </text:p>
              </table:table-cell>
              <table:table-cell>
                <text:p text:style-name="P8">
                  <text:span text:style-name="T5">NEIN / NO</text:span>
                </text:p>
              </table:table-cell>
            </table:table-row>
            <table:table-row table:style-name="ro2" table:default-cell-style-name="ce2">
              <table:table-cell>
                <text:p text:style-name="P9">
                  <text:span text:style-name="T6">-</text:span>
                </text:p>
                <text:p text:style-name="P9">
                  <text:span text:style-name="T6"/>
                </text:p>
                <text:p text:style-name="P9">
                  <text:span text:style-name="T6">-</text:span>
                </text:p>
                <text:p text:style-name="P9">
                  <text:span text:style-name="T6"/>
                </text:p>
                <text:p text:style-name="P9">
                  <text:span text:style-name="T6">-</text:span>
                </text:p>
                <text:p text:style-name="P9">
                  <text:span text:style-name="T6"/>
                </text:p>
                <text:p text:style-name="P9">
                  <text:span text:style-name="T6">-</text:span>
                </text:p>
                <text:p text:style-name="P9">
                  <text:span text:style-name="T6"/>
                </text:p>
                <text:p text:style-name="P9">
                  <text:span text:style-name="T6">-</text:span>
                </text:p>
                <text:p text:style-name="P9">
                  <text:span text:style-name="T6"/>
                </text:p>
                <text:p text:style-name="P9">
                  <text:span text:style-name="T6">-</text:span>
                </text:p>
                <text:p text:style-name="P9">
                  <text:span text:style-name="T6"/>
                </text:p>
                <text:p text:style-name="P9">
                  <text:span text:style-name="T6"/>
                </text:p>
                <text:p text:style-name="P9">
                  <text:span text:style-name="T6"/>
                </text:p>
              </table:table-cell>
              <table:table-cell>
                <text:p text:style-name="P9">
                  <text:span text:style-name="T6">-</text:span>
                </text:p>
                <text:p text:style-name="P9">
                  <text:span text:style-name="T6"/>
                </text:p>
                <text:p text:style-name="P9">
                  <text:span text:style-name="T6">-</text:span>
                </text:p>
                <text:p text:style-name="P9">
                  <text:span text:style-name="T6"/>
                </text:p>
                <text:p text:style-name="P9">
                  <text:span text:style-name="T6">-</text:span>
                </text:p>
                <text:p text:style-name="P9">
                  <text:span text:style-name="T6"/>
                </text:p>
                <text:p text:style-name="P9">
                  <text:span text:style-name="T6">-</text:span>
                </text:p>
                <text:p text:style-name="P9">
                  <text:span text:style-name="T6"/>
                </text:p>
                <text:p text:style-name="P9">
                  <text:span text:style-name="T6">-</text:span>
                </text:p>
                <text:p text:style-name="P9">
                  <text:span text:style-name="T6"/>
                </text:p>
                <text:p text:style-name="P9">
                  <text:span text:style-name="T6">-</text:span>
                </text:p>
              </table:table-cell>
            </table:table-row>
          </table:table>
          <draw:image xlink:href="Pictures/TablePreview1.svm" xlink:type="simple" xlink:show="embed" xlink:actuate="onLoad"/>
        </draw:frame>
        <presentation:notes draw:style-name="dp2">
          <draw:page-thumbnail draw:style-name="gr3" draw:layer="layout" svg:width="14.848cm" svg:height="11.136cm" svg:x="3.075cm" svg:y="2.257cm" draw:page-number="6" presentation:class="page"/>
          <draw:frame presentation:style-name="pr1" draw:layer="layout" svg:width="16.799cm" svg:height="13.365cm" svg:x="2.1cm" svg:y="14.107cm" presentation:class="notes" presentation:placeholder="true">
            <draw:text-box/>
          </draw:frame>
        </presentation:notes>
      </draw:page>
      <draw:page draw:name="Wie ist das Wetter?&#10;What’s the weather like?" draw:style-name="dp1" draw:master-page-name="Titre_20_et_20_contenu" presentation:presentation-page-layout-name="AL1T11">
        <draw:frame draw:name="Titre 1" presentation:style-name="pr2" draw:text-style-name="P4" draw:layer="layout" svg:width="22.859cm" svg:height="3.174cm" svg:x="1.27cm" svg:y="5.242cm" presentation:class="title" presentation:user-transformed="true">
          <draw:text-box>
            <text:p text:style-name="P3">
              <text:span text:style-name="T2">Wie ist das Wetter?</text:span>
              <text:span text:style-name="T2">
                <text:line-break/>
              </text:span>
              <text:span text:style-name="T2">What’s the weather like?</text:span>
            </text:p>
          </draw:text-box>
        </draw:frame>
        <draw:frame draw:name="Espace réservé du contenu 2" presentation:style-name="pr3" draw:text-style-name="P6" draw:layer="layout" svg:width="22.859cm" svg:height="12.571cm" svg:x="1.27cm" svg:y="4.445cm" presentation:class="outline" presentation:user-transformed="true">
          <draw:text-box>
            <text:p text:style-name="P10">
              <text:span text:style-name="T3"/>
            </text:p>
            <text:p text:style-name="P10">
              <text:span text:style-name="T3">
                <text:tab/>
              </text:span>
              <text:span text:style-name="T3">
                <text:tab/>
              </text:span>
            </text:p>
            <text:p text:style-name="P10">
              <text:span text:style-name="T3"/>
            </text:p>
            <text:p text:style-name="P10">
              <text:span text:style-name="T3"/>
            </text:p>
          </draw:text-box>
        </draw:frame>
        <draw:custom-shape draw:name="Rectangle 3" draw:style-name="gr7" draw:text-style-name="P7" draw:layer="layout" svg:width="0.702cm" svg:height="1.013cm" svg:x="10.557cm" svg:y="9.012cm">
          <text:p text:style-name="P9">
            <text:span text:style-name="T7">
              <text:s/>
            </text:span>
          </text:p>
          <draw:enhanced-geometry draw:mirror-horizontal="false" draw:mirror-vertical="false" svg:viewBox="0 0 0 0" draw:text-areas="0 0 ?f3 ?f2" draw:type="ooxml-rect" draw:enhanced-path="M 0 0 L ?f3 0 ?f3 ?f2 0 ?f2 Z N">
            <draw:equation draw:name="f0" draw:formula="logwidth/2"/>
            <draw:equation draw:name="f1" draw:formula="logheight/2"/>
            <draw:equation draw:name="f2" draw:formula="logheight"/>
            <draw:equation draw:name="f3" draw:formula="logwidth"/>
          </draw:enhanced-geometry>
        </draw:custom-shape>
        <draw:custom-shape draw:name="Bouton d'action : Son 5" draw:style-name="gr8" draw:text-style-name="P1" draw:layer="layout" svg:width="2.285cm" svg:height="2.285cm" svg:x="1.595cm" svg:y="2.159cm">
          <text:p/>
          <draw:enhanced-geometry draw:mirror-horizontal="false" draw:mirror-vertical="false" svg:viewBox="0 0 0 0" draw:text-areas="0 0 ?f22 ?f23" draw:type="ooxml-actionButtonSound" draw:enhanced-path="M 0 0 L ?f22 0 ?f22 ?f23 0 ?f23 Z M ?f6 ?f16 L ?f6 ?f17 ?f19 ?f17 ?f20 ?f4 ?f20 ?f3 ?f19 ?f16 Z S N M ?f6 ?f16 L ?f6 ?f17 ?f19 ?f17 ?f20 ?f4 ?f20 ?f3 ?f19 ?f16 Z  S N M ?f6 ?f16 L ?f19 ?f16 ?f20 ?f3 ?f20 ?f4 ?f19 ?f17 ?f6 ?f17 Z M ?f21 ?f16 L ?f7 ?f15 M ?f21 ?f2 L ?f7 ?f2 M ?f21 ?f17 L ?f7 ?f18 F N M 0 0 L ?f22 0 ?f22 ?f23 0 ?f23 Z F N" drawooo:enhanced-path="M 0 0 L ?f22 0 ?f22 ?f23 0 ?f23 Z M ?f6 ?f16 L ?f6 ?f17 ?f19 ?f17 ?f20 ?f4 ?f20 ?f3 ?f19 ?f16 Z S N M ?f6 ?f16 L ?f6 ?f17 ?f19 ?f17 ?f20 ?f4 ?f20 ?f3 ?f19 ?f16 Z H S N M ?f6 ?f16 L ?f19 ?f16 ?f20 ?f3 ?f20 ?f4 ?f19 ?f17 ?f6 ?f17 Z M ?f21 ?f16 L ?f7 ?f15 M ?f21 ?f2 L ?f7 ?f2 M ?f21 ?f17 L ?f7 ?f18 F N M 0 0 L ?f22 0 ?f22 ?f23 0 ?f23 Z F N">
            <draw:equation draw:name="f0" draw:formula="min(logwidth,logheight)"/>
            <draw:equation draw:name="f1" draw:formula="?f0 *3/8"/>
            <draw:equation draw:name="f2" draw:formula="logheight/2"/>
            <draw:equation draw:name="f3" draw:formula="?f2 +0-?f1 "/>
            <draw:equation draw:name="f4" draw:formula="?f2 +?f1 -0"/>
            <draw:equation draw:name="f5" draw:formula="logwidth/2"/>
            <draw:equation draw:name="f6" draw:formula="?f5 +0-?f1 "/>
            <draw:equation draw:name="f7" draw:formula="?f5 +?f1 -0"/>
            <draw:equation draw:name="f8" draw:formula="?f0 *3/4"/>
            <draw:equation draw:name="f9" draw:formula="?f8 *1/8"/>
            <draw:equation draw:name="f10" draw:formula="?f8 *5/16"/>
            <draw:equation draw:name="f11" draw:formula="?f8 *5/8"/>
            <draw:equation draw:name="f12" draw:formula="?f8 *11/16"/>
            <draw:equation draw:name="f13" draw:formula="?f8 *3/4"/>
            <draw:equation draw:name="f14" draw:formula="?f8 *7/8"/>
            <draw:equation draw:name="f15" draw:formula="?f3 +?f9 -0"/>
            <draw:equation draw:name="f16" draw:formula="?f3 +?f10 -0"/>
            <draw:equation draw:name="f17" draw:formula="?f3 +?f12 -0"/>
            <draw:equation draw:name="f18" draw:formula="?f3 +?f14 -0"/>
            <draw:equation draw:name="f19" draw:formula="?f6 +?f10 -0"/>
            <draw:equation draw:name="f20" draw:formula="?f6 +?f11 -0"/>
            <draw:equation draw:name="f21" draw:formula="?f6 +?f13 -0"/>
            <draw:equation draw:name="f22" draw:formula="logwidth"/>
            <draw:equation draw:name="f23" draw:formula="logheight"/>
          </draw:enhanced-geometry>
        </draw:custom-shape>
        <draw:frame draw:name="Tableau 7" draw:style-name="standard" draw:layer="layout" svg:width="16.931cm" svg:height="6.605cm" svg:x="4.126cm" svg:y="10.668cm">
          <table:table>
            <table:table-column table:style-name="co2"/>
            <table:table-column table:style-name="co2"/>
            <table:table-column table:style-name="co2"/>
            <table:table-column table:style-name="co2"/>
            <table:table-row table:style-name="ro3" table:default-cell-style-name="ce3">
              <table:table-cell>
                <text:p text:style-name="P11">
                  <text:span text:style-name="T8">Wann?</text:span>
                </text:p>
                <text:p text:style-name="P11">
                  <text:span text:style-name="T8"/>
                </text:p>
                <text:p text:style-name="P11">
                  <text:span text:style-name="T8">When?</text:span>
                </text:p>
                <text:p text:style-name="P11">
                  <text:span text:style-name="T8"/>
                </text:p>
              </table:table-cell>
              <table:table-cell>
                <text:p text:style-name="P9">
                  <text:span text:style-name="T8">Am </text:span>
                </text:p>
                <text:p text:style-name="P9">
                  <text:span text:style-name="T8"/>
                </text:p>
                <text:p text:style-name="P9">
                  <text:span text:style-name="T8">On</text:span>
                </text:p>
              </table:table-cell>
              <table:table-cell>
                <text:p text:style-name="P9">
                  <text:span text:style-name="T8">Am</text:span>
                </text:p>
                <text:p text:style-name="P9">
                  <text:span text:style-name="T8"/>
                </text:p>
                <text:p text:style-name="P9">
                  <text:span text:style-name="T8">On</text:span>
                </text:p>
              </table:table-cell>
              <table:table-cell>
                <text:p text:style-name="P9">
                  <text:span text:style-name="T8">Am </text:span>
                </text:p>
                <text:p text:style-name="P9">
                  <text:span text:style-name="T8"/>
                </text:p>
                <text:p text:style-name="P9">
                  <text:span text:style-name="T8">On</text:span>
                </text:p>
              </table:table-cell>
            </table:table-row>
            <table:table-row table:style-name="ro3" table:default-cell-style-name="ce5">
              <table:table-cell table:style-name="ce4">
                <text:p text:style-name="P9">
                  <text:span text:style-name="T7">Wetter?</text:span>
                </text:p>
                <text:p text:style-name="P9">
                  <text:span text:style-name="T7"/>
                </text:p>
                <text:p text:style-name="P9">
                  <text:span text:style-name="T7">Weather?</text:span>
                </text:p>
                <text:p text:style-name="P9">
                  <text:span text:style-name="T7"/>
                </text:p>
              </table:table-cell>
              <table:table-cell/>
              <table:table-cell/>
              <table:table-cell/>
            </table:table-row>
          </table:table>
          <draw:image xlink:href="Pictures/TablePreview2.svm" xlink:type="simple" xlink:show="embed" xlink:actuate="onLoad"/>
        </draw:frame>
        <draw:custom-shape draw:name="ZoneTexte 4" draw:style-name="gr9" draw:text-style-name="P12" draw:layer="layout" svg:width="19.138cm" svg:height="1.387cm" svg:x="4.662cm" svg:y="2.8cm">
          <text:p text:style-name="P9">
            <text:span text:style-name="T9">
              <text:a xlink:href="http://www.deutsch-perfekt.com/files/deutsch_perfekt/Plus_HV_10-2014_1.mp3" xlink:type="simple">http://</text:a>
            </text:span>
            <text:span text:style-name="T9">
              <text:a xlink:href="http://www.deutsch-perfekt.com/files/deutsch_perfekt/Plus_HV_10-2014_1.mp3" xlink:type="simple">www.deutsch-perfekt.com/files/deutsch_perfekt/Plus_HV_10-2014_1.mp3</text:a>
            </text:span>
          </text:p>
          <text:p text:style-name="P9">
            <text:span text:style-name="T10">(Ansage 1)</text:span>
          </text:p>
          <draw:enhanced-geometry draw:mirror-horizontal="false" draw:mirror-vertical="false" svg:viewBox="0 0 0 0" draw:text-areas="0 0 ?f3 ?f2" draw:type="ooxml-rect" draw:enhanced-path="M 0 0 L ?f3 0 ?f3 ?f2 0 ?f2 Z N">
            <draw:equation draw:name="f0" draw:formula="logwidth/2"/>
            <draw:equation draw:name="f1" draw:formula="logheight/2"/>
            <draw:equation draw:name="f2" draw:formula="logheight"/>
            <draw:equation draw:name="f3" draw:formula="logwidth"/>
          </draw:enhanced-geometry>
        </draw:custom-shape>
        <presentation:notes draw:style-name="dp2">
          <draw:page-thumbnail draw:style-name="gr3" draw:layer="layout" svg:width="14.848cm" svg:height="11.136cm" svg:x="3.075cm" svg:y="2.257cm" draw:page-number="7" presentation:class="page"/>
          <draw:frame presentation:style-name="pr1" draw:layer="layout" svg:width="16.799cm" svg:height="13.365cm" svg:x="2.1cm" svg:y="14.107cm" presentation:class="notes" presentation:placeholder="true">
            <draw:text-box/>
          </draw:frame>
        </presentation:notes>
      </draw:page>
      <draw:page draw:name="Jetzt seid ihr dran!&#10;It’s your turn!" draw:style-name="dp1" draw:master-page-name="Titre_20_et_20_contenu" presentation:presentation-page-layout-name="AL1T11">
        <draw:frame draw:name="Titre 1" presentation:style-name="pr2" draw:text-style-name="P4" draw:layer="layout" svg:width="22.859cm" svg:height="3.174cm" svg:x="1.27cm" svg:y="0.763cm" presentation:class="title" presentation:user-transformed="true">
          <draw:text-box>
            <text:p text:style-name="P3">
              <text:span text:style-name="T2">Jetzt seid ihr dran!</text:span>
              <text:span text:style-name="T2">
                <text:line-break/>
              </text:span>
              <text:span text:style-name="T2">It’s your turn!</text:span>
            </text:p>
          </draw:text-box>
        </draw:frame>
        <draw:frame draw:name="Espace réservé du contenu 2" presentation:style-name="pr3" draw:text-style-name="P14" draw:layer="layout" svg:width="22.859cm" svg:height="12.571cm" svg:x="1.27cm" svg:y="4.445cm" presentation:class="outline" presentation:user-transformed="true">
          <draw:text-box>
            <text:list text:style-name="L3">
              <text:list-item>
                <text:p text:style-name="P13">
                  <text:span text:style-name="T4">Du sagst deiner Familie, wie das Wetter in den drei nächsten Tagen sein wird. Und ihr überlegt, was ihr für Aktivitäten machen könnt.</text:span>
                </text:p>
              </text:list-item>
              <text:list-item>
                <text:p text:style-name="P13">
                  <text:span text:style-name="T4">You tell your family how the weather will be on the next three days. And you discuss what you are going to do.</text:span>
                </text:p>
              </text:list-item>
            </text:list>
          </draw:text-box>
        </draw:frame>
        <draw:frame draw:name="Espace réservé du contenu 7" draw:style-name="gr1" draw:text-style-name="P1" draw:layer="layout" svg:width="4.15cm" svg:height="2.282cm" svg:x="2.053cm" svg:y="2.162cm">
          <draw:image xlink:href="Pictures/10000000000000A30000008653E9F1ED.jpg" xlink:type="simple" xlink:show="embed" xlink:actuate="onLoad">
            <text:p/>
          </draw:image>
        </draw:frame>
        <presentation:notes draw:style-name="dp2">
          <draw:page-thumbnail draw:style-name="gr3" draw:layer="layout" svg:width="14.848cm" svg:height="11.136cm" svg:x="3.075cm" svg:y="2.257cm" draw:page-number="8" presentation:class="page"/>
          <draw:frame presentation:style-name="pr1" draw:layer="layout" svg:width="16.799cm" svg:height="13.365cm" svg:x="2.1cm" svg:y="14.107cm" presentation:class="notes" presentation:placeholder="true">
            <draw:text-box/>
          </draw:frame>
        </presentation:notes>
      </draw:page>
      <draw:page draw:name="page9" draw:style-name="dp1" draw:master-page-name="Titre_20_et_20_contenu" presentation:presentation-page-layout-name="AL1T11">
        <draw:frame draw:name="Picture 3" draw:style-name="gr1" draw:text-style-name="P1" draw:layer="layout" svg:width="3.957cm" svg:height="3.492cm" svg:x="10.364cm" svg:y="0.78cm">
          <draw:image xlink:href="Pictures/10000005000000BB000000A5136D6629.gif" xlink:type="simple" xlink:show="embed" xlink:actuate="onLoad">
            <text:p/>
          </draw:image>
        </draw:frame>
        <presentation:notes draw:style-name="dp2">
          <draw:page-thumbnail draw:style-name="gr3" draw:layer="layout" svg:width="14.848cm" svg:height="11.136cm" svg:x="3.075cm" svg:y="2.257cm" draw:page-number="9" presentation:class="page"/>
          <draw:frame presentation:style-name="pr1" draw:layer="layout" svg:width="16.799cm" svg:height="13.365cm" svg:x="2.1cm" svg:y="14.107cm" presentation:class="notes" presentation:placeholder="true">
            <draw:text-box/>
          </draw:frame>
        </presentation:notes>
      </draw:page>
      <presentation:settings presentation:mouse-visible="false"/>
    </office:presentation>
  </office:body>
</office:document-content>
</file>

<file path=meta.xml><?xml version="1.0" encoding="utf-8"?>
<office:document-meta xmlns:office="urn:oasis:names:tc:opendocument:xmlns:office:1.0" xmlns:xlink="http://www.w3.org/1999/xlink" xmlns:dc="http://purl.org/dc/elements/1.1/" xmlns:meta="urn:oasis:names:tc:opendocument:xmlns:meta:1.0" xmlns:presentation="urn:oasis:names:tc:opendocument:xmlns:presentation:1.0" xmlns:ooo="http://openoffice.org/2004/office" xmlns:smil="urn:oasis:names:tc:opendocument:xmlns:smil-compatible:1.0" xmlns:anim="urn:oasis:names:tc:opendocument:xmlns:animation:1.0" xmlns:grddl="http://www.w3.org/2003/g/data-view#" xmlns:officeooo="http://openoffice.org/2009/office" office:version="1.2">
  <office:meta>
    <dc:title>Diapositive 1</dc:title>
    <meta:initial-creator>Andreas Haug</meta:initial-creator>
    <meta:editing-cycles>15</meta:editing-cycles>
    <meta:creation-date>2015-05-27T05:09:01</meta:creation-date>
    <dc:date>2015-06-14T16:46:37.059847234</dc:date>
    <meta:editing-duration>PT2M26S</meta:editing-duration>
    <meta:generator>LibreOffice/4.2.8.2$Linux_X86_64 LibreOffice_project/420m0$Build-2</meta:generator>
    <meta:document-statistic meta:object-count="91"/>
    <meta:user-defined meta:name="AppVersion">15.0000</meta:user-defined>
    <meta:user-defined meta:name="HiddenSlides" meta:value-type="float">0</meta:user-defined>
    <meta:user-defined meta:name="HyperlinksChanged" meta:value-type="boolean">false</meta:user-defined>
    <meta:user-defined meta:name="LinksUpToDate" meta:value-type="boolean">false</meta:user-defined>
    <meta:user-defined meta:name="MMClips" meta:value-type="float">0</meta:user-defined>
    <meta:user-defined meta:name="Notes" meta:value-type="float">0</meta:user-defined>
    <meta:user-defined meta:name="PresentationFormat" meta:value-type="string">Affichage à l'écran (4:3)</meta:user-defined>
    <meta:user-defined meta:name="ScaleCrop" meta:value-type="boolean">false</meta:user-defined>
    <meta:user-defined meta:name="ShareDoc" meta:value-type="boolean">false</meta:user-defined>
    <meta:user-defined meta:name="Slides" meta:value-type="float">9</meta:user-defined>
  </office:meta>
</office:document-meta>
</file>

<file path=settings.xml><?xml version="1.0" encoding="utf-8"?>
<office:document-settings xmlns:office="urn:oasis:names:tc:opendocument:xmlns:office:1.0" xmlns:xlink="http://www.w3.org/1999/xlink" xmlns:presentation="urn:oasis:names:tc:opendocument:xmlns:presentation:1.0" xmlns:config="urn:oasis:names:tc:opendocument:xmlns:config:1.0" xmlns:ooo="http://openoffice.org/2004/office" xmlns:smil="urn:oasis:names:tc:opendocument:xmlns:smil-compatible:1.0" xmlns:anim="urn:oasis:names:tc:opendocument:xmlns:animation:1.0" xmlns:officeooo="http://openoffice.org/2009/office" office:version="1.2">
  <office:settings>
    <config:config-item-set config:name="ooo:view-settings">
      <config:config-item config:name="VisibleAreaTop" config:type="int">0</config:config-item>
      <config:config-item config:name="VisibleAreaLeft" config:type="int">0</config:config-item>
      <config:config-item config:name="VisibleAreaWidth" config:type="int">-32767</config:config-item>
      <config:config-item config:name="VisibleAreaHeight" config:type="int">-32767</config:config-item>
    </config:config-item-set>
    <config:config-item-set config:name="ooo:configuration-settings">
      <config:config-item config:name="ApplyUserData" config:type="boolean">true</config:config-item>
      <config:config-item config:name="BitmapTableURL" config:type="string">$(user)/config/standard.sob</config:config-item>
      <config:config-item config:name="CharacterCompressionType" config:type="short">0</config:config-item>
      <config:config-item config:name="ColorTableURL" config:type="string">$(user)/config/standard.soc</config:config-item>
      <config:config-item config:name="DashTableURL" config:type="string">$(user)/config/standard.sod</config:config-item>
      <config:config-item config:name="DefaultTabStop" config:type="int">1250</config:config-item>
      <config:config-item config:name="EmbedFonts" config:type="boolean">false</config:config-item>
      <config:config-item-map-indexed config:name="ForbiddenCharacters">
        <config:config-item-map-entry>
          <config:config-item config:name="Language" config:type="string">fr</config:config-item>
          <config:config-item config:name="Country" config:type="string">FR</config:config-item>
          <config:config-item config:name="Variant" config:type="string"/>
          <config:config-item config:name="BeginLine" config:type="string"/>
          <config:config-item config:name="EndLine" config:type="string"/>
        </config:config-item-map-entry>
      </config:config-item-map-indexed>
      <config:config-item config:name="GradientTableURL" config:type="string">$(user)/config/standard.sog</config:config-item>
      <config:config-item config:name="HandoutsHorizontal" config:type="boolean">true</config:config-item>
      <config:config-item config:name="HatchTableURL" config:type="string">$(user)/config/standard.soh</config:config-item>
      <config:config-item config:name="IsKernAsianPunctuation" config:type="boolean">false</config:config-item>
      <config:config-item config:name="IsPrintBooklet" config:type="boolean">false</config:config-item>
      <config:config-item config:name="IsPrintBookletBack" config:type="boolean">true</config:config-item>
      <config:config-item config:name="IsPrintBookletFront" config:type="boolean">true</config:config-item>
      <config:config-item config:name="IsPrintDate" config:type="boolean">false</config:config-item>
      <config:config-item config:name="IsPrintDrawing" config:type="boolean">true</config:config-item>
      <config:config-item config:name="IsPrintFitPage" config:type="boolean">false</config:config-item>
      <config:config-item config:name="IsPrintHandout" config:type="boolean">false</config:config-item>
      <config:config-item config:name="IsPrintHiddenPages" config:type="boolean">true</config:config-item>
      <config:config-item config:name="IsPrintNotes" config:type="boolean">false</config:config-item>
      <config:config-item config:name="IsPrintOutline" config:type="boolean">false</config:config-item>
      <config:config-item config:name="IsPrintPageName" config:type="boolean">false</config:config-item>
      <config:config-item config:name="IsPrintTilePage" config:type="boolean">false</config:config-item>
      <config:config-item config:name="IsPrintTime" config:type="boolean">false</config:config-item>
      <config:config-item config:name="LineEndTableURL" config:type="string">$(user)/config/standard.soe</config:config-item>
      <config:config-item config:name="LoadReadonly" config:type="boolean">false</config:config-item>
      <config:config-item config:name="PageNumberFormat" config:type="int">4</config:config-item>
      <config:config-item config:name="ParagraphSummation" config:type="boolean">false</config:config-item>
      <config:config-item config:name="PrintQuality" config:type="int">0</config:config-item>
      <config:config-item config:name="PrinterIndependentLayout" config:type="string">low-resolution</config:config-item>
      <config:config-item config:name="PrinterName" config:type="string">Generic Printer</config:config-item>
      <config:config-item config:name="PrinterSetup" config:type="base64Binary">jAH+/0dlbmVyaWMgUHJpbnRlcgAAAAAAAAAAAAAAAAAAAAAAAAAAAAAAAAAAAAAAAAAAAAAAAAAAAAAAAAAAAAAAAAAAAAAAAAAAAAAAAAAAAAAAAAAAAAAAAAAAAAAAAAAAAAAAAAAAAAAAAAAAAAAAAAAAAAAAAAAAAAAAAAAAAAAAU0dFTlBSVAAAAAAAAAAAAAAAAAAAAAAAAAAAAAAAAAAWAAMAsgAAAAAAAAAEAAhSAAAEdAAASm9iRGF0YSAxCnByaW50ZXI9R2VuZXJpYyBQcmludGVyCm9yaWVudGF0aW9uPVBvcnRyYWl0CmNvcGllcz0xCm1hcmdpbmRhanVzdG1lbnQ9MCwwLDAsMApjb2xvcmRlcHRoPTI0CnBzbGV2ZWw9MApwZGZkZXZpY2U9MApjb2xvcmRldmljZT0wClBQRENvbnRleERhdGEKRHVwbGV4Ok5vbmUAUGFnZVNpemU6QTQAABIAQ09NUEFUX0RVUExFWF9NT0RFCgBEVVBMRVhfT0ZG</config:config-item>
      <config:config-item config:name="SaveVersionOnClose" config:type="boolean">false</config:config-item>
      <config:config-item config:name="SlidesPerHandout" config:type="short">6</config:config-item>
      <config:config-item config:name="UpdateFromTemplate" config:type="boolean">true</config:config-item>
    </config:config-item-set>
  </office:settings>
</office:document-settings>
</file>

<file path=styles.xml><?xml version="1.0" encoding="utf-8"?>
<office:document-styles xmlns:office="urn:oasis:names:tc:opendocument:xmlns:office:1.0" xmlns:style="urn:oasis:names:tc:opendocument:xmlns:style:1.0" xmlns:text="urn:oasis:names:tc:opendocument:xmlns:text:1.0" xmlns:table="urn:oasis:names:tc:opendocument:xmlns:table:1.0" xmlns:draw="urn:oasis:names:tc:opendocument:xmlns:drawing:1.0" xmlns:fo="urn:oasis:names:tc:opendocument:xmlns:xsl-fo-compatible:1.0" xmlns:xlink="http://www.w3.org/1999/xlink" xmlns:dc="http://purl.org/dc/elements/1.1/" xmlns:meta="urn:oasis:names:tc:opendocument:xmlns:meta:1.0" xmlns:number="urn:oasis:names:tc:opendocument:xmlns:datastyle:1.0" xmlns:presentation="urn:oasis:names:tc:opendocument:xmlns:presentation:1.0" xmlns:svg="urn:oasis:names:tc:opendocument:xmlns:svg-compatible:1.0" xmlns:chart="urn:oasis:names:tc:opendocument:xmlns:chart:1.0" xmlns:dr3d="urn:oasis:names:tc:opendocument:xmlns:dr3d:1.0" xmlns:math="http://www.w3.org/1998/Math/MathML" xmlns:form="urn:oasis:names:tc:opendocument:xmlns:form:1.0" xmlns:script="urn:oasis:names:tc:opendocument:xmlns:script:1.0" xmlns:ooo="http://openoffice.org/2004/office" xmlns:ooow="http://openoffice.org/2004/writer" xmlns:oooc="http://openoffice.org/2004/calc" xmlns:dom="http://www.w3.org/2001/xml-events" xmlns:smil="urn:oasis:names:tc:opendocument:xmlns:smil-compatible:1.0" xmlns:anim="urn:oasis:names:tc:opendocument:xmlns:animation:1.0" xmlns:rpt="http://openoffice.org/2005/report" xmlns:of="urn:oasis:names:tc:opendocument:xmlns:of:1.2" xmlns:xhtml="http://www.w3.org/1999/xhtml" xmlns:grddl="http://www.w3.org/2003/g/data-view#" xmlns:officeooo="http://openoffice.org/2009/office" xmlns:tableooo="http://openoffice.org/2009/table" xmlns:drawooo="http://openoffice.org/2010/draw" xmlns:calcext="urn:org:documentfoundation:names:experimental:calc:xmlns:calcext:1.0" xmlns:loext="urn:org:documentfoundation:names:experimental:office:xmlns:loext:1.0" xmlns:css3t="http://www.w3.org/TR/css3-text/" office:version="1.2">
  <office:font-face-decls>
    <style:font-face style:name="Calibri1" svg:font-family="Calibri"/>
    <style:font-face style:name="Calibri3" svg:font-family="Calibri" style:font-family-generic="script"/>
    <style:font-face style:name="Comic Sans MS1" svg:font-family="'Comic Sans MS'" style:font-family-generic="script"/>
    <style:font-face style:name="Calibri" svg:font-family="Calibri" style:font-pitch="variable"/>
    <style:font-face style:name="Comic Sans MS2" svg:font-family="'Comic Sans MS'" style:font-pitch="variable"/>
    <style:font-face style:name="Liberation Sans1" svg:font-family="'Liberation Sans'" style:font-pitch="variable"/>
    <style:font-face style:name="Liberation Serif1" svg:font-family="'Liberation Serif'" style:font-pitch="variable"/>
    <style:font-face style:name="Calibri2" svg:font-family="Calibri" style:font-family-generic="roman" style:font-pitch="variable"/>
    <style:font-face style:name="Liberation Sans" svg:font-family="'Liberation Sans'" style:font-family-generic="roman" style:font-pitch="variable"/>
    <style:font-face style:name="Liberation Serif" svg:font-family="'Liberation Serif'" style:font-family-generic="roman" style:font-pitch="variable"/>
    <style:font-face style:name="Comic Sans MS" svg:font-family="'Comic Sans MS'" style:font-family-generic="script" style:font-pitch="variable"/>
    <style:font-face style:name="Liberation Sans2" svg:font-family="'Liberation Sans'" style:font-family-generic="script" style:font-pitch="variable"/>
    <style:font-face style:name="Liberation Serif2" svg:font-family="'Liberation Serif'" style:font-family-generic="script" style:font-pitch="variable"/>
    <style:font-face style:name="DejaVu Sans" svg:font-family="'DejaVu Sans'" style:font-family-generic="system" style:font-pitch="variable"/>
    <style:font-face style:name="Droid Sans Fallback" svg:font-family="'Droid Sans Fallback'" style:font-family-generic="system" style:font-pitch="variable"/>
    <style:font-face style:name="FreeSans" svg:font-family="FreeSans" style:font-family-generic="system" style:font-pitch="variable"/>
  </office:font-face-decls>
  <office:styles>
    <draw:gradient draw:name="Gradient_20_2" draw:display-name="Gradient 2" draw:style="linear" draw:start-color="#3e7fcc" draw:end-color="#a4c1ff" draw:start-intensity="100%" draw:end-intensity="100%" draw:angle="1800" draw:border="0%"/>
    <draw:marker draw:name="Arrow" svg:viewBox="0 0 20 30" svg:d="M10 0l-10 30h20z"/>
    <style:default-style style:family="graphic">
      <style:graphic-properties svg:stroke-color="#3465a4" draw:fill-color="#729fcf" fo:wrap-option="no-wrap"/>
      <style:paragraph-properties style:text-autospace="ideograph-alpha" style:punctuation-wrap="simple" style:line-break="strict" style:writing-mode="lr-tb" style:font-independent-line-spacing="false">
        <style:tab-stops/>
      </style:paragraph-properties>
      <style:text-properties style:use-window-font-color="true" style:font-name="Liberation Serif" fo:font-size="24pt" fo:language="fr" fo:country="FR" style:font-name-asian="DejaVu Sans" style:font-size-asian="24pt" style:language-asian="zh" style:country-asian="CN" style:font-name-complex="DejaVu Sans" style:font-size-complex="24pt" style:language-complex="hi" style:country-complex="IN"/>
    </style:default-style>
    <style:style style:name="standard" style:family="graphic">
      <style:graphic-properties draw:stroke="solid" svg:stroke-width="0cm" svg:stroke-color="#3465a4" draw:marker-start-width="0.2cm" draw:marker-start-center="false" draw:marker-end-width="0.2cm" draw:marker-end-center="false" draw:fill="solid" draw:fill-color="#729fcf" draw:textarea-horizontal-align="justify" fo:padding-top="0.125cm" fo:padding-bottom="0.125cm" fo:padding-left="0.25cm" fo:padding-right="0.25cm" draw:shadow="hidden" draw:shadow-offset-x="0.2cm" draw:shadow-offset-y="0.2cm" draw:shadow-color="#808080">
        <text:list-style style:name="standard">
          <text:list-level-style-bullet text:level="1" text:bullet-char="●">
            <style:list-level-properties text:min-label-width="0.6cm"/>
            <style:text-properties fo:font-family="StarSymbol" style:use-window-font-color="true" fo:font-size="45%"/>
          </text:list-level-style-bullet>
          <text:list-level-style-bullet text:level="2" text:bullet-char="●">
            <style:list-level-properties text:space-before="0.6cm" text:min-label-width="0.6cm"/>
            <style:text-properties fo:font-family="StarSymbol" style:use-window-font-color="true" fo:font-size="45%"/>
          </text:list-level-style-bullet>
          <text:list-level-style-bullet text:level="3" text:bullet-char="●">
            <style:list-level-properties text:space-before="1.2cm" text:min-label-width="0.6cm"/>
            <style:text-properties fo:font-family="StarSymbol" style:use-window-font-color="true" fo:font-size="45%"/>
          </text:list-level-style-bullet>
          <text:list-level-style-bullet text:level="4" text:bullet-char="●">
            <style:list-level-properties text:space-before="1.8cm" text:min-label-width="0.6cm"/>
            <style:text-properties fo:font-family="StarSymbol" style:use-window-font-color="true" fo:font-size="45%"/>
          </text:list-level-style-bullet>
          <text:list-level-style-bullet text:level="5" text:bullet-char="●">
            <style:list-level-properties text:space-before="2.4cm" text:min-label-width="0.6cm"/>
            <style:text-properties fo:font-family="StarSymbol" style:use-window-font-color="true" fo:font-size="45%"/>
          </text:list-level-style-bullet>
          <text:list-level-style-bullet text:level="6" text:bullet-char="●">
            <style:list-level-properties text:space-before="3cm" text:min-label-width="0.6cm"/>
            <style:text-properties fo:font-family="StarSymbol" style:use-window-font-color="true" fo:font-size="45%"/>
          </text:list-level-style-bullet>
          <text:list-level-style-bullet text:level="7" text:bullet-char="●">
            <style:list-level-properties text:space-before="3.6cm" text:min-label-width="0.6cm"/>
            <style:text-properties fo:font-family="StarSymbol" style:use-window-font-color="true" fo:font-size="45%"/>
          </text:list-level-style-bullet>
          <text:list-level-style-bullet text:level="8" text:bullet-char="●">
            <style:list-level-properties text:space-before="4.2cm" text:min-label-width="0.6cm"/>
            <style:text-properties fo:font-family="StarSymbol" style:use-window-font-color="true" fo:font-size="45%"/>
          </text:list-level-style-bullet>
          <text:list-level-style-bullet text:level="9" text:bullet-char="●">
            <style:list-level-properties text:space-before="4.8cm" text:min-label-width="0.6cm"/>
            <style:text-properties fo:font-family="StarSymbol" style:use-window-font-color="true" fo:font-size="45%"/>
          </text:list-level-style-bullet>
          <text:list-level-style-bullet text:level="10" text:bullet-char="●">
            <style:list-level-properties text:space-before="5.4cm" text:min-label-width="0.6cm"/>
            <style:text-properties fo:font-family="StarSymbol" style:use-window-font-color="true" fo:font-size="45%"/>
          </text:list-level-style-bullet>
        </text:list-style>
      </style:graphic-properties>
      <style:paragraph-properties fo:margin-left="0cm" fo:margin-right="0cm" fo:margin-top="0cm" fo:margin-bottom="0cm" fo:line-height="100%" fo:text-indent="0cm"/>
      <style:text-properties fo:font-variant="normal" fo:text-transform="none" style:use-window-font-color="true" style:text-outline="false" style:text-line-through-style="none" style:text-line-through-type="none" style:font-name="Liberation Sans" fo:font-family="'Liberation Sans'" style:font-family-generic="roman" style:font-pitch="variable" fo:font-size="18pt" fo:font-style="normal" fo:text-shadow="none" style:text-underline-style="none" fo:font-weight="normal" style:letter-kerning="true" style:font-name-asian="Droid Sans Fallback" style:font-family-asian="'Droid Sans Fallback'" style:font-family-generic-asian="system" style:font-pitch-asian="variable" style:font-size-asian="18pt" style:font-style-asian="normal" style:font-weight-asian="normal" style:font-name-complex="FreeSans" style:font-family-complex="FreeSans" style:font-family-generic-complex="system" style:font-pitch-complex="variable" style:font-size-complex="18pt" style:font-style-complex="normal" style:font-weight-complex="normal" style:text-emphasize="none" style:font-relief="none" style:text-overline-style="none" style:text-overline-color="font-color"/>
    </style:style>
    <style:style style:name="objectwitharrow" style:family="graphic" style:parent-style-name="standard">
      <style:graphic-properties draw:stroke="solid" svg:stroke-width="0.15cm" svg:stroke-color="#000000" draw:marker-start="Arrow" draw:marker-start-width="0.7cm" draw:marker-start-center="true" draw:marker-end-width="0.3cm"/>
    </style:style>
    <style:style style:name="objectwithshadow" style:family="graphic" style:parent-style-name="standard">
      <style:graphic-properties draw:shadow="visible" draw:shadow-offset-x="0.2cm" draw:shadow-offset-y="0.2cm" draw:shadow-color="#808080"/>
    </style:style>
    <style:style style:name="objectwithoutfill" style:family="graphic" style:parent-style-name="standard">
      <style:graphic-properties svg:stroke-color="#000000" draw:fill="none"/>
    </style:style>
    <style:style style:name="Objet_20_sans_20_remplissage_20_et_20_sans_20_ligne" style:display-name="Objet sans remplissage et sans ligne" style:family="graphic" style:parent-style-name="standard">
      <style:graphic-properties draw:stroke="none" draw:fill="none"/>
    </style:style>
    <style:style style:name="text" style:family="graphic" style:parent-style-name="standard">
      <style:graphic-properties draw:stroke="none" draw:fill="none"/>
    </style:style>
    <style:style style:name="textbody" style:family="graphic" style:parent-style-name="standard">
      <style:graphic-properties draw:stroke="none" draw:fill="none"/>
      <style:text-properties fo:font-size="16pt"/>
    </style:style>
    <style:style style:name="textbodyjustfied" style:family="graphic" style:parent-style-name="standard">
      <style:graphic-properties draw:stroke="none" draw:fill="none"/>
      <style:paragraph-properties fo:text-align="justify"/>
    </style:style>
    <style:style style:name="textbodyindent" style:family="graphic" style:parent-style-name="standard">
      <style:graphic-properties draw:stroke="none" draw:fill="none"/>
      <style:paragraph-properties fo:margin-left="0cm" fo:margin-right="0cm" fo:text-indent="0.6cm"/>
    </style:style>
    <style:style style:name="title" style:family="graphic" style:parent-style-name="standard">
      <style:graphic-properties draw:stroke="none" draw:fill="none"/>
      <style:text-properties fo:font-size="44pt"/>
    </style:style>
    <style:style style:name="title1" style:family="graphic" style:parent-style-name="standard">
      <style:graphic-properties draw:stroke="none" draw:fill="solid" draw:fill-color="#008080" draw:shadow="visible" draw:shadow-offset-x="0.2cm" draw:shadow-offset-y="0.2cm" draw:shadow-color="#808080"/>
      <style:paragraph-properties fo:text-align="center"/>
      <style:text-properties fo:font-size="24pt"/>
    </style:style>
    <style:style style:name="title2" style:family="graphic" style:parent-style-name="standard">
      <style:graphic-properties svg:stroke-width="0.05cm" draw:fill-color="#ffcc99" draw:shadow="visible" draw:shadow-offset-x="0.2cm" draw:shadow-offset-y="0.2cm" draw:shadow-color="#808080"/>
      <style:paragraph-properties fo:margin-left="0cm" fo:margin-right="0.2cm" fo:margin-top="0.1cm" fo:margin-bottom="0.1cm" fo:text-align="center" fo:text-indent="0cm"/>
      <style:text-properties fo:font-size="36pt"/>
    </style:style>
    <style:style style:name="headline" style:family="graphic" style:parent-style-name="standard">
      <style:graphic-properties draw:stroke="none" draw:fill="none"/>
      <style:paragraph-properties fo:margin-top="0.42cm" fo:margin-bottom="0.21cm"/>
      <style:text-properties fo:font-size="24pt"/>
    </style:style>
    <style:style style:name="headline1" style:family="graphic" style:parent-style-name="standard">
      <style:graphic-properties draw:stroke="none" draw:fill="none"/>
      <style:paragraph-properties fo:margin-top="0.42cm" fo:margin-bottom="0.21cm"/>
      <style:text-properties fo:font-size="18pt" fo:font-weight="bold"/>
    </style:style>
    <style:style style:name="headline2" style:family="graphic" style:parent-style-name="standard">
      <style:graphic-properties draw:stroke="none" draw:fill="none"/>
      <style:paragraph-properties fo:margin-top="0.42cm" fo:margin-bottom="0.21cm"/>
      <style:text-properties fo:font-size="14pt" fo:font-style="italic" fo:font-weight="bold"/>
    </style:style>
    <style:style style:name="measure" style:family="graphic" style:parent-style-name="standard">
      <style:graphic-properties draw:stroke="solid" svg:stroke-color="#000000" draw:marker-start="Arrow" draw:marker-start-width="0.2cm" draw:marker-end="Arrow" draw:marker-end-width="0.2cm" draw:fill="none" draw:show-unit="true"/>
      <style:text-properties fo:font-size="12pt"/>
    </style:style>
    <style:style style:name="Titre_20_et_20_contenu-background" style:display-name="Titre et contenu-background" style:family="presentation">
      <style:graphic-properties draw:stroke="none" draw:fill="solid" draw:fill-color="#ffffff"/>
      <style:text-properties style:letter-kerning="true"/>
    </style:style>
    <style:style style:name="Titre_20_et_20_contenu-backgroundobjects" style:display-name="Titre et contenu-backgroundobjects" style:family="presentation">
      <style:graphic-properties draw:textarea-horizontal-align="justify" draw:shadow="hidden" draw:shadow-offset-x="0.2cm" draw:shadow-offset-y="0.2cm" draw:shadow-color="#808080"/>
      <style:text-properties style:letter-kerning="true"/>
    </style:style>
    <style:style style:name="Titre_20_et_20_contenu-notes" style:display-name="Titre et contenu-notes" style:family="presentation">
      <style:graphic-properties draw:stroke="none" draw:fill="none"/>
      <style:paragraph-properties fo:margin-left="0.6cm" fo:margin-right="0cm" fo:text-indent="-0.6cm"/>
      <style:text-properties fo:font-variant="normal" fo:text-transform="none" style:use-window-font-color="true" style:text-outline="false" style:text-line-through-style="none" style:text-line-through-type="none" style:font-name="Liberation Sans" fo:font-family="'Liberation Sans'" style:font-family-generic="roman" style:font-pitch="variable" fo:font-size="20pt" fo:font-style="normal" fo:text-shadow="none" style:text-underline-style="none" fo:font-weight="normal" style:letter-kerning="true" style:font-name-asian="Droid Sans Fallback" style:font-family-asian="'Droid Sans Fallback'" style:font-family-generic-asian="system" style:font-pitch-asian="variable" style:font-size-asian="20pt" style:font-style-asian="normal" style:font-weight-asian="normal" style:font-name-complex="FreeSans" style:font-family-complex="FreeSans" style:font-family-generic-complex="system" style:font-pitch-complex="variable" style:font-size-complex="20pt" style:font-style-complex="normal" style:font-weight-complex="normal" style:text-emphasize="none" style:font-relief="none" style:text-overline-style="none" style:text-overline-color="font-color"/>
    </style:style>
    <style:style style:name="Titre_20_et_20_contenu-outline1" style:display-name="Titre et contenu-outline1" style:family="presentation">
      <style:graphic-properties draw:stroke="none" draw:fill="none" draw:auto-grow-height="false" draw:fit-to-size="shrink-to-fit">
        <text:list-style style:name="Titre_20_et_20_contenu-outline1" style:display-name="Titre et contenu-outline1">
          <text:list-level-style-bullet text:level="1" text:bullet-char="●">
            <style:list-level-properties text:space-before="0.3cm" text:min-label-width="0.9cm"/>
            <style:text-properties fo:font-family="StarSymbol" style:use-window-font-color="true" fo:font-size="45%"/>
          </text:list-level-style-bullet>
          <text:list-level-style-bullet text:level="2" text:bullet-char="–">
            <style:list-level-properties text:space-before="1.5cm" text:min-label-width="0.9cm"/>
            <style:text-properties fo:font-family="StarSymbol" style:use-window-font-color="true" fo:font-size="75%"/>
          </text:list-level-style-bullet>
          <text:list-level-style-bullet text:level="3" text:bullet-char="●">
            <style:list-level-properties text:space-before="2.8cm" text:min-label-width="0.8cm"/>
            <style:text-properties fo:font-family="StarSymbol" style:use-window-font-color="true" fo:font-size="45%"/>
          </text:list-level-style-bullet>
          <text:list-level-style-bullet text:level="4" text:bullet-char="–">
            <style:list-level-properties text:space-before="4.2cm" text:min-label-width="0.6cm"/>
            <style:text-properties fo:font-family="StarSymbol" style:use-window-font-color="true" fo:font-size="75%"/>
          </text:list-level-style-bullet>
          <text:list-level-style-bullet text:level="5" text:bullet-char="●">
            <style:list-level-properties text:space-before="5.4cm" text:min-label-width="0.6cm"/>
            <style:text-properties fo:font-family="StarSymbol" style:use-window-font-color="true" fo:font-size="45%"/>
          </text:list-level-style-bullet>
          <text:list-level-style-bullet text:level="6" text:bullet-char="●">
            <style:list-level-properties text:space-before="6.6cm" text:min-label-width="0.6cm"/>
            <style:text-properties fo:font-family="StarSymbol" style:use-window-font-color="true" fo:font-size="45%"/>
          </text:list-level-style-bullet>
          <text:list-level-style-bullet text:level="7" text:bullet-char="●">
            <style:list-level-properties text:space-before="7.8cm" text:min-label-width="0.6cm"/>
            <style:text-properties fo:font-family="StarSymbol" style:use-window-font-color="true" fo:font-size="45%"/>
          </text:list-level-style-bullet>
          <text:list-level-style-bullet text:level="8" text:bullet-char="●">
            <style:list-level-properties text:space-before="9cm" text:min-label-width="0.6cm"/>
            <style:text-properties fo:font-family="StarSymbol" style:use-window-font-color="true" fo:font-size="45%"/>
          </text:list-level-style-bullet>
          <text:list-level-style-bullet text:level="9" text:bullet-char="●">
            <style:list-level-properties text:space-before="10.2cm" text:min-label-width="0.6cm"/>
            <style:text-properties fo:font-family="StarSymbol" style:use-window-font-color="true" fo:font-size="45%"/>
          </text:list-level-style-bullet>
          <text:list-level-style-bullet text:level="10" text:bullet-char="●">
            <style:list-level-properties text:space-before="11.4cm" text:min-label-width="0.6cm"/>
            <style:text-properties fo:font-family="StarSymbol" style:use-window-font-color="true" fo:font-size="45%"/>
          </text:list-level-style-bullet>
        </text:list-style>
      </style:graphic-properties>
      <style:paragraph-properties fo:margin-top="0cm" fo:margin-bottom="0.5cm" fo:line-height="100%" fo:text-align="start" style:punctuation-wrap="hanging" style:writing-mode="lr-tb"/>
      <style:text-properties fo:font-variant="normal" fo:text-transform="none" fo:color="#000000" style:text-outline="false" style:text-line-through-style="none" style:text-line-through-type="none" style:text-position="0% 100%" style:font-name="Calibri1" fo:font-family="Calibri" fo:font-size="32pt" fo:letter-spacing="normal" fo:language="fr" fo:country="FR" fo:font-style="normal" fo:text-shadow="none" style:text-underline-style="none" fo:font-weight="normal" style:letter-kerning="true" style:font-name-asian="Droid Sans Fallback" style:font-family-asian="'Droid Sans Fallback'" style:font-family-generic-asian="system" style:font-pitch-asian="variable" style:font-size-asian="32pt" style:language-asian="fr" style:country-asian="FR" style:font-style-asian="normal" style:font-weight-asian="normal" style:font-name-complex="FreeSans" style:font-family-complex="FreeSans" style:font-family-generic-complex="system" style:font-pitch-complex="variable" style:font-size-complex="32pt" style:language-complex="fr" style:country-complex="FR" style:font-style-complex="normal" style:font-weight-complex="normal" style:text-emphasize="none" style:font-relief="none" style:text-overline-style="none" style:text-overline-color="font-color" fo:hyphenate="false"/>
    </style:style>
    <style:style style:name="Titre_20_et_20_contenu-outline2" style:display-name="Titre et contenu-outline2" style:family="presentation" style:parent-style-name="Titre_20_et_20_contenu-outline1">
      <style:paragraph-properties fo:margin-top="0cm" fo:margin-bottom="0.4cm" fo:line-height="100%" fo:text-align="start" style:punctuation-wrap="hanging" style:writing-mode="lr-tb"/>
      <style:text-properties fo:font-variant="normal" fo:text-transform="none" fo:color="#000000" style:text-line-through-style="none" style:text-line-through-type="none" style:text-position="0% 100%" style:font-name="Calibri1" fo:font-family="Calibri" fo:font-size="24pt" fo:letter-spacing="normal" fo:font-style="normal" style:text-underline-style="none" fo:font-weight="normal" style:font-size-asian="24pt" style:font-style-asian="normal" style:font-weight-asian="normal" style:font-size-complex="24pt" style:font-style-complex="normal" style:font-weight-complex="normal" fo:hyphenate="false"/>
    </style:style>
    <style:style style:name="Titre_20_et_20_contenu-outline3" style:display-name="Titre et contenu-outline3" style:family="presentation" style:parent-style-name="Titre_20_et_20_contenu-outline2">
      <style:paragraph-properties fo:margin-top="0cm" fo:margin-bottom="0.3cm" fo:line-height="100%" fo:text-align="start" style:punctuation-wrap="hanging" style:writing-mode="lr-tb"/>
      <style:text-properties fo:font-variant="normal" fo:text-transform="none" fo:color="#000000" style:text-line-through-style="none" style:text-line-through-type="none" style:text-position="0% 100%" style:font-name="Calibri1" fo:font-family="Calibri" fo:font-size="20pt" fo:letter-spacing="normal" fo:font-style="normal" style:text-underline-style="none" fo:font-weight="normal" style:font-size-asian="20pt" style:font-style-asian="normal" style:font-weight-asian="normal" style:font-size-complex="20pt" style:font-style-complex="normal" style:font-weight-complex="normal" fo:hyphenate="false"/>
    </style:style>
    <style:style style:name="Titre_20_et_20_contenu-outline4" style:display-name="Titre et contenu-outline4" style:family="presentation" style:parent-style-name="Titre_20_et_20_contenu-outline3">
      <style:paragraph-properties fo:margin-top="0cm" fo:margin-bottom="0.2cm" fo:line-height="100%" fo:text-align="start" style:punctuation-wrap="hanging" style:writing-mode="lr-tb"/>
      <style:text-properties fo:font-variant="normal" fo:text-transform="none" fo:color="#000000" style:text-line-through-style="none" style:text-line-through-type="none" style:text-position="0% 100%" style:font-name="Calibri1" fo:font-family="Calibri" fo:font-size="20pt" fo:letter-spacing="normal" fo:font-style="normal" style:text-underline-style="none" fo:font-weight="normal" style:font-size-asian="20pt" style:font-style-asian="normal" style:font-weight-asian="normal" style:font-size-complex="20pt" style:font-style-complex="normal" style:font-weight-complex="normal" fo:hyphenate="false"/>
    </style:style>
    <style:style style:name="Titre_20_et_20_contenu-outline5" style:display-name="Titre et contenu-outline5" style:family="presentation" style:parent-style-name="Titre_20_et_20_contenu-outline4">
      <style:paragraph-properties fo:margin-top="0cm" fo:margin-bottom="0.1cm"/>
      <style:text-properties fo:font-size="20pt" style:font-size-asian="20pt" style:font-size-complex="20pt"/>
    </style:style>
    <style:style style:name="Titre_20_et_20_contenu-outline6" style:display-name="Titre et contenu-outline6" style:family="presentation" style:parent-style-name="Titre_20_et_20_contenu-outline5">
      <style:paragraph-properties fo:margin-top="0cm" fo:margin-bottom="0.1cm"/>
      <style:text-properties fo:font-size="20pt" style:font-size-asian="20pt" style:font-size-complex="20pt"/>
    </style:style>
    <style:style style:name="Titre_20_et_20_contenu-outline7" style:display-name="Titre et contenu-outline7" style:family="presentation" style:parent-style-name="Titre_20_et_20_contenu-outline6">
      <style:paragraph-properties fo:margin-top="0cm" fo:margin-bottom="0.1cm"/>
      <style:text-properties fo:font-size="20pt" style:font-size-asian="20pt" style:font-size-complex="20pt"/>
    </style:style>
    <style:style style:name="Titre_20_et_20_contenu-outline8" style:display-name="Titre et contenu-outline8" style:family="presentation" style:parent-style-name="Titre_20_et_20_contenu-outline7">
      <style:paragraph-properties fo:margin-top="0cm" fo:margin-bottom="0.1cm"/>
      <style:text-properties fo:font-size="20pt" style:font-size-asian="20pt" style:font-size-complex="20pt"/>
    </style:style>
    <style:style style:name="Titre_20_et_20_contenu-outline9" style:display-name="Titre et contenu-outline9" style:family="presentation" style:parent-style-name="Titre_20_et_20_contenu-outline8">
      <style:paragraph-properties fo:margin-top="0cm" fo:margin-bottom="0.1cm"/>
      <style:text-properties fo:font-size="20pt" style:font-size-asian="20pt" style:font-size-complex="20pt"/>
    </style:style>
    <style:style style:name="Titre_20_et_20_contenu-subtitle" style:display-name="Titre et contenu-subtitle" style:family="presentation">
      <style:graphic-properties draw:stroke="none" draw:fill="none" draw:textarea-vertical-align="middle">
        <text:list-style style:name="Titre_20_et_20_contenu-subtitle" style:display-name="Titre et contenu-subtitle">
          <text:list-level-style-bullet text:level="1" text:bullet-char="●">
            <style:list-level-properties text:min-label-width="0.6cm"/>
            <style:text-properties fo:font-family="StarSymbol" style:use-window-font-color="true" fo:font-size="45%"/>
          </text:list-level-style-bullet>
          <text:list-level-style-bullet text:level="2" text:bullet-char="●">
            <style:list-level-properties text:space-before="0.6cm" text:min-label-width="0.6cm"/>
            <style:text-properties fo:font-family="StarSymbol" style:use-window-font-color="true" fo:font-size="45%"/>
          </text:list-level-style-bullet>
          <text:list-level-style-bullet text:level="3" text:bullet-char="●">
            <style:list-level-properties text:space-before="1.2cm" text:min-label-width="0.6cm"/>
            <style:text-properties fo:font-family="StarSymbol" style:use-window-font-color="true" fo:font-size="45%"/>
          </text:list-level-style-bullet>
          <text:list-level-style-bullet text:level="4" text:bullet-char="●">
            <style:list-level-properties text:space-before="1.8cm" text:min-label-width="0.6cm"/>
            <style:text-properties fo:font-family="StarSymbol" style:use-window-font-color="true" fo:font-size="45%"/>
          </text:list-level-style-bullet>
          <text:list-level-style-bullet text:level="5" text:bullet-char="●">
            <style:list-level-properties text:space-before="2.4cm" text:min-label-width="0.6cm"/>
            <style:text-properties fo:font-family="StarSymbol" style:use-window-font-color="true" fo:font-size="45%"/>
          </text:list-level-style-bullet>
          <text:list-level-style-bullet text:level="6" text:bullet-char="●">
            <style:list-level-properties text:space-before="3cm" text:min-label-width="0.6cm"/>
            <style:text-properties fo:font-family="StarSymbol" style:use-window-font-color="true" fo:font-size="45%"/>
          </text:list-level-style-bullet>
          <text:list-level-style-bullet text:level="7" text:bullet-char="●">
            <style:list-level-properties text:space-before="3.6cm" text:min-label-width="0.6cm"/>
            <style:text-properties fo:font-family="StarSymbol" style:use-window-font-color="true" fo:font-size="45%"/>
          </text:list-level-style-bullet>
          <text:list-level-style-bullet text:level="8" text:bullet-char="●">
            <style:list-level-properties text:space-before="4.2cm" text:min-label-width="0.6cm"/>
            <style:text-properties fo:font-family="StarSymbol" style:use-window-font-color="true" fo:font-size="45%"/>
          </text:list-level-style-bullet>
          <text:list-level-style-bullet text:level="9" text:bullet-char="●">
            <style:list-level-properties text:space-before="4.8cm" text:min-label-width="0.6cm"/>
            <style:text-properties fo:font-family="StarSymbol" style:use-window-font-color="true" fo:font-size="45%"/>
          </text:list-level-style-bullet>
          <text:list-level-style-bullet text:level="10" text:bullet-char="●">
            <style:list-level-properties text:space-before="5.4cm" text:min-label-width="0.6cm"/>
            <style:text-properties fo:font-family="StarSymbol" style:use-window-font-color="true" fo:font-size="45%"/>
          </text:list-level-style-bullet>
        </text:list-style>
      </style:graphic-properties>
      <style:paragraph-properties fo:margin-left="0cm" fo:margin-right="0cm" fo:text-align="center" fo:text-indent="0cm"/>
      <style:text-properties fo:font-variant="normal" fo:text-transform="none" style:use-window-font-color="true" style:text-outline="false" style:text-line-through-style="none" style:text-line-through-type="none" style:font-name="Liberation Sans" fo:font-family="'Liberation Sans'" style:font-family-generic="roman" style:font-pitch="variable" fo:font-size="32pt" fo:font-style="normal" fo:text-shadow="none" style:text-underline-style="none" fo:font-weight="normal" style:letter-kerning="true" style:font-name-asian="Droid Sans Fallback" style:font-family-asian="'Droid Sans Fallback'" style:font-family-generic-asian="system" style:font-pitch-asian="variable" style:font-size-asian="32pt" style:font-style-asian="normal" style:font-weight-asian="normal" style:font-name-complex="FreeSans" style:font-family-complex="FreeSans" style:font-family-generic-complex="system" style:font-pitch-complex="variable" style:font-size-complex="32pt" style:font-style-complex="normal" style:font-weight-complex="normal" style:text-emphasize="none" style:font-relief="none" style:text-overline-style="none" style:text-overline-color="font-color"/>
    </style:style>
    <style:style style:name="Titre_20_et_20_contenu-title" style:display-name="Titre et contenu-title" style:family="presentation">
      <style:graphic-properties draw:stroke="none" draw:fill="none" draw:textarea-vertical-align="middle">
        <text:list-style style:name="Titre_20_et_20_contenu-title" style:display-name="Titre et contenu-title">
          <text:list-level-style-bullet text:level="1" text:bullet-char="●">
            <style:list-level-properties text:min-label-width="0.6cm"/>
            <style:text-properties fo:font-family="StarSymbol" style:use-window-font-color="true" fo:font-size="45%"/>
          </text:list-level-style-bullet>
          <text:list-level-style-bullet text:level="2" text:bullet-char="●">
            <style:list-level-properties text:space-before="0.6cm" text:min-label-width="0.6cm"/>
            <style:text-properties fo:font-family="StarSymbol" style:use-window-font-color="true" fo:font-size="45%"/>
          </text:list-level-style-bullet>
          <text:list-level-style-bullet text:level="3" text:bullet-char="●">
            <style:list-level-properties text:space-before="1.2cm" text:min-label-width="0.6cm"/>
            <style:text-properties fo:font-family="StarSymbol" style:use-window-font-color="true" fo:font-size="45%"/>
          </text:list-level-style-bullet>
          <text:list-level-style-bullet text:level="4" text:bullet-char="●">
            <style:list-level-properties text:space-before="1.8cm" text:min-label-width="0.6cm"/>
            <style:text-properties fo:font-family="StarSymbol" style:use-window-font-color="true" fo:font-size="45%"/>
          </text:list-level-style-bullet>
          <text:list-level-style-bullet text:level="5" text:bullet-char="●">
            <style:list-level-properties text:space-before="2.4cm" text:min-label-width="0.6cm"/>
            <style:text-properties fo:font-family="StarSymbol" style:use-window-font-color="true" fo:font-size="45%"/>
          </text:list-level-style-bullet>
          <text:list-level-style-bullet text:level="6" text:bullet-char="●">
            <style:list-level-properties text:space-before="3cm" text:min-label-width="0.6cm"/>
            <style:text-properties fo:font-family="StarSymbol" style:use-window-font-color="true" fo:font-size="45%"/>
          </text:list-level-style-bullet>
          <text:list-level-style-bullet text:level="7" text:bullet-char="●">
            <style:list-level-properties text:space-before="3.6cm" text:min-label-width="0.6cm"/>
            <style:text-properties fo:font-family="StarSymbol" style:use-window-font-color="true" fo:font-size="45%"/>
          </text:list-level-style-bullet>
          <text:list-level-style-bullet text:level="8" text:bullet-char="●">
            <style:list-level-properties text:space-before="4.2cm" text:min-label-width="0.6cm"/>
            <style:text-properties fo:font-family="StarSymbol" style:use-window-font-color="true" fo:font-size="45%"/>
          </text:list-level-style-bullet>
          <text:list-level-style-bullet text:level="9" text:bullet-char="●">
            <style:list-level-properties text:space-before="4.8cm" text:min-label-width="0.6cm"/>
            <style:text-properties fo:font-family="StarSymbol" style:use-window-font-color="true" fo:font-size="45%"/>
          </text:list-level-style-bullet>
          <text:list-level-style-bullet text:level="10" text:bullet-char="●">
            <style:list-level-properties text:space-before="5.4cm" text:min-label-width="0.6cm"/>
            <style:text-properties fo:font-family="StarSymbol" style:use-window-font-color="true" fo:font-size="45%"/>
          </text:list-level-style-bullet>
        </text:list-style>
      </style:graphic-properties>
      <style:paragraph-properties fo:line-height="100%" fo:text-align="start" style:punctuation-wrap="hanging" style:writing-mode="lr-tb"/>
      <style:text-properties fo:font-variant="normal" fo:text-transform="none" fo:color="#000000" style:text-outline="false" style:text-line-through-style="none" style:text-line-through-type="none" style:text-position="0% 100%" style:font-name="Calibri1" fo:font-family="Calibri" fo:font-size="18pt" fo:letter-spacing="normal" fo:language="fr" fo:country="FR" fo:font-style="normal" fo:text-shadow="none" style:text-underline-style="none" fo:font-weight="normal" style:letter-kerning="true" style:font-name-asian="Droid Sans Fallback" style:font-family-asian="'Droid Sans Fallback'" style:font-family-generic-asian="system" style:font-pitch-asian="variable" style:font-size-asian="18pt" style:language-asian="fr" style:country-asian="FR" style:font-style-asian="normal" style:font-weight-asian="normal" style:font-name-complex="FreeSans" style:font-family-complex="FreeSans" style:font-family-generic-complex="system" style:font-pitch-complex="variable" style:font-size-complex="18pt" style:language-complex="fr" style:country-complex="FR" style:font-style-complex="normal" style:font-weight-complex="normal" style:text-emphasize="none" style:font-relief="none" style:text-overline-style="none" style:text-overline-color="font-color" fo:hyphenate="false"/>
    </style:style>
    <style:presentation-page-layout style:name="AL0T26">
      <presentation:placeholder presentation:object="handout" svg:x="2.058cm" svg:y="1.743cm" svg:width="10.556cm" svg:height="-0.233cm"/>
      <presentation:placeholder presentation:object="handout" svg:x="15.414cm" svg:y="1.743cm" svg:width="10.556cm" svg:height="-0.233cm"/>
      <presentation:placeholder presentation:object="handout" svg:x="2.058cm" svg:y="3.612cm" svg:width="10.556cm" svg:height="-0.233cm"/>
      <presentation:placeholder presentation:object="handout" svg:x="15.414cm" svg:y="3.612cm" svg:width="10.556cm" svg:height="-0.233cm"/>
      <presentation:placeholder presentation:object="handout" svg:x="2.058cm" svg:y="5.481cm" svg:width="10.556cm" svg:height="-0.233cm"/>
      <presentation:placeholder presentation:object="handout" svg:x="15.414cm" svg:y="5.481cm" svg:width="10.556cm" svg:height="-0.233cm"/>
    </style:presentation-page-layout>
    <style:presentation-page-layout style:name="AL1T11">
      <presentation:placeholder presentation:object="title" svg:x="2.058cm" svg:y="1.743cm" svg:width="23.912cm" svg:height="3.507cm"/>
      <presentation:placeholder presentation:object="object" svg:x="2.058cm" svg:y="5.838cm" svg:width="23.912cm" svg:height="13.23cm"/>
    </style:presentation-page-layout>
  </office:styles>
  <office:automatic-styles>
    <style:page-layout style:name="PM0">
      <style:page-layout-properties fo:margin-top="0cm" fo:margin-bottom="0cm" fo:margin-left="0cm" fo:margin-right="0cm" fo:page-width="21cm" fo:page-height="29.7cm" style:print-orientation="portrait"/>
    </style:page-layout>
    <style:page-layout style:name="PM1">
      <style:page-layout-properties fo:margin-top="0cm" fo:margin-bottom="0cm" fo:margin-left="0cm" fo:margin-right="0cm" fo:page-width="25.4cm" fo:page-height="19.05cm" style:print-orientation="landscape"/>
    </style:page-layout>
    <style:style style:name="Mdp1" style:family="drawing-page">
      <style:drawing-page-properties draw:background-size="border" draw:fill="solid" draw:fill-color="#ffffff"/>
    </style:style>
    <style:style style:name="Mdp2" style:family="drawing-page">
      <style:drawing-page-properties presentation:display-header="true" presentation:display-footer="true" presentation:display-page-number="false" presentation:display-date-time="true"/>
    </style:style>
    <number:date-style style:name="D1" number:automatic-order="true">
      <number:day number:style="long"/>
      <number:text>.</number:text>
      <number:month number:style="long"/>
      <number:text>.</number:text>
      <number:year number:style="long"/>
    </number:date-style>
    <style:style style:name="Mgr1" style:family="graphic" style:parent-style-name="standard">
      <style:graphic-properties draw:stroke="none" draw:fill="none" draw:fill-color="#ffffff" draw:auto-grow-height="false" fo:min-height="1.485cm"/>
    </style:style>
    <style:style style:name="Mgr2" style:family="graphic" style:parent-style-name="standard">
      <style:graphic-properties draw:stroke="none" draw:fill="none" draw:fill-color="#ffffff" draw:textarea-vertical-align="bottom" draw:auto-grow-height="false" fo:min-height="1.485cm"/>
    </style:style>
    <style:style style:name="Mpr1" style:family="presentation" style:parent-style-name="Titre_20_et_20_contenu-title">
      <style:graphic-properties draw:stroke="none" svg:stroke-width="0cm" draw:fill="none" draw:textarea-vertical-align="middle" draw:auto-grow-height="false" draw:fit-to-size="false" fo:min-height="3.181cm" fo:padding-top="0.127cm" fo:padding-bottom="0.127cm" fo:padding-left="0.254cm" fo:padding-right="0.254cm" fo:wrap-option="wrap"/>
    </style:style>
    <style:style style:name="Mpr2" style:family="presentation" style:parent-style-name="Titre_20_et_20_contenu-outline1">
      <style:graphic-properties draw:stroke="none" svg:stroke-width="0cm" draw:fill="none" draw:textarea-vertical-align="top" draw:auto-grow-height="false" draw:fit-to-size="false" fo:min-height="11.049cm" fo:padding-top="0.127cm" fo:padding-bottom="0.127cm" fo:padding-left="0.254cm" fo:padding-right="0.254cm" fo:wrap-option="wrap"/>
    </style:style>
    <style:style style:name="Mpr3" style:family="presentation" style:parent-style-name="Titre_20_et_20_contenu-backgroundobjects">
      <style:graphic-properties draw:stroke="none" svg:stroke-width="0cm" draw:fill="none" draw:fill-color="#ffffff" draw:textarea-vertical-align="middle" draw:auto-grow-height="false" draw:fit-to-size="false" fo:min-height="11.049cm" fo:padding-top="0.127cm" fo:padding-bottom="0.127cm" fo:padding-left="0.254cm" fo:padding-right="0.254cm" fo:wrap-option="wrap"/>
    </style:style>
    <style:style style:name="Mpr4" style:family="presentation" style:parent-style-name="Titre_20_et_20_contenu-backgroundobjects">
      <style:graphic-properties draw:stroke="none" draw:fill="none" draw:fill-color="#ffffff" draw:auto-grow-height="false" fo:min-height="1.485cm"/>
    </style:style>
    <style:style style:name="Mpr5" style:family="presentation" style:parent-style-name="Titre_20_et_20_contenu-backgroundobjects">
      <style:graphic-properties draw:stroke="none" draw:fill="none" draw:fill-color="#ffffff" draw:textarea-vertical-align="bottom" draw:auto-grow-height="false" fo:min-height="1.485cm"/>
    </style:style>
    <style:style style:name="MP1" style:family="paragraph">
      <style:text-properties fo:font-size="14pt" style:font-size-asian="14pt" style:font-size-complex="14pt"/>
    </style:style>
    <style:style style:name="MP2" style:family="paragraph">
      <style:paragraph-properties fo:text-align="end"/>
      <style:text-properties fo:font-size="14pt" style:font-size-asian="14pt" style:font-size-complex="14pt"/>
    </style:style>
    <style:style style:name="MP3" style:family="paragraph">
      <style:paragraph-properties fo:margin-top="0cm" fo:margin-bottom="0cm" fo:line-height="100%" fo:text-align="center" style:punctuation-wrap="hanging" style:writing-mode="lr-tb"/>
      <style:text-properties fo:hyphenate="false"/>
    </style:style>
    <style:style style:name="MP4" style:family="paragraph">
      <style:paragraph-properties fo:text-align="start" style:font-independent-line-spacing="true"/>
      <style:text-properties fo:font-size="44pt"/>
    </style:style>
    <style:style style:name="MP5" style:family="paragraph">
      <style:paragraph-properties fo:text-align="start"/>
    </style:style>
    <style:style style:name="MP6" style:family="paragraph">
      <style:paragraph-properties fo:margin-left="0cm" fo:margin-right="0cm" fo:margin-top="0.226cm" fo:margin-bottom="0cm" fo:line-height="100%" fo:text-align="start" fo:text-indent="0cm" style:punctuation-wrap="hanging" style:writing-mode="lr-tb"/>
      <style:text-properties fo:hyphenate="false"/>
    </style:style>
    <style:style style:name="MP7" style:family="paragraph">
      <style:paragraph-properties fo:margin-left="0cm" fo:margin-right="0cm" fo:margin-top="0.198cm" fo:margin-bottom="0cm" fo:line-height="100%" fo:text-align="start" fo:text-indent="0cm" style:punctuation-wrap="hanging" style:writing-mode="lr-tb"/>
      <style:text-properties fo:hyphenate="false"/>
    </style:style>
    <style:style style:name="MP8" style:family="paragraph">
      <style:paragraph-properties fo:margin-left="0cm" fo:margin-right="0cm" fo:margin-top="0.169cm" fo:margin-bottom="0cm" fo:line-height="100%" fo:text-align="start" fo:text-indent="0cm" style:punctuation-wrap="hanging" style:writing-mode="lr-tb"/>
      <style:text-properties fo:hyphenate="false"/>
    </style:style>
    <style:style style:name="MP9" style:family="paragraph">
      <style:paragraph-properties fo:margin-left="0cm" fo:margin-right="0cm" fo:margin-top="0.141cm" fo:margin-bottom="0cm" fo:line-height="100%" fo:text-align="start" fo:text-indent="0cm" style:punctuation-wrap="hanging" style:writing-mode="lr-tb"/>
      <style:text-properties fo:hyphenate="false"/>
    </style:style>
    <style:style style:name="MP10" style:family="paragraph">
      <style:paragraph-properties fo:text-align="start" style:font-independent-line-spacing="true"/>
      <style:text-properties fo:font-size="32pt"/>
    </style:style>
    <style:style style:name="MP11" style:family="paragraph">
      <style:paragraph-properties fo:margin-left="0cm" fo:margin-right="0cm" fo:margin-top="0cm" fo:margin-bottom="0cm" fo:line-height="100%" fo:text-align="start" fo:text-indent="0cm" style:punctuation-wrap="hanging" style:writing-mode="lr-tb"/>
      <style:text-properties fo:font-size="12pt" style:font-size-asian="14pt" style:font-size-complex="14pt" fo:hyphenate="false"/>
    </style:style>
    <style:style style:name="MP12" style:family="paragraph">
      <style:paragraph-properties fo:text-align="start" style:font-independent-line-spacing="true"/>
      <style:text-properties fo:font-size="12pt" style:font-size-asian="14pt" style:font-size-complex="14pt"/>
    </style:style>
    <style:style style:name="MP13" style:family="paragraph">
      <style:paragraph-properties fo:margin-left="0cm" fo:margin-right="0cm" fo:margin-top="0cm" fo:margin-bottom="0cm" fo:line-height="100%" fo:text-align="end" fo:text-indent="0cm" style:punctuation-wrap="hanging" style:writing-mode="lr-tb"/>
      <style:text-properties fo:font-size="12pt" style:font-size-asian="14pt" style:font-size-complex="14pt" fo:hyphenate="false"/>
    </style:style>
    <style:style style:name="MT1" style:family="text">
      <style:text-properties fo:font-size="14pt" style:font-size-asian="14pt" style:font-size-complex="14pt"/>
    </style:style>
    <style:style style:name="MT2" style:family="text">
      <style:text-properties fo:font-variant="normal" fo:text-transform="none" fo:color="#000000" style:text-line-through-style="none" style:text-line-through-type="none" style:text-position="0% 100%" style:font-name="Calibri1" fo:font-size="44pt" fo:letter-spacing="normal" fo:font-style="normal" style:text-underline-style="none" fo:font-weight="normal" style:font-size-asian="44pt" style:font-style-asian="normal" style:font-weight-asian="normal" style:font-size-complex="44pt" style:font-style-complex="normal" style:font-weight-complex="normal"/>
    </style:style>
    <style:style style:name="MT3" style:family="text">
      <style:text-properties fo:font-variant="normal" fo:text-transform="none" fo:color="#000000" style:text-line-through-style="none" style:text-line-through-type="none" style:text-position="0% 100%" style:font-name="Calibri1" fo:font-size="32pt" fo:letter-spacing="normal" fo:font-style="normal" style:text-underline-style="none" fo:font-weight="normal" style:font-size-asian="32pt" style:font-style-asian="normal" style:font-weight-asian="normal" style:font-size-complex="32pt" style:font-style-complex="normal" style:font-weight-complex="normal"/>
    </style:style>
    <style:style style:name="MT4" style:family="text">
      <style:text-properties fo:font-variant="normal" fo:text-transform="none" fo:color="#000000" style:text-line-through-style="none" style:text-line-through-type="none" style:text-position="0% 100%" style:font-name="Calibri1" fo:font-size="28pt" fo:letter-spacing="normal" fo:font-style="normal" style:text-underline-style="none" fo:font-weight="normal" style:font-size-asian="28pt" style:font-style-asian="normal" style:font-weight-asian="normal" style:font-size-complex="28pt" style:font-style-complex="normal" style:font-weight-complex="normal"/>
    </style:style>
    <style:style style:name="MT5" style:family="text">
      <style:text-properties fo:font-variant="normal" fo:text-transform="none" fo:color="#000000" style:text-line-through-style="none" style:text-line-through-type="none" style:text-position="0% 100%" style:font-name="Calibri1" fo:font-size="24pt" fo:letter-spacing="normal" fo:font-style="normal" style:text-underline-style="none" fo:font-weight="normal" style:font-size-asian="24pt" style:font-style-asian="normal" style:font-weight-asian="normal" style:font-size-complex="24pt" style:font-style-complex="normal" style:font-weight-complex="normal"/>
    </style:style>
    <style:style style:name="MT6" style:family="text">
      <style:text-properties fo:font-variant="normal" fo:text-transform="none" fo:color="#000000" style:text-line-through-style="none" style:text-line-through-type="none" style:text-position="0% 100%" style:font-name="Calibri1" fo:font-size="20pt" fo:letter-spacing="normal" fo:font-style="normal" style:text-underline-style="none" fo:font-weight="normal" style:font-size-asian="20pt" style:font-style-asian="normal" style:font-weight-asian="normal" style:font-size-complex="20pt" style:font-style-complex="normal" style:font-weight-complex="normal"/>
    </style:style>
    <style:style style:name="MT7" style:family="text">
      <style:text-properties fo:font-variant="normal" fo:text-transform="none" fo:color="#8b8b8b" style:text-line-through-style="none" style:text-line-through-type="none" style:text-position="0% 100%" style:font-name="Calibri1" fo:font-size="12pt" fo:letter-spacing="normal" fo:font-style="normal" style:text-underline-style="none" fo:font-weight="normal" style:font-size-asian="12pt" style:font-style-asian="normal" style:font-weight-asian="normal" style:font-size-complex="12pt" style:font-style-complex="normal" style:font-weight-complex="normal"/>
    </style:style>
    <text:list-style style:name="ML1">
      <text:list-level-style-bullet text:level="1" text:bullet-char="●">
        <style:list-level-properties text:min-label-width="0.6cm"/>
        <style:text-properties fo:font-family="StarSymbol" style:use-window-font-color="true" fo:font-size="45%"/>
      </text:list-level-style-bullet>
      <text:list-level-style-bullet text:level="2" text:bullet-char="●">
        <style:list-level-properties text:space-before="0.6cm" text:min-label-width="0.6cm"/>
        <style:text-properties fo:font-family="StarSymbol" style:use-window-font-color="true" fo:font-size="45%"/>
      </text:list-level-style-bullet>
      <text:list-level-style-bullet text:level="3" text:bullet-char="●">
        <style:list-level-properties text:space-before="1.2cm" text:min-label-width="0.6cm"/>
        <style:text-properties fo:font-family="StarSymbol" style:use-window-font-color="true" fo:font-size="45%"/>
      </text:list-level-style-bullet>
      <text:list-level-style-bullet text:level="4" text:bullet-char="●">
        <style:list-level-properties text:space-before="1.8cm" text:min-label-width="0.6cm"/>
        <style:text-properties fo:font-family="StarSymbol" style:use-window-font-color="true" fo:font-size="45%"/>
      </text:list-level-style-bullet>
      <text:list-level-style-bullet text:level="5" text:bullet-char="●">
        <style:list-level-properties text:space-before="2.4cm" text:min-label-width="0.6cm"/>
        <style:text-properties fo:font-family="StarSymbol" style:use-window-font-color="true" fo:font-size="45%"/>
      </text:list-level-style-bullet>
      <text:list-level-style-bullet text:level="6" text:bullet-char="●">
        <style:list-level-properties text:space-before="3cm" text:min-label-width="0.6cm"/>
        <style:text-properties fo:font-family="StarSymbol" style:use-window-font-color="true" fo:font-size="45%"/>
      </text:list-level-style-bullet>
      <text:list-level-style-bullet text:level="7" text:bullet-char="●">
        <style:list-level-properties text:space-before="3.6cm" text:min-label-width="0.6cm"/>
        <style:text-properties fo:font-family="StarSymbol" style:use-window-font-color="true" fo:font-size="45%"/>
      </text:list-level-style-bullet>
      <text:list-level-style-bullet text:level="8" text:bullet-char="●">
        <style:list-level-properties text:space-before="4.2cm" text:min-label-width="0.6cm"/>
        <style:text-properties fo:font-family="StarSymbol" style:use-window-font-color="true" fo:font-size="45%"/>
      </text:list-level-style-bullet>
      <text:list-level-style-bullet text:level="9" text:bullet-char="●">
        <style:list-level-properties text:space-before="4.8cm" text:min-label-width="0.6cm"/>
        <style:text-properties fo:font-family="StarSymbol" style:use-window-font-color="true" fo:font-size="45%"/>
      </text:list-level-style-bullet>
      <text:list-level-style-bullet text:level="10" text:bullet-char="●">
        <style:list-level-properties text:space-before="5.4cm" text:min-label-width="0.6cm"/>
        <style:text-properties fo:font-family="StarSymbol" style:use-window-font-color="true" fo:font-size="45%"/>
      </text:list-level-style-bullet>
    </text:list-style>
    <text:list-style style:name="ML2">
      <text:list-level-style-bullet text:level="1" text:bullet-char="●">
        <style:list-level-properties text:space-before="0.3cm" text:min-label-width="0.9cm"/>
        <style:text-properties fo:font-family="StarSymbol" style:use-window-font-color="true" fo:font-size="45%"/>
      </text:list-level-style-bullet>
      <text:list-level-style-bullet text:level="2" text:bullet-char="–">
        <style:list-level-properties text:space-before="1.5cm" text:min-label-width="0.9cm"/>
        <style:text-properties fo:font-family="StarSymbol" style:use-window-font-color="true" fo:font-size="75%"/>
      </text:list-level-style-bullet>
      <text:list-level-style-bullet text:level="3" text:bullet-char="●">
        <style:list-level-properties text:space-before="2.8cm" text:min-label-width="0.8cm"/>
        <style:text-properties fo:font-family="StarSymbol" style:use-window-font-color="true" fo:font-size="45%"/>
      </text:list-level-style-bullet>
      <text:list-level-style-bullet text:level="4" text:bullet-char="–">
        <style:list-level-properties text:space-before="4.2cm" text:min-label-width="0.6cm"/>
        <style:text-properties fo:font-family="StarSymbol" style:use-window-font-color="true" fo:font-size="75%"/>
      </text:list-level-style-bullet>
      <text:list-level-style-bullet text:level="5" text:bullet-char="●">
        <style:list-level-properties text:space-before="5.4cm" text:min-label-width="0.6cm"/>
        <style:text-properties fo:font-family="StarSymbol" style:use-window-font-color="true" fo:font-size="45%"/>
      </text:list-level-style-bullet>
      <text:list-level-style-bullet text:level="6" text:bullet-char="●">
        <style:list-level-properties text:space-before="6.6cm" text:min-label-width="0.6cm"/>
        <style:text-properties fo:font-family="StarSymbol" style:use-window-font-color="true" fo:font-size="45%"/>
      </text:list-level-style-bullet>
      <text:list-level-style-bullet text:level="7" text:bullet-char="●">
        <style:list-level-properties text:space-before="7.8cm" text:min-label-width="0.6cm"/>
        <style:text-properties fo:font-family="StarSymbol" style:use-window-font-color="true" fo:font-size="45%"/>
      </text:list-level-style-bullet>
      <text:list-level-style-bullet text:level="8" text:bullet-char="●">
        <style:list-level-properties text:space-before="9cm" text:min-label-width="0.6cm"/>
        <style:text-properties fo:font-family="StarSymbol" style:use-window-font-color="true" fo:font-size="45%"/>
      </text:list-level-style-bullet>
      <text:list-level-style-bullet text:level="9" text:bullet-char="●">
        <style:list-level-properties text:space-before="10.2cm" text:min-label-width="0.6cm"/>
        <style:text-properties fo:font-family="StarSymbol" style:use-window-font-color="true" fo:font-size="45%"/>
      </text:list-level-style-bullet>
      <text:list-level-style-bullet text:level="10" text:bullet-char="●">
        <style:list-level-properties text:space-before="11.4cm" text:min-label-width="0.6cm"/>
        <style:text-properties fo:font-family="StarSymbol" style:use-window-font-color="true" fo:font-size="45%"/>
      </text:list-level-style-bullet>
    </text:list-style>
    <text:list-style style:name="ML3">
      <text:list-level-style-bullet text:level="1" text:bullet-char="•">
        <style:list-level-properties text:space-before="0.001cm" text:min-label-width="0.952cm"/>
        <style:text-properties fo:font-family="Arial" style:font-family-generic="swiss" fo:color="#000000" fo:font-size="100%"/>
      </text:list-level-style-bullet>
      <text:list-level-style-bullet text:level="2" text:bullet-char="–">
        <style:list-level-properties text:space-before="1.5cm" text:min-label-width="0.9cm"/>
        <style:text-properties fo:font-family="StarSymbol" style:use-window-font-color="true" fo:font-size="75%"/>
      </text:list-level-style-bullet>
      <text:list-level-style-bullet text:level="3" text:bullet-char="●">
        <style:list-level-properties text:space-before="2.8cm" text:min-label-width="0.8cm"/>
        <style:text-properties fo:font-family="StarSymbol" style:use-window-font-color="true" fo:font-size="45%"/>
      </text:list-level-style-bullet>
      <text:list-level-style-bullet text:level="4" text:bullet-char="–">
        <style:list-level-properties text:space-before="4.2cm" text:min-label-width="0.6cm"/>
        <style:text-properties fo:font-family="StarSymbol" style:use-window-font-color="true" fo:font-size="75%"/>
      </text:list-level-style-bullet>
      <text:list-level-style-bullet text:level="5" text:bullet-char="●">
        <style:list-level-properties text:space-before="5.4cm" text:min-label-width="0.6cm"/>
        <style:text-properties fo:font-family="StarSymbol" style:use-window-font-color="true" fo:font-size="45%"/>
      </text:list-level-style-bullet>
      <text:list-level-style-bullet text:level="6" text:bullet-char="●">
        <style:list-level-properties text:space-before="6.6cm" text:min-label-width="0.6cm"/>
        <style:text-properties fo:font-family="StarSymbol" style:use-window-font-color="true" fo:font-size="45%"/>
      </text:list-level-style-bullet>
      <text:list-level-style-bullet text:level="7" text:bullet-char="●">
        <style:list-level-properties text:space-before="7.8cm" text:min-label-width="0.6cm"/>
        <style:text-properties fo:font-family="StarSymbol" style:use-window-font-color="true" fo:font-size="45%"/>
      </text:list-level-style-bullet>
      <text:list-level-style-bullet text:level="8" text:bullet-char="●">
        <style:list-level-properties text:space-before="9cm" text:min-label-width="0.6cm"/>
        <style:text-properties fo:font-family="StarSymbol" style:use-window-font-color="true" fo:font-size="45%"/>
      </text:list-level-style-bullet>
      <text:list-level-style-bullet text:level="9" text:bullet-char="●">
        <style:list-level-properties text:space-before="10.2cm" text:min-label-width="0.6cm"/>
        <style:text-properties fo:font-family="StarSymbol" style:use-window-font-color="true" fo:font-size="45%"/>
      </text:list-level-style-bullet>
      <text:list-level-style-bullet text:level="10" text:bullet-char="●">
        <style:list-level-properties text:space-before="11.4cm" text:min-label-width="0.6cm"/>
        <style:text-properties fo:font-family="StarSymbol" style:use-window-font-color="true" fo:font-size="45%"/>
      </text:list-level-style-bullet>
    </text:list-style>
    <text:list-style style:name="ML4">
      <text:list-level-style-bullet text:level="1" text:bullet-char="•">
        <style:list-level-properties text:space-before="0.001cm" text:min-label-width="0.952cm"/>
        <style:text-properties fo:font-family="Arial" style:font-family-generic="swiss" fo:color="#000000" fo:font-size="100%"/>
      </text:list-level-style-bullet>
      <text:list-level-style-bullet text:level="2" text:bullet-char="–">
        <style:list-level-properties text:space-before="1.271cm" text:min-label-width="0.793cm"/>
        <style:text-properties fo:font-family="Arial" style:font-family-generic="swiss" fo:color="#000000" fo:font-size="100%"/>
      </text:list-level-style-bullet>
      <text:list-level-style-bullet text:level="3" text:bullet-char="●">
        <style:list-level-properties text:space-before="2.8cm" text:min-label-width="0.8cm"/>
        <style:text-properties fo:font-family="StarSymbol" style:use-window-font-color="true" fo:font-size="45%"/>
      </text:list-level-style-bullet>
      <text:list-level-style-bullet text:level="4" text:bullet-char="–">
        <style:list-level-properties text:space-before="4.2cm" text:min-label-width="0.6cm"/>
        <style:text-properties fo:font-family="StarSymbol" style:use-window-font-color="true" fo:font-size="75%"/>
      </text:list-level-style-bullet>
      <text:list-level-style-bullet text:level="5" text:bullet-char="●">
        <style:list-level-properties text:space-before="5.4cm" text:min-label-width="0.6cm"/>
        <style:text-properties fo:font-family="StarSymbol" style:use-window-font-color="true" fo:font-size="45%"/>
      </text:list-level-style-bullet>
      <text:list-level-style-bullet text:level="6" text:bullet-char="●">
        <style:list-level-properties text:space-before="6.6cm" text:min-label-width="0.6cm"/>
        <style:text-properties fo:font-family="StarSymbol" style:use-window-font-color="true" fo:font-size="45%"/>
      </text:list-level-style-bullet>
      <text:list-level-style-bullet text:level="7" text:bullet-char="●">
        <style:list-level-properties text:space-before="7.8cm" text:min-label-width="0.6cm"/>
        <style:text-properties fo:font-family="StarSymbol" style:use-window-font-color="true" fo:font-size="45%"/>
      </text:list-level-style-bullet>
      <text:list-level-style-bullet text:level="8" text:bullet-char="●">
        <style:list-level-properties text:space-before="9cm" text:min-label-width="0.6cm"/>
        <style:text-properties fo:font-family="StarSymbol" style:use-window-font-color="true" fo:font-size="45%"/>
      </text:list-level-style-bullet>
      <text:list-level-style-bullet text:level="9" text:bullet-char="●">
        <style:list-level-properties text:space-before="10.2cm" text:min-label-width="0.6cm"/>
        <style:text-properties fo:font-family="StarSymbol" style:use-window-font-color="true" fo:font-size="45%"/>
      </text:list-level-style-bullet>
      <text:list-level-style-bullet text:level="10" text:bullet-char="●">
        <style:list-level-properties text:space-before="11.4cm" text:min-label-width="0.6cm"/>
        <style:text-properties fo:font-family="StarSymbol" style:use-window-font-color="true" fo:font-size="45%"/>
      </text:list-level-style-bullet>
    </text:list-style>
    <text:list-style style:name="ML5">
      <text:list-level-style-bullet text:level="1" text:bullet-char="•">
        <style:list-level-properties text:space-before="0.001cm" text:min-label-width="0.952cm"/>
        <style:text-properties fo:font-family="Arial" style:font-family-generic="swiss" fo:color="#000000" fo:font-size="100%"/>
      </text:list-level-style-bullet>
      <text:list-level-style-bullet text:level="2" text:bullet-char="–">
        <style:list-level-properties text:space-before="1.271cm" text:min-label-width="0.793cm"/>
        <style:text-properties fo:font-family="Arial" style:font-family-generic="swiss" fo:color="#000000" fo:font-size="100%"/>
      </text:list-level-style-bullet>
      <text:list-level-style-bullet text:level="3" text:bullet-char="•">
        <style:list-level-properties text:space-before="2.541cm" text:min-label-width="0.634cm"/>
        <style:text-properties fo:font-family="Arial" style:font-family-generic="swiss" fo:color="#000000" fo:font-size="100%"/>
      </text:list-level-style-bullet>
      <text:list-level-style-bullet text:level="4" text:bullet-char="–">
        <style:list-level-properties text:space-before="4.2cm" text:min-label-width="0.6cm"/>
        <style:text-properties fo:font-family="StarSymbol" style:use-window-font-color="true" fo:font-size="75%"/>
      </text:list-level-style-bullet>
      <text:list-level-style-bullet text:level="5" text:bullet-char="●">
        <style:list-level-properties text:space-before="5.4cm" text:min-label-width="0.6cm"/>
        <style:text-properties fo:font-family="StarSymbol" style:use-window-font-color="true" fo:font-size="45%"/>
      </text:list-level-style-bullet>
      <text:list-level-style-bullet text:level="6" text:bullet-char="●">
        <style:list-level-properties text:space-before="6.6cm" text:min-label-width="0.6cm"/>
        <style:text-properties fo:font-family="StarSymbol" style:use-window-font-color="true" fo:font-size="45%"/>
      </text:list-level-style-bullet>
      <text:list-level-style-bullet text:level="7" text:bullet-char="●">
        <style:list-level-properties text:space-before="7.8cm" text:min-label-width="0.6cm"/>
        <style:text-properties fo:font-family="StarSymbol" style:use-window-font-color="true" fo:font-size="45%"/>
      </text:list-level-style-bullet>
      <text:list-level-style-bullet text:level="8" text:bullet-char="●">
        <style:list-level-properties text:space-before="9cm" text:min-label-width="0.6cm"/>
        <style:text-properties fo:font-family="StarSymbol" style:use-window-font-color="true" fo:font-size="45%"/>
      </text:list-level-style-bullet>
      <text:list-level-style-bullet text:level="9" text:bullet-char="●">
        <style:list-level-properties text:space-before="10.2cm" text:min-label-width="0.6cm"/>
        <style:text-properties fo:font-family="StarSymbol" style:use-window-font-color="true" fo:font-size="45%"/>
      </text:list-level-style-bullet>
      <text:list-level-style-bullet text:level="10" text:bullet-char="●">
        <style:list-level-properties text:space-before="11.4cm" text:min-label-width="0.6cm"/>
        <style:text-properties fo:font-family="StarSymbol" style:use-window-font-color="true" fo:font-size="45%"/>
      </text:list-level-style-bullet>
    </text:list-style>
    <text:list-style style:name="ML6">
      <text:list-level-style-bullet text:level="1" text:bullet-char="•">
        <style:list-level-properties text:space-before="0.001cm" text:min-label-width="0.952cm"/>
        <style:text-properties fo:font-family="Arial" style:font-family-generic="swiss" fo:color="#000000" fo:font-size="100%"/>
      </text:list-level-style-bullet>
      <text:list-level-style-bullet text:level="2" text:bullet-char="–">
        <style:list-level-properties text:space-before="1.271cm" text:min-label-width="0.793cm"/>
        <style:text-properties fo:font-family="Arial" style:font-family-generic="swiss" fo:color="#000000" fo:font-size="100%"/>
      </text:list-level-style-bullet>
      <text:list-level-style-bullet text:level="3" text:bullet-char="•">
        <style:list-level-properties text:space-before="2.541cm" text:min-label-width="0.634cm"/>
        <style:text-properties fo:font-family="Arial" style:font-family-generic="swiss" fo:color="#000000" fo:font-size="100%"/>
      </text:list-level-style-bullet>
      <text:list-level-style-bullet text:level="4" text:bullet-char="–">
        <style:list-level-properties text:space-before="3.811cm" text:min-label-width="0.634cm"/>
        <style:text-properties fo:font-family="Arial" style:font-family-generic="swiss" fo:color="#000000" fo:font-size="100%"/>
      </text:list-level-style-bullet>
      <text:list-level-style-bullet text:level="5" text:bullet-char="●">
        <style:list-level-properties text:space-before="5.4cm" text:min-label-width="0.6cm"/>
        <style:text-properties fo:font-family="StarSymbol" style:use-window-font-color="true" fo:font-size="45%"/>
      </text:list-level-style-bullet>
      <text:list-level-style-bullet text:level="6" text:bullet-char="●">
        <style:list-level-properties text:space-before="6.6cm" text:min-label-width="0.6cm"/>
        <style:text-properties fo:font-family="StarSymbol" style:use-window-font-color="true" fo:font-size="45%"/>
      </text:list-level-style-bullet>
      <text:list-level-style-bullet text:level="7" text:bullet-char="●">
        <style:list-level-properties text:space-before="7.8cm" text:min-label-width="0.6cm"/>
        <style:text-properties fo:font-family="StarSymbol" style:use-window-font-color="true" fo:font-size="45%"/>
      </text:list-level-style-bullet>
      <text:list-level-style-bullet text:level="8" text:bullet-char="●">
        <style:list-level-properties text:space-before="9cm" text:min-label-width="0.6cm"/>
        <style:text-properties fo:font-family="StarSymbol" style:use-window-font-color="true" fo:font-size="45%"/>
      </text:list-level-style-bullet>
      <text:list-level-style-bullet text:level="9" text:bullet-char="●">
        <style:list-level-properties text:space-before="10.2cm" text:min-label-width="0.6cm"/>
        <style:text-properties fo:font-family="StarSymbol" style:use-window-font-color="true" fo:font-size="45%"/>
      </text:list-level-style-bullet>
      <text:list-level-style-bullet text:level="10" text:bullet-char="●">
        <style:list-level-properties text:space-before="11.4cm" text:min-label-width="0.6cm"/>
        <style:text-properties fo:font-family="StarSymbol" style:use-window-font-color="true" fo:font-size="45%"/>
      </text:list-level-style-bullet>
    </text:list-style>
    <text:list-style style:name="ML7">
      <text:list-level-style-bullet text:level="1" text:bullet-char="•">
        <style:list-level-properties text:space-before="0.001cm" text:min-label-width="0.952cm"/>
        <style:text-properties fo:font-family="Arial" style:font-family-generic="swiss" fo:color="#000000" fo:font-size="100%"/>
      </text:list-level-style-bullet>
      <text:list-level-style-bullet text:level="2" text:bullet-char="–">
        <style:list-level-properties text:space-before="1.271cm" text:min-label-width="0.793cm"/>
        <style:text-properties fo:font-family="Arial" style:font-family-generic="swiss" fo:color="#000000" fo:font-size="100%"/>
      </text:list-level-style-bullet>
      <text:list-level-style-bullet text:level="3" text:bullet-char="•">
        <style:list-level-properties text:space-before="2.541cm" text:min-label-width="0.634cm"/>
        <style:text-properties fo:font-family="Arial" style:font-family-generic="swiss" fo:color="#000000" fo:font-size="100%"/>
      </text:list-level-style-bullet>
      <text:list-level-style-bullet text:level="4" text:bullet-char="–">
        <style:list-level-properties text:space-before="3.811cm" text:min-label-width="0.634cm"/>
        <style:text-properties fo:font-family="Arial" style:font-family-generic="swiss" fo:color="#000000" fo:font-size="100%"/>
      </text:list-level-style-bullet>
      <text:list-level-style-bullet text:level="5" text:bullet-char="»">
        <style:list-level-properties text:space-before="5.081cm" text:min-label-width="0.634cm"/>
        <style:text-properties fo:font-family="Arial" style:font-family-generic="swiss" fo:color="#000000" fo:font-size="100%"/>
      </text:list-level-style-bullet>
      <text:list-level-style-bullet text:level="6" text:bullet-char="●">
        <style:list-level-properties text:space-before="6.6cm" text:min-label-width="0.6cm"/>
        <style:text-properties fo:font-family="StarSymbol" style:use-window-font-color="true" fo:font-size="45%"/>
      </text:list-level-style-bullet>
      <text:list-level-style-bullet text:level="7" text:bullet-char="●">
        <style:list-level-properties text:space-before="7.8cm" text:min-label-width="0.6cm"/>
        <style:text-properties fo:font-family="StarSymbol" style:use-window-font-color="true" fo:font-size="45%"/>
      </text:list-level-style-bullet>
      <text:list-level-style-bullet text:level="8" text:bullet-char="●">
        <style:list-level-properties text:space-before="9cm" text:min-label-width="0.6cm"/>
        <style:text-properties fo:font-family="StarSymbol" style:use-window-font-color="true" fo:font-size="45%"/>
      </text:list-level-style-bullet>
      <text:list-level-style-bullet text:level="9" text:bullet-char="●">
        <style:list-level-properties text:space-before="10.2cm" text:min-label-width="0.6cm"/>
        <style:text-properties fo:font-family="StarSymbol" style:use-window-font-color="true" fo:font-size="45%"/>
      </text:list-level-style-bullet>
      <text:list-level-style-bullet text:level="10" text:bullet-char="●">
        <style:list-level-properties text:space-before="11.4cm" text:min-label-width="0.6cm"/>
        <style:text-properties fo:font-family="StarSymbol" style:use-window-font-color="true" fo:font-size="45%"/>
      </text:list-level-style-bullet>
    </text:list-style>
    <text:list-style style:name="ML8">
      <text:list-level-style-bullet text:level="1" text:bullet-char="●">
        <style:list-level-properties text:min-label-width="0.6cm"/>
        <style:text-properties fo:font-family="StarSymbol" style:use-window-font-color="true" fo:font-size="45%"/>
      </text:list-level-style-bullet>
      <text:list-level-style-bullet text:level="2" text:bullet-char="●">
        <style:list-level-properties text:space-before="0.6cm" text:min-label-width="0.6cm"/>
        <style:text-properties fo:font-family="StarSymbol" style:use-window-font-color="true" fo:font-size="45%"/>
      </text:list-level-style-bullet>
      <text:list-level-style-bullet text:level="3" text:bullet-char="●">
        <style:list-level-properties text:space-before="1.2cm" text:min-label-width="0.6cm"/>
        <style:text-properties fo:font-family="StarSymbol" style:use-window-font-color="true" fo:font-size="45%"/>
      </text:list-level-style-bullet>
      <text:list-level-style-bullet text:level="4" text:bullet-char="●">
        <style:list-level-properties text:space-before="1.8cm" text:min-label-width="0.6cm"/>
        <style:text-properties fo:font-family="StarSymbol" style:use-window-font-color="true" fo:font-size="45%"/>
      </text:list-level-style-bullet>
      <text:list-level-style-bullet text:level="5" text:bullet-char="●">
        <style:list-level-properties text:space-before="2.4cm" text:min-label-width="0.6cm"/>
        <style:text-properties fo:font-family="StarSymbol" style:use-window-font-color="true" fo:font-size="45%"/>
      </text:list-level-style-bullet>
      <text:list-level-style-bullet text:level="6" text:bullet-char="●">
        <style:list-level-properties text:space-before="3cm" text:min-label-width="0.6cm"/>
        <style:text-properties fo:font-family="StarSymbol" style:use-window-font-color="true" fo:font-size="45%"/>
      </text:list-level-style-bullet>
      <text:list-level-style-bullet text:level="7" text:bullet-char="●">
        <style:list-level-properties text:space-before="3.6cm" text:min-label-width="0.6cm"/>
        <style:text-properties fo:font-family="StarSymbol" style:use-window-font-color="true" fo:font-size="45%"/>
      </text:list-level-style-bullet>
      <text:list-level-style-bullet text:level="8" text:bullet-char="●">
        <style:list-level-properties text:space-before="4.2cm" text:min-label-width="0.6cm"/>
        <style:text-properties fo:font-family="StarSymbol" style:use-window-font-color="true" fo:font-size="45%"/>
      </text:list-level-style-bullet>
      <text:list-level-style-bullet text:level="9" text:bullet-char="●">
        <style:list-level-properties text:space-before="4.8cm" text:min-label-width="0.6cm"/>
        <style:text-properties fo:font-family="StarSymbol" style:use-window-font-color="true" fo:font-size="45%"/>
      </text:list-level-style-bullet>
      <text:list-level-style-bullet text:level="10" text:bullet-char="●">
        <style:list-level-properties text:space-before="5.4cm" text:min-label-width="0.6cm"/>
        <style:text-properties fo:font-family="StarSymbol" style:use-window-font-color="true" fo:font-size="45%"/>
      </text:list-level-style-bullet>
    </text:list-style>
  </office:automatic-styles>
  <office:master-styles>
    <draw:layer-set>
      <draw:layer draw:name="layout"/>
      <draw:layer draw:name="background"/>
      <draw:layer draw:name="backgroundobjects"/>
      <draw:layer draw:name="controls"/>
      <draw:layer draw:name="measurelines"/>
    </draw:layer-set>
    <style:handout-master presentation:presentation-page-layout-name="AL0T26" style:page-layout-name="PM0" draw:style-name="Mdp2">
      <draw:page-thumbnail draw:layer="backgroundobjects" svg:width="8.999cm" svg:height="6.749cm" svg:x="1cm" svg:y="2.898cm"/>
      <draw:page-thumbnail draw:layer="backgroundobjects" svg:width="8.999cm" svg:height="6.749cm" svg:x="1cm" svg:y="11.474cm"/>
      <draw:page-thumbnail draw:layer="backgroundobjects" svg:width="8.999cm" svg:height="6.749cm" svg:x="1cm" svg:y="20.05cm"/>
      <draw:page-thumbnail draw:layer="backgroundobjects" svg:width="8.999cm" svg:height="6.749cm" svg:x="11cm" svg:y="2.898cm"/>
      <draw:page-thumbnail draw:layer="backgroundobjects" svg:width="8.999cm" svg:height="6.749cm" svg:x="11cm" svg:y="11.474cm"/>
      <draw:page-thumbnail draw:layer="backgroundobjects" svg:width="8.999cm" svg:height="6.749cm" svg:x="11cm" svg:y="20.05cm"/>
      <draw:frame draw:style-name="Mgr1" draw:text-style-name="MP1" draw:layer="backgroundobjects" svg:width="9.113cm" svg:height="1.484cm" svg:x="0cm" svg:y="0cm" presentation:class="header">
        <draw:text-box>
          <text:p text:style-name="MP1">
            <text:span text:style-name="MT1">
              <presentation:header/>
            </text:span>
          </text:p>
        </draw:text-box>
      </draw:frame>
      <draw:frame draw:style-name="Mgr1" draw:text-style-name="MP2" draw:layer="backgroundobjects" svg:width="9.113cm" svg:height="1.484cm" svg:x="11.886cm" svg:y="0cm" presentation:class="date-time">
        <draw:text-box>
          <text:p text:style-name="MP2">
            <text:span text:style-name="MT1">
              <presentation:date-time/>
            </text:span>
          </text:p>
        </draw:text-box>
      </draw:frame>
      <draw:frame draw:style-name="Mgr2" draw:text-style-name="MP1" draw:layer="backgroundobjects" svg:width="9.113cm" svg:height="1.484cm" svg:x="0cm" svg:y="28.215cm" presentation:class="footer">
        <draw:text-box>
          <text:p text:style-name="MP1">
            <text:span text:style-name="MT1">
              <presentation:footer/>
            </text:span>
          </text:p>
        </draw:text-box>
      </draw:frame>
      <draw:frame draw:style-name="Mgr2" draw:text-style-name="MP2" draw:layer="backgroundobjects" svg:width="9.113cm" svg:height="1.484cm" svg:x="11.886cm" svg:y="28.215cm" presentation:class="page-number">
        <draw:text-box>
          <text:p text:style-name="MP2">
            <text:span text:style-name="MT1">
              <text:page-number>1</text:page-number>
            </text:span>
          </text:p>
        </draw:text-box>
      </draw:frame>
    </style:handout-master>
    <style:master-page style:name="Titre_20_et_20_contenu" style:display-name="Titre et contenu" style:page-layout-name="PM1" draw:style-name="Mdp1">
      <draw:frame draw:name="Titre 1" presentation:style-name="Mpr1" draw:text-style-name="MP4" draw:layer="backgroundobjects" svg:width="22.859cm" svg:height="3.174cm" svg:x="1.27cm" svg:y="0.763cm" presentation:class="title" presentation:user-transformed="true">
        <draw:text-box>
          <text:p text:style-name="MP3">
            <text:span text:style-name="MT2">Cliquez pour éditer le format du texte-titreCliquez et modifiez le titre</text:span>
          </text:p>
        </draw:text-box>
      </draw:frame>
      <draw:frame draw:name="Espace réservé du contenu 2" presentation:style-name="Mpr2" draw:text-style-name="MP10" draw:layer="backgroundobjects" svg:width="22.859cm" svg:height="12.571cm" svg:x="1.27cm" svg:y="4.445cm" presentation:class="outline" presentation:user-transformed="true">
        <draw:text-box>
          <text:list text:style-name="ML2">
            <text:list-item>
              <text:p text:style-name="MP5">
                <text:span text:style-name="MT3">Cliquez pour éditer le format du plan de texte</text:span>
              </text:p>
              <text:list>
                <text:list-item>
                  <text:p text:style-name="MP5">
                    <text:span text:style-name="MT3">Second niveau de plan</text:span>
                  </text:p>
                  <text:list>
                    <text:list-item>
                      <text:p text:style-name="MP5">
                        <text:span text:style-name="MT3">Troisième niveau de plan</text:span>
                      </text:p>
                      <text:list>
                        <text:list-item>
                          <text:p text:style-name="MP5">
                            <text:span text:style-name="MT3">Quatrième niveau de plan</text:span>
                          </text:p>
                          <text:list>
                            <text:list-item>
                              <text:p text:style-name="MP5">
                                <text:span text:style-name="MT3">Cinquième niveau de plan</text:span>
                              </text:p>
                              <text:list>
                                <text:list-item>
                                  <text:p text:style-name="MP5">
                                    <text:span text:style-name="MT3">Sixième niveau de plan</text:span>
                                  </text:p>
                                </text:list-item>
                              </text:list>
                            </text:list-item>
                          </text:list>
                        </text:list-item>
                      </text:list>
                    </text:list-item>
                  </text:list>
                </text:list-item>
              </text:list>
            </text:list-item>
          </text:list>
          <text:list text:style-name="ML3">
            <text:list-item>
              <text:p text:style-name="MP6">
                <text:span text:style-name="MT3">Septième niveau de planCliquez pour modifier les styles du texte du masque</text:span>
              </text:p>
            </text:list-item>
          </text:list>
          <text:list text:style-name="ML4">
            <text:list-item>
              <text:list>
                <text:list-item>
                  <text:p text:style-name="MP7">
                    <text:span text:style-name="MT4">Deuxième niveau</text:span>
                  </text:p>
                </text:list-item>
              </text:list>
            </text:list-item>
          </text:list>
          <text:list text:style-name="ML5">
            <text:list-item>
              <text:list>
                <text:list-item>
                  <text:list>
                    <text:list-item>
                      <text:p text:style-name="MP8">
                        <text:span text:style-name="MT5">Troisième niveau</text:span>
                      </text:p>
                    </text:list-item>
                  </text:list>
                </text:list-item>
              </text:list>
            </text:list-item>
          </text:list>
          <text:list text:style-name="ML6">
            <text:list-item>
              <text:list>
                <text:list-item>
                  <text:list>
                    <text:list-item>
                      <text:list>
                        <text:list-item>
                          <text:p text:style-name="MP9">
                            <text:span text:style-name="MT6">Quatrième niveau</text:span>
                          </text:p>
                        </text:list-item>
                      </text:list>
                    </text:list-item>
                  </text:list>
                </text:list-item>
              </text:list>
            </text:list-item>
          </text:list>
          <text:list text:style-name="ML7">
            <text:list-item>
              <text:list>
                <text:list-item>
                  <text:list>
                    <text:list-item>
                      <text:list>
                        <text:list-item>
                          <text:list>
                            <text:list-item>
                              <text:p text:style-name="MP9">
                                <text:span text:style-name="MT6">Cinquième niveau</text:span>
                              </text:p>
                            </text:list-item>
                          </text:list>
                        </text:list-item>
                      </text:list>
                    </text:list-item>
                  </text:list>
                </text:list-item>
              </text:list>
            </text:list-item>
          </text:list>
        </draw:text-box>
      </draw:frame>
      <draw:frame draw:name="Espace réservé de la date 3" presentation:style-name="Mpr3" draw:text-style-name="MP12" draw:layer="backgroundobjects" svg:width="5.926cm" svg:height="1.013cm" svg:x="1.27cm" svg:y="17.657cm" presentation:class="date-time" presentation:user-transformed="true">
        <draw:text-box>
          <text:p text:style-name="MP11">
            <text:span text:style-name="MT7">
              <text:date style:data-style-name="D1" text:date-value="2015-06-14">14/06/2015</text:date>
            </text:span>
          </text:p>
        </draw:text-box>
      </draw:frame>
      <draw:frame draw:name="Espace réservé du pied de page 4" presentation:style-name="Mpr3" draw:text-style-name="MP12" draw:layer="backgroundobjects" svg:width="8.042cm" svg:height="1.013cm" svg:x="8.678cm" svg:y="17.657cm" presentation:class="footer" presentation:user-transformed="true">
        <draw:text-box>
          <text:p/>
        </draw:text-box>
      </draw:frame>
      <draw:frame draw:name="Espace réservé du numéro de diapositive 5" presentation:style-name="Mpr3" draw:text-style-name="MP12" draw:layer="backgroundobjects" svg:width="5.926cm" svg:height="1.013cm" svg:x="18.203cm" svg:y="17.657cm" presentation:class="page-number" presentation:user-transformed="true">
        <draw:text-box>
          <text:p text:style-name="MP13">
            <text:span text:style-name="MT7">
              <text:page-number>1</text:page-number>
            </text:span>
          </text:p>
        </draw:text-box>
      </draw:frame>
      <presentation:notes style:page-layout-name="PM0">
        <draw:page-thumbnail presentation:style-name="Titre_20_et_20_contenu-title" draw:layer="backgroundobjects" svg:width="14.848cm" svg:height="11.136cm" svg:x="3.075cm" svg:y="2.257cm" presentation:class="page"/>
        <draw:frame presentation:style-name="Titre_20_et_20_contenu-notes" draw:layer="backgroundobjects" svg:width="16.799cm" svg:height="13.364cm" svg:x="2.1cm" svg:y="14.107cm" presentation:class="notes" presentation:placeholder="true">
          <draw:text-box/>
        </draw:frame>
        <draw:frame presentation:style-name="Mpr4" draw:text-style-name="MP1" draw:layer="backgroundobjects" svg:width="9.113cm" svg:height="1.484cm" svg:x="0cm" svg:y="0cm" presentation:class="header">
          <draw:text-box>
            <text:p text:style-name="MP1">
              <text:span text:style-name="MT1">
                <presentation:header/>
              </text:span>
            </text:p>
          </draw:text-box>
        </draw:frame>
        <draw:frame presentation:style-name="Mpr4" draw:text-style-name="MP2" draw:layer="backgroundobjects" svg:width="9.113cm" svg:height="1.484cm" svg:x="11.886cm" svg:y="0cm" presentation:class="date-time">
          <draw:text-box>
            <text:p text:style-name="MP2">
              <text:span text:style-name="MT1">
                <presentation:date-time/>
              </text:span>
            </text:p>
          </draw:text-box>
        </draw:frame>
        <draw:frame presentation:style-name="Mpr5" draw:text-style-name="MP1" draw:layer="backgroundobjects" svg:width="9.113cm" svg:height="1.484cm" svg:x="0cm" svg:y="28.215cm" presentation:class="footer">
          <draw:text-box>
            <text:p text:style-name="MP1">
              <text:span text:style-name="MT1">
                <presentation:footer/>
              </text:span>
            </text:p>
          </draw:text-box>
        </draw:frame>
        <draw:frame presentation:style-name="Mpr5" draw:text-style-name="MP2" draw:layer="backgroundobjects" svg:width="9.113cm" svg:height="1.484cm" svg:x="11.886cm" svg:y="28.215cm" presentation:class="page-number">
          <draw:text-box>
            <text:p text:style-name="MP2">
              <text:span text:style-name="MT1">
                <text:page-number>1</text:page-number>
              </text:span>
            </text:p>
          </draw:text-box>
        </draw:frame>
      </presentation:notes>
    </style:master-page>
  </office:master-styles>
</office:document-styles>
</file>