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317" r:id="rId3"/>
    <p:sldId id="318" r:id="rId4"/>
    <p:sldId id="333" r:id="rId5"/>
    <p:sldId id="334" r:id="rId6"/>
    <p:sldId id="335" r:id="rId7"/>
    <p:sldId id="336" r:id="rId8"/>
    <p:sldId id="264" r:id="rId9"/>
    <p:sldId id="257" r:id="rId10"/>
    <p:sldId id="262" r:id="rId11"/>
    <p:sldId id="303" r:id="rId12"/>
    <p:sldId id="266" r:id="rId13"/>
    <p:sldId id="269" r:id="rId14"/>
    <p:sldId id="325" r:id="rId15"/>
    <p:sldId id="268" r:id="rId16"/>
    <p:sldId id="312" r:id="rId17"/>
    <p:sldId id="270" r:id="rId18"/>
    <p:sldId id="273" r:id="rId19"/>
    <p:sldId id="274" r:id="rId20"/>
    <p:sldId id="275" r:id="rId21"/>
    <p:sldId id="337" r:id="rId22"/>
    <p:sldId id="276" r:id="rId23"/>
    <p:sldId id="288" r:id="rId24"/>
    <p:sldId id="287" r:id="rId25"/>
    <p:sldId id="330" r:id="rId26"/>
    <p:sldId id="289" r:id="rId27"/>
    <p:sldId id="292" r:id="rId28"/>
    <p:sldId id="296" r:id="rId29"/>
    <p:sldId id="295" r:id="rId30"/>
    <p:sldId id="299" r:id="rId31"/>
    <p:sldId id="340" r:id="rId32"/>
    <p:sldId id="302" r:id="rId33"/>
    <p:sldId id="341" r:id="rId34"/>
    <p:sldId id="290" r:id="rId35"/>
    <p:sldId id="293" r:id="rId36"/>
    <p:sldId id="342" r:id="rId37"/>
    <p:sldId id="338" r:id="rId38"/>
    <p:sldId id="339" r:id="rId39"/>
    <p:sldId id="294" r:id="rId40"/>
    <p:sldId id="322" r:id="rId41"/>
    <p:sldId id="323" r:id="rId42"/>
    <p:sldId id="324" r:id="rId43"/>
    <p:sldId id="348" r:id="rId44"/>
    <p:sldId id="307" r:id="rId45"/>
    <p:sldId id="308" r:id="rId46"/>
    <p:sldId id="309" r:id="rId47"/>
    <p:sldId id="310" r:id="rId48"/>
    <p:sldId id="305" r:id="rId49"/>
    <p:sldId id="306" r:id="rId50"/>
    <p:sldId id="349" r:id="rId51"/>
    <p:sldId id="350" r:id="rId52"/>
    <p:sldId id="351" r:id="rId53"/>
    <p:sldId id="352" r:id="rId5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F8F8F8"/>
    <a:srgbClr val="FFFFFF"/>
    <a:srgbClr val="8EB4E3"/>
    <a:srgbClr val="00B050"/>
    <a:srgbClr val="F79646"/>
    <a:srgbClr val="000000"/>
    <a:srgbClr val="FCD5B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74" autoAdjust="0"/>
    <p:restoredTop sz="93077" autoAdjust="0"/>
  </p:normalViewPr>
  <p:slideViewPr>
    <p:cSldViewPr>
      <p:cViewPr varScale="1">
        <p:scale>
          <a:sx n="46" d="100"/>
          <a:sy n="46" d="100"/>
        </p:scale>
        <p:origin x="-564" y="-96"/>
      </p:cViewPr>
      <p:guideLst>
        <p:guide orient="horz" pos="2160"/>
        <p:guide pos="2880"/>
      </p:guideLst>
    </p:cSldViewPr>
  </p:slideViewPr>
  <p:notesTextViewPr>
    <p:cViewPr>
      <p:scale>
        <a:sx n="75" d="100"/>
        <a:sy n="75"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29E308-7EB2-4984-87C6-6302450A4589}" type="datetimeFigureOut">
              <a:rPr lang="fr-FR" smtClean="0"/>
              <a:pPr/>
              <a:t>20/10/2011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415C9-E444-4F99-950C-39329ED906AA}"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600" dirty="0" smtClean="0"/>
              <a:t>Chapitre en 2 parties : </a:t>
            </a:r>
          </a:p>
          <a:p>
            <a:pPr>
              <a:buFontTx/>
              <a:buChar char="-"/>
            </a:pPr>
            <a:r>
              <a:rPr lang="fr-FR" sz="1600" baseline="0" dirty="0" smtClean="0"/>
              <a:t>Étude de cas</a:t>
            </a:r>
          </a:p>
          <a:p>
            <a:pPr>
              <a:buFontTx/>
              <a:buChar char="-"/>
            </a:pPr>
            <a:r>
              <a:rPr lang="fr-FR" sz="1600" baseline="0" dirty="0" smtClean="0"/>
              <a:t>Entrée générale à l’échelle de la France = mise en perspective</a:t>
            </a:r>
          </a:p>
          <a:p>
            <a:pPr>
              <a:buFontTx/>
              <a:buChar char="-"/>
            </a:pPr>
            <a:endParaRPr lang="fr-FR" sz="1600" baseline="0" dirty="0" smtClean="0"/>
          </a:p>
          <a:p>
            <a:pPr>
              <a:buFontTx/>
              <a:buNone/>
            </a:pPr>
            <a:r>
              <a:rPr lang="fr-FR" sz="1600" baseline="0" dirty="0" smtClean="0">
                <a:sym typeface="Wingdings" pitchFamily="2" charset="2"/>
              </a:rPr>
              <a:t> Démarche habituelle : </a:t>
            </a:r>
            <a:r>
              <a:rPr lang="fr-FR" sz="1600" dirty="0" smtClean="0">
                <a:sym typeface="Wingdings" pitchFamily="2" charset="2"/>
              </a:rPr>
              <a:t>« une étude de cas qui illustre avec pertinence l’intitulé de la question « Valoriser et ménager les milieux » et qui s’articule avec la 2</a:t>
            </a:r>
            <a:r>
              <a:rPr lang="fr-FR" sz="1600" baseline="30000" dirty="0" smtClean="0">
                <a:sym typeface="Wingdings" pitchFamily="2" charset="2"/>
              </a:rPr>
              <a:t>e</a:t>
            </a:r>
            <a:r>
              <a:rPr lang="fr-FR" sz="1600" dirty="0" smtClean="0">
                <a:sym typeface="Wingdings" pitchFamily="2" charset="2"/>
              </a:rPr>
              <a:t> partie « Potentialités et contraintes du territoire français » + thème 2 « Aménager et développer le territoire français ».</a:t>
            </a:r>
            <a:endParaRPr lang="fr-FR" sz="1600" baseline="0" dirty="0" smtClean="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457200" indent="-457200" algn="just">
              <a:buFontTx/>
              <a:buChar char="-"/>
            </a:pPr>
            <a:r>
              <a:rPr lang="fr-FR" sz="1200" dirty="0" smtClean="0"/>
              <a:t>Les associations de protection de l’environnement cherchent à limiter le trafic de poids lourds dans les Alpes, qui provoque une forte pollution atmosphérique (renforcée par l’encaissement des vallées qui piège les particules) et de fortes nuisances sonores (amplification due à l’encaissement des vallées). </a:t>
            </a:r>
          </a:p>
          <a:p>
            <a:pPr marL="457200" indent="-457200" algn="just">
              <a:buFontTx/>
              <a:buNone/>
            </a:pPr>
            <a:endParaRPr lang="fr-FR" sz="1200" dirty="0" smtClean="0"/>
          </a:p>
          <a:p>
            <a:pPr marL="457200" indent="-457200" algn="just">
              <a:buFontTx/>
              <a:buChar char="-"/>
            </a:pPr>
            <a:r>
              <a:rPr lang="fr-FR" sz="1200" dirty="0" smtClean="0"/>
              <a:t>Ils préconisent de remplacer le trafic routier par un trafic ferroviaire. Actuellement</a:t>
            </a:r>
            <a:r>
              <a:rPr lang="fr-FR" sz="1200" baseline="0" dirty="0" smtClean="0"/>
              <a:t> construction d’une liaison  ferroviaire Lyon-Turin avec nouveau tunnel qui suscite lui aussi des oppositions </a:t>
            </a:r>
            <a:r>
              <a:rPr lang="fr-FR" sz="1200" baseline="0" dirty="0" smtClean="0">
                <a:sym typeface="Wingdings" pitchFamily="2" charset="2"/>
              </a:rPr>
              <a:t> </a:t>
            </a:r>
            <a:r>
              <a:rPr lang="fr-FR" sz="1200" baseline="0" dirty="0" err="1" smtClean="0">
                <a:sym typeface="Wingdings" pitchFamily="2" charset="2"/>
              </a:rPr>
              <a:t>nymbisme</a:t>
            </a:r>
            <a:r>
              <a:rPr lang="fr-FR" sz="1200" baseline="0" dirty="0" smtClean="0">
                <a:sym typeface="Wingdings" pitchFamily="2" charset="2"/>
              </a:rPr>
              <a:t>.</a:t>
            </a:r>
            <a:endParaRPr lang="fr-FR" sz="1200" b="1" dirty="0" smtClean="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24</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25</a:t>
            </a:fld>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 partir</a:t>
            </a:r>
            <a:r>
              <a:rPr lang="fr-FR" baseline="0" dirty="0" smtClean="0"/>
              <a:t> de cette carte : </a:t>
            </a:r>
            <a:r>
              <a:rPr lang="fr-FR" sz="1200" i="1" dirty="0" smtClean="0">
                <a:sym typeface="Wingdings" pitchFamily="2" charset="2"/>
              </a:rPr>
              <a:t>Quelles sont les différences entre les Parcs Nationaux et les Parcs Naturels Régionaux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 typeface="Wingdings"/>
              <a:buChar char="è"/>
              <a:tabLst/>
              <a:defRPr/>
            </a:pPr>
            <a:r>
              <a:rPr lang="fr-FR" sz="1200" i="0" dirty="0" smtClean="0">
                <a:sym typeface="Wingdings" pitchFamily="2" charset="2"/>
              </a:rPr>
              <a:t>Création et gestion par des acteurs différents</a:t>
            </a:r>
            <a:r>
              <a:rPr lang="fr-FR" sz="1200" i="0" baseline="0" dirty="0" smtClean="0">
                <a:sym typeface="Wingdings" pitchFamily="2" charset="2"/>
              </a:rPr>
              <a:t> + Missions différentes</a:t>
            </a:r>
            <a:endParaRPr lang="fr-FR" sz="1200" i="0" dirty="0" smtClean="0"/>
          </a:p>
          <a:p>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27</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457200" indent="-457200" algn="just">
              <a:buFont typeface="Wingdings"/>
              <a:buChar char="è"/>
            </a:pPr>
            <a:r>
              <a:rPr lang="fr-FR" sz="1200" i="1" dirty="0" smtClean="0">
                <a:sym typeface="Wingdings" pitchFamily="2" charset="2"/>
              </a:rPr>
              <a:t>Quels acteurs sont chargés de la création et de la gestion d’un Parc National ?</a:t>
            </a:r>
          </a:p>
          <a:p>
            <a:pPr marL="457200" indent="-457200" algn="just">
              <a:buFont typeface="Wingdings"/>
              <a:buChar char="è"/>
            </a:pPr>
            <a:r>
              <a:rPr lang="fr-FR" sz="1200" i="1" dirty="0" smtClean="0">
                <a:sym typeface="Wingdings" pitchFamily="2" charset="2"/>
              </a:rPr>
              <a:t>Comment un Parc National permet-il de protéger le milieu naturel ?</a:t>
            </a:r>
          </a:p>
          <a:p>
            <a:endParaRPr lang="fr-FR" dirty="0" smtClean="0"/>
          </a:p>
          <a:p>
            <a:endParaRPr lang="fr-FR" dirty="0" smtClean="0"/>
          </a:p>
          <a:p>
            <a:r>
              <a:rPr lang="fr-FR" dirty="0" smtClean="0"/>
              <a:t>Parcs Nationaux créés par décret</a:t>
            </a:r>
            <a:r>
              <a:rPr lang="fr-FR" baseline="0" dirty="0" smtClean="0"/>
              <a:t> du Conseil d’Etat et territoire défini dans ce décret.</a:t>
            </a:r>
          </a:p>
          <a:p>
            <a:endParaRPr lang="fr-FR" baseline="0" dirty="0" smtClean="0"/>
          </a:p>
          <a:p>
            <a:r>
              <a:rPr lang="fr-FR" baseline="0" dirty="0" smtClean="0"/>
              <a:t>Gestion par les collectivités locales sous contrôle de l’Etat.</a:t>
            </a:r>
          </a:p>
          <a:p>
            <a:endParaRPr lang="fr-FR" baseline="0" dirty="0" smtClean="0"/>
          </a:p>
          <a:p>
            <a:r>
              <a:rPr lang="fr-FR" baseline="0" dirty="0" smtClean="0"/>
              <a:t>Loi de 1960 et 1</a:t>
            </a:r>
            <a:r>
              <a:rPr lang="fr-FR" baseline="30000" dirty="0" smtClean="0"/>
              <a:t>er</a:t>
            </a:r>
            <a:r>
              <a:rPr lang="fr-FR" baseline="0" dirty="0" smtClean="0"/>
              <a:t> PN = Vanoise en 1963. Se développe</a:t>
            </a:r>
            <a:r>
              <a:rPr lang="fr-FR" i="0" baseline="0" dirty="0" smtClean="0">
                <a:sym typeface="Wingdings" pitchFamily="2" charset="2"/>
              </a:rPr>
              <a:t> dans le contexte de fort interventionnisme étatique dans l’aménagement du territoire avec la DATAR (Plan Neige, Mission Racine)  Sur le même espace développement des stations de ski et du PN (Diapo carte)</a:t>
            </a:r>
            <a:endParaRPr lang="fr-FR" baseline="0" dirty="0" smtClean="0"/>
          </a:p>
          <a:p>
            <a:endParaRPr lang="fr-FR" baseline="0" dirty="0" smtClean="0"/>
          </a:p>
          <a:p>
            <a:r>
              <a:rPr lang="fr-FR" baseline="0" dirty="0" smtClean="0"/>
              <a:t>Mission de conservation : limitation des constructions humaines. Idée qui apparaît fin XIX aux EU avec </a:t>
            </a:r>
            <a:r>
              <a:rPr lang="fr-FR" baseline="0" dirty="0" err="1" smtClean="0"/>
              <a:t>Yellow</a:t>
            </a:r>
            <a:r>
              <a:rPr lang="fr-FR" baseline="0" dirty="0" smtClean="0"/>
              <a:t> Stone (1872), créé dans un contexte d’industrialisation de l’Am du Nord, de construction des grandes lignes ferroviaires et de nombreuses villes aux EU / et développement de l’idée de </a:t>
            </a:r>
            <a:r>
              <a:rPr lang="fr-FR" i="1" baseline="0" dirty="0" err="1" smtClean="0"/>
              <a:t>wilderness</a:t>
            </a:r>
            <a:r>
              <a:rPr lang="fr-FR" i="1" baseline="0" dirty="0" smtClean="0"/>
              <a:t> (nature sauvage)</a:t>
            </a:r>
            <a:r>
              <a:rPr lang="fr-FR" i="0" baseline="0" dirty="0" smtClean="0"/>
              <a:t> dans les écrits d’Emerson et Thoreau « Walden » (2 ans dans une cabane dans les bois).</a:t>
            </a:r>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28</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Mission de conservation qui passe par 4</a:t>
            </a:r>
            <a:r>
              <a:rPr lang="fr-FR" baseline="0" dirty="0" smtClean="0"/>
              <a:t> éléments : </a:t>
            </a:r>
          </a:p>
          <a:p>
            <a:pPr>
              <a:buFontTx/>
              <a:buChar char="-"/>
            </a:pPr>
            <a:r>
              <a:rPr lang="fr-FR" baseline="0" dirty="0" smtClean="0"/>
              <a:t>Limitation des constructions humaines</a:t>
            </a:r>
          </a:p>
          <a:p>
            <a:pPr>
              <a:buFontTx/>
              <a:buNone/>
            </a:pPr>
            <a:r>
              <a:rPr lang="fr-FR" baseline="0" dirty="0" smtClean="0"/>
              <a:t>-Travaux de protection des écosystèmes</a:t>
            </a:r>
          </a:p>
          <a:p>
            <a:pPr>
              <a:buFontTx/>
              <a:buNone/>
            </a:pPr>
            <a:r>
              <a:rPr lang="fr-FR" baseline="0" dirty="0" smtClean="0"/>
              <a:t>-Etude du milieu naturel</a:t>
            </a:r>
          </a:p>
          <a:p>
            <a:pPr>
              <a:buFontTx/>
              <a:buNone/>
            </a:pPr>
            <a:r>
              <a:rPr lang="fr-FR" baseline="0" dirty="0" smtClean="0"/>
              <a:t>-Sensibilisation du public</a:t>
            </a:r>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29</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457200" indent="-457200" algn="just">
              <a:buFont typeface="Wingdings"/>
              <a:buChar char="è"/>
            </a:pPr>
            <a:r>
              <a:rPr lang="fr-FR" sz="1200" i="1" dirty="0" smtClean="0">
                <a:sym typeface="Wingdings" pitchFamily="2" charset="2"/>
              </a:rPr>
              <a:t>Quels acteurs sont chargés de la création et de la gestion d’un « parc naturel régional »?</a:t>
            </a:r>
          </a:p>
          <a:p>
            <a:pPr marL="457200" indent="-457200" algn="just">
              <a:buFont typeface="Wingdings"/>
              <a:buChar char="è"/>
            </a:pPr>
            <a:r>
              <a:rPr lang="fr-FR" sz="1200" i="1" dirty="0" smtClean="0">
                <a:sym typeface="Wingdings" pitchFamily="2" charset="2"/>
              </a:rPr>
              <a:t>Comment un Parc National permet-il de protéger le milieu naturel ?</a:t>
            </a:r>
          </a:p>
          <a:p>
            <a:endParaRPr lang="fr-FR" dirty="0" smtClean="0"/>
          </a:p>
          <a:p>
            <a:endParaRPr lang="fr-FR" dirty="0" smtClean="0"/>
          </a:p>
          <a:p>
            <a:r>
              <a:rPr lang="fr-FR" dirty="0" smtClean="0"/>
              <a:t>Création</a:t>
            </a:r>
            <a:r>
              <a:rPr lang="fr-FR" baseline="0" dirty="0" smtClean="0"/>
              <a:t> par les Régions après accord de l’Etat et gestion par les collectivités locales.</a:t>
            </a:r>
          </a:p>
          <a:p>
            <a:endParaRPr lang="fr-FR" baseline="0" dirty="0" smtClean="0"/>
          </a:p>
          <a:p>
            <a:r>
              <a:rPr lang="fr-FR" baseline="0" dirty="0" smtClean="0"/>
              <a:t>Mission de protection du milieu naturel mais avec objectif de développement économique (not dans le tourisme et l’agriculture) / Concerne des territoires beaucoup plus peuplés que les PN.</a:t>
            </a:r>
          </a:p>
          <a:p>
            <a:endParaRPr lang="fr-FR" baseline="0" dirty="0" smtClean="0"/>
          </a:p>
          <a:p>
            <a:r>
              <a:rPr lang="fr-FR" baseline="0" dirty="0" smtClean="0"/>
              <a:t>1</a:t>
            </a:r>
            <a:r>
              <a:rPr lang="fr-FR" baseline="30000" dirty="0" smtClean="0"/>
              <a:t>ère</a:t>
            </a:r>
            <a:r>
              <a:rPr lang="fr-FR" baseline="0" dirty="0" smtClean="0"/>
              <a:t> PNR en 1968 et PNR Vercors en 1970.</a:t>
            </a:r>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30</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But de l’étude</a:t>
            </a:r>
            <a:r>
              <a:rPr lang="fr-FR" baseline="0" dirty="0" smtClean="0"/>
              <a:t> de cas : Schéma et Croquis de synthèse (= traces écrites)</a:t>
            </a:r>
          </a:p>
          <a:p>
            <a:endParaRPr lang="fr-FR" baseline="0" dirty="0" smtClean="0"/>
          </a:p>
          <a:p>
            <a:r>
              <a:rPr lang="fr-FR" baseline="0" dirty="0" smtClean="0"/>
              <a:t>Plan simple, pas original, repris dans le schéma, le croquis et la progression pendant l’étude de cas.</a:t>
            </a:r>
          </a:p>
          <a:p>
            <a:endParaRPr lang="fr-FR" baseline="0" dirty="0" smtClean="0"/>
          </a:p>
          <a:p>
            <a:r>
              <a:rPr lang="fr-FR" baseline="0" dirty="0" smtClean="0">
                <a:sym typeface="Wingdings" pitchFamily="2" charset="2"/>
              </a:rPr>
              <a:t> </a:t>
            </a:r>
            <a:r>
              <a:rPr lang="fr-FR" i="1" baseline="0" dirty="0" smtClean="0">
                <a:sym typeface="Wingdings" pitchFamily="2" charset="2"/>
              </a:rPr>
              <a:t>J’explique après plus en détail et la façon d’y arriver avec les élèves</a:t>
            </a:r>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31</a:t>
            </a:fld>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Convention alpine signée en 1993 = convention entre pays</a:t>
            </a:r>
            <a:r>
              <a:rPr lang="fr-FR" baseline="0" dirty="0" smtClean="0"/>
              <a:t> de l’Arc Alpin pour définir des politiques communes en matière de développement économique pour garantir la compétitivité du massif dans le cadre de la mondialisation, et pour protéger le milieu naturel = objectif de développement durable du massif alpin.</a:t>
            </a:r>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32</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But de l’étude</a:t>
            </a:r>
            <a:r>
              <a:rPr lang="fr-FR" baseline="0" dirty="0" smtClean="0"/>
              <a:t> de cas : Schéma et Croquis de synthèse (= traces écrites)</a:t>
            </a:r>
          </a:p>
          <a:p>
            <a:endParaRPr lang="fr-FR" baseline="0" dirty="0" smtClean="0"/>
          </a:p>
          <a:p>
            <a:r>
              <a:rPr lang="fr-FR" baseline="0" dirty="0" smtClean="0"/>
              <a:t>Plan simple, pas original, repris dans le schéma, le croquis et la progression pendant l’étude de cas.</a:t>
            </a:r>
          </a:p>
          <a:p>
            <a:endParaRPr lang="fr-FR" baseline="0" dirty="0" smtClean="0"/>
          </a:p>
          <a:p>
            <a:r>
              <a:rPr lang="fr-FR" baseline="0" dirty="0" smtClean="0">
                <a:sym typeface="Wingdings" pitchFamily="2" charset="2"/>
              </a:rPr>
              <a:t> </a:t>
            </a:r>
            <a:r>
              <a:rPr lang="fr-FR" i="1" baseline="0" dirty="0" smtClean="0">
                <a:sym typeface="Wingdings" pitchFamily="2" charset="2"/>
              </a:rPr>
              <a:t>J’explique après plus en détail et la façon d’y arriver avec les élèves</a:t>
            </a:r>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33</a:t>
            </a:fld>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457200" indent="-457200"/>
            <a:r>
              <a:rPr lang="fr-FR" sz="1200" dirty="0" smtClean="0">
                <a:sym typeface="Wingdings" pitchFamily="2" charset="2"/>
              </a:rPr>
              <a:t></a:t>
            </a:r>
            <a:r>
              <a:rPr lang="fr-FR" sz="1200" dirty="0" smtClean="0"/>
              <a:t>Quels sont les aléas naturels présents dans le milieu alpin ?</a:t>
            </a:r>
          </a:p>
          <a:p>
            <a:pPr marL="457200" indent="-457200"/>
            <a:r>
              <a:rPr lang="fr-FR" sz="1200" dirty="0" smtClean="0">
                <a:sym typeface="Wingdings" pitchFamily="2" charset="2"/>
              </a:rPr>
              <a:t></a:t>
            </a:r>
            <a:r>
              <a:rPr lang="fr-FR" sz="1200" dirty="0" smtClean="0"/>
              <a:t>Pourquoi la vulnérabilité face à ces aléas s’est-elle renforcée ? Comment peut-on la réduire ?</a:t>
            </a:r>
          </a:p>
          <a:p>
            <a:pPr marL="457200" indent="-457200"/>
            <a:endParaRPr lang="fr-FR" sz="1200" dirty="0" smtClean="0"/>
          </a:p>
          <a:p>
            <a:pPr marL="457200" indent="-457200"/>
            <a:endParaRPr lang="fr-FR" sz="1200" dirty="0" smtClean="0"/>
          </a:p>
          <a:p>
            <a:pPr marL="457200" indent="-457200"/>
            <a:r>
              <a:rPr lang="fr-FR" sz="1200" dirty="0" smtClean="0"/>
              <a:t>Le milieu montagnard présente des aléas naturels particuliers en raison de ses </a:t>
            </a:r>
          </a:p>
          <a:p>
            <a:pPr marL="457200" indent="-457200"/>
            <a:r>
              <a:rPr lang="fr-FR" sz="1200" dirty="0" smtClean="0"/>
              <a:t>caractéristiques naturelles :  avalanches, mouvements de terrain et crues de </a:t>
            </a:r>
          </a:p>
          <a:p>
            <a:pPr marL="457200" indent="-457200"/>
            <a:r>
              <a:rPr lang="fr-FR" sz="1200" dirty="0" smtClean="0"/>
              <a:t>torrents.</a:t>
            </a:r>
          </a:p>
          <a:p>
            <a:pPr marL="457200" indent="-457200"/>
            <a:endParaRPr lang="fr-FR" sz="1200" dirty="0" smtClean="0"/>
          </a:p>
          <a:p>
            <a:pPr marL="457200" indent="-457200"/>
            <a:r>
              <a:rPr lang="fr-FR" sz="1200" dirty="0" smtClean="0"/>
              <a:t> La vulnérabilité de la société face à ces aléas a été renforcée par la hausse de la fréquentation du milieu alpin, </a:t>
            </a:r>
          </a:p>
          <a:p>
            <a:pPr marL="457200" indent="-457200"/>
            <a:r>
              <a:rPr lang="fr-FR" sz="1200" dirty="0" smtClean="0"/>
              <a:t>notamment en hiver (risques de victimes et de dégâts matériels plus importants).</a:t>
            </a:r>
          </a:p>
          <a:p>
            <a:pPr marL="457200" indent="-457200"/>
            <a:endParaRPr lang="fr-FR" sz="1200" dirty="0" smtClean="0"/>
          </a:p>
          <a:p>
            <a:pPr marL="457200" indent="-457200"/>
            <a:r>
              <a:rPr lang="fr-FR" sz="1200" dirty="0" smtClean="0"/>
              <a:t>Pour limiter la vulnérabilité de la société, l’Etat a défini pour chaque commune  exposée au risque un Plan de </a:t>
            </a:r>
          </a:p>
          <a:p>
            <a:pPr marL="457200" indent="-457200"/>
            <a:r>
              <a:rPr lang="fr-FR" sz="1200" dirty="0" smtClean="0"/>
              <a:t>Prévention des Risques qui interdit à la commune de construire dans les secteurs les plus exposés</a:t>
            </a:r>
            <a:r>
              <a:rPr lang="fr-FR" sz="1200" baseline="0" dirty="0" smtClean="0"/>
              <a:t> (carte diapo)</a:t>
            </a:r>
            <a:endParaRPr lang="fr-FR" sz="1200" b="1" dirty="0" smtClean="0"/>
          </a:p>
          <a:p>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34</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Wingdings"/>
              <a:buChar char="è"/>
            </a:pPr>
            <a:r>
              <a:rPr lang="fr-FR" sz="1400" i="1" dirty="0" smtClean="0">
                <a:sym typeface="Wingdings" pitchFamily="2" charset="2"/>
              </a:rPr>
              <a:t>Je vais</a:t>
            </a:r>
            <a:r>
              <a:rPr lang="fr-FR" sz="1400" i="1" baseline="0" dirty="0" smtClean="0">
                <a:sym typeface="Wingdings" pitchFamily="2" charset="2"/>
              </a:rPr>
              <a:t> vous proposer une étude de cas détaillée sur les Alpes du Nord qui permet d’aborder tous les aspects de la question (difficile à faire avec un milieu proche du lycée) avec un schéma et un croquis, et en tentant de respecter le temps imparti (2-3h)</a:t>
            </a:r>
          </a:p>
          <a:p>
            <a:pPr>
              <a:buFont typeface="Wingdings"/>
              <a:buChar char="è"/>
            </a:pPr>
            <a:endParaRPr lang="fr-FR" sz="1400" i="1" baseline="0" dirty="0" smtClean="0">
              <a:sym typeface="Wingdings" pitchFamily="2" charset="2"/>
            </a:endParaRPr>
          </a:p>
          <a:p>
            <a:pPr>
              <a:buFont typeface="Wingdings"/>
              <a:buChar char="è"/>
            </a:pPr>
            <a:r>
              <a:rPr lang="fr-FR" sz="1400" i="1" baseline="0" dirty="0" smtClean="0">
                <a:sym typeface="Wingdings" pitchFamily="2" charset="2"/>
              </a:rPr>
              <a:t>Puis un croquis pour la 2</a:t>
            </a:r>
            <a:r>
              <a:rPr lang="fr-FR" sz="1400" i="1" baseline="30000" dirty="0" smtClean="0">
                <a:sym typeface="Wingdings" pitchFamily="2" charset="2"/>
              </a:rPr>
              <a:t>e</a:t>
            </a:r>
            <a:r>
              <a:rPr lang="fr-FR" sz="1400" i="1" baseline="0" dirty="0" smtClean="0">
                <a:sym typeface="Wingdings" pitchFamily="2" charset="2"/>
              </a:rPr>
              <a:t> partie, avec un plan qui peut servir de plan à une composition avec des propositions d’exemples à traiter, mais sans détailler.</a:t>
            </a:r>
            <a:endParaRPr lang="fr-FR" sz="1400"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But de l’étude</a:t>
            </a:r>
            <a:r>
              <a:rPr lang="fr-FR" baseline="0" dirty="0" smtClean="0"/>
              <a:t> de cas : Schéma et Croquis de synthèse (= traces écrites)</a:t>
            </a:r>
          </a:p>
          <a:p>
            <a:endParaRPr lang="fr-FR" baseline="0" dirty="0" smtClean="0"/>
          </a:p>
          <a:p>
            <a:r>
              <a:rPr lang="fr-FR" baseline="0" dirty="0" smtClean="0"/>
              <a:t>Plan simple, pas original, repris dans le schéma, le croquis et la progression pendant l’étude de cas.</a:t>
            </a:r>
          </a:p>
          <a:p>
            <a:endParaRPr lang="fr-FR" baseline="0" dirty="0" smtClean="0"/>
          </a:p>
          <a:p>
            <a:r>
              <a:rPr lang="fr-FR" baseline="0" dirty="0" smtClean="0">
                <a:sym typeface="Wingdings" pitchFamily="2" charset="2"/>
              </a:rPr>
              <a:t> </a:t>
            </a:r>
            <a:r>
              <a:rPr lang="fr-FR" i="1" baseline="0" dirty="0" smtClean="0">
                <a:sym typeface="Wingdings" pitchFamily="2" charset="2"/>
              </a:rPr>
              <a:t>J’explique après plus en détail et la façon d’y arriver avec les élèves</a:t>
            </a:r>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36</a:t>
            </a:fld>
            <a:endParaRPr lang="fr-F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Commenter le croquis en localisant</a:t>
            </a:r>
            <a:r>
              <a:rPr lang="fr-FR" baseline="0" dirty="0" smtClean="0"/>
              <a:t> les éléments</a:t>
            </a:r>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38</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39</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b="0" baseline="0" dirty="0" smtClean="0">
              <a:sym typeface="Wingdings" pitchFamily="2" charset="2"/>
            </a:endParaRPr>
          </a:p>
          <a:p>
            <a:r>
              <a:rPr lang="fr-FR" b="0" baseline="0" dirty="0" smtClean="0">
                <a:sym typeface="Wingdings" pitchFamily="2" charset="2"/>
              </a:rPr>
              <a:t>Label AOC attribué si respect de certains critères : lait provenant de vaches originaires de la zone d’AOC et de race  </a:t>
            </a:r>
            <a:r>
              <a:rPr lang="fr-FR" b="0" baseline="0" dirty="0" err="1" smtClean="0">
                <a:sym typeface="Wingdings" pitchFamily="2" charset="2"/>
              </a:rPr>
              <a:t>Tarine</a:t>
            </a:r>
            <a:r>
              <a:rPr lang="fr-FR" b="0" baseline="0" dirty="0" smtClean="0">
                <a:sym typeface="Wingdings" pitchFamily="2" charset="2"/>
              </a:rPr>
              <a:t> et Abondance, pas d’</a:t>
            </a:r>
            <a:r>
              <a:rPr lang="fr-FR" b="0" baseline="0" dirty="0" err="1" smtClean="0">
                <a:sym typeface="Wingdings" pitchFamily="2" charset="2"/>
              </a:rPr>
              <a:t>ensillage</a:t>
            </a:r>
            <a:r>
              <a:rPr lang="fr-FR" b="0" baseline="0" dirty="0" smtClean="0">
                <a:sym typeface="Wingdings" pitchFamily="2" charset="2"/>
              </a:rPr>
              <a:t> (fourrage stocké comme maïs) dans l’alimentation mais seulement herbe, respect des étapes traditionnelles de fabrication, temps d’affinage de 5 mois minimum, forme du fromage.</a:t>
            </a:r>
          </a:p>
          <a:p>
            <a:endParaRPr lang="fr-FR" b="0" baseline="0" dirty="0" smtClean="0">
              <a:sym typeface="Wingdings" pitchFamily="2" charset="2"/>
            </a:endParaRPr>
          </a:p>
          <a:p>
            <a:r>
              <a:rPr lang="fr-FR" b="0" baseline="0" dirty="0" smtClean="0">
                <a:sym typeface="Wingdings" pitchFamily="2" charset="2"/>
              </a:rPr>
              <a:t>Intérêt pour le consommateur car gage de qualité et intérêt pour les producteurs locaux qui bénéficient d’un « argument de vente ».</a:t>
            </a:r>
          </a:p>
          <a:p>
            <a:endParaRPr lang="fr-FR" b="0"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t>Contrôles effectués par l'Institut national de l'origine et de la qualité est un établissement public administratif, sous tutelle du Ministère de l'agriculture et de la pêche</a:t>
            </a:r>
            <a:r>
              <a:rPr lang="fr-FR" b="0" baseline="0" dirty="0" smtClean="0"/>
              <a:t> </a:t>
            </a:r>
            <a:r>
              <a:rPr lang="fr-FR" b="0" baseline="0" dirty="0" smtClean="0">
                <a:sym typeface="Wingdings" pitchFamily="2" charset="2"/>
              </a:rPr>
              <a:t> effectue les contrôles pour les labels français (AOC, AB, Label Rouge…). Idée de labelliser des produits provenant d’un territoire précis dès 1905 pour le secteur viticole.</a:t>
            </a:r>
          </a:p>
          <a:p>
            <a:endParaRPr lang="fr-FR" b="0"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40</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400" u="none"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42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8</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a:p>
            <a:r>
              <a:rPr lang="fr-FR" dirty="0" smtClean="0"/>
              <a:t>Définition</a:t>
            </a:r>
            <a:r>
              <a:rPr lang="fr-FR" baseline="0" dirty="0" smtClean="0"/>
              <a:t> de la notion de milieu à partir d’une c</a:t>
            </a:r>
            <a:r>
              <a:rPr lang="fr-FR" dirty="0" smtClean="0"/>
              <a:t>aricature</a:t>
            </a:r>
          </a:p>
          <a:p>
            <a:r>
              <a:rPr lang="fr-FR" dirty="0" smtClean="0"/>
              <a:t>Auteur : </a:t>
            </a:r>
            <a:r>
              <a:rPr lang="fr-FR" baseline="0" dirty="0" smtClean="0"/>
              <a:t>collectif international d’</a:t>
            </a:r>
            <a:r>
              <a:rPr lang="fr-FR" baseline="0" dirty="0" err="1" smtClean="0"/>
              <a:t>assos</a:t>
            </a:r>
            <a:r>
              <a:rPr lang="fr-FR" baseline="0" dirty="0" smtClean="0"/>
              <a:t> de protection du Mont Blanc</a:t>
            </a:r>
          </a:p>
          <a:p>
            <a:pPr>
              <a:buFont typeface="Wingdings"/>
              <a:buChar char="è"/>
            </a:pPr>
            <a:r>
              <a:rPr lang="fr-FR" baseline="0" dirty="0" smtClean="0"/>
              <a:t>illustre plusieurs notions du chapitre : ressources, contraintes, acteurs, aménagements, conflits d’usage.</a:t>
            </a:r>
          </a:p>
          <a:p>
            <a:pPr>
              <a:buFont typeface="Wingdings"/>
              <a:buChar char="è"/>
            </a:pPr>
            <a:r>
              <a:rPr lang="fr-FR" baseline="0" dirty="0" smtClean="0">
                <a:sym typeface="Wingdings" pitchFamily="2" charset="2"/>
              </a:rPr>
              <a:t>Vision d’un randonneur et d’un investisseur (promoteur </a:t>
            </a:r>
            <a:r>
              <a:rPr lang="fr-FR" baseline="0" dirty="0" err="1" smtClean="0">
                <a:sym typeface="Wingdings" pitchFamily="2" charset="2"/>
              </a:rPr>
              <a:t>immo</a:t>
            </a:r>
            <a:r>
              <a:rPr lang="fr-FR" baseline="0" dirty="0" smtClean="0">
                <a:sym typeface="Wingdings" pitchFamily="2" charset="2"/>
              </a:rPr>
              <a:t> ou entreprise de remontées mécaniques)</a:t>
            </a:r>
            <a:endParaRPr lang="fr-FR" dirty="0" smtClean="0"/>
          </a:p>
          <a:p>
            <a:endParaRPr lang="fr-FR" dirty="0" smtClean="0"/>
          </a:p>
          <a:p>
            <a:r>
              <a:rPr lang="fr-FR" dirty="0" smtClean="0"/>
              <a:t>Questions à poser aux élèves:</a:t>
            </a:r>
          </a:p>
          <a:p>
            <a:pPr algn="just">
              <a:buFont typeface="Wingdings"/>
              <a:buChar char="è"/>
            </a:pPr>
            <a:r>
              <a:rPr lang="fr-FR" sz="1200" i="1" dirty="0" smtClean="0">
                <a:sym typeface="Wingdings" pitchFamily="2" charset="2"/>
              </a:rPr>
              <a:t>Quelles ressources « offre » le milieu montagnard ? </a:t>
            </a:r>
          </a:p>
          <a:p>
            <a:pPr algn="just">
              <a:buFont typeface="Wingdings"/>
              <a:buChar char="è"/>
            </a:pPr>
            <a:r>
              <a:rPr lang="fr-FR" sz="1200" i="1" dirty="0" smtClean="0">
                <a:sym typeface="Wingdings" pitchFamily="2" charset="2"/>
              </a:rPr>
              <a:t>En quoi ces ressources sont-elles liées aux caractéristiques naturelles particulières du milieu montagnard ?</a:t>
            </a:r>
          </a:p>
          <a:p>
            <a:pPr algn="just">
              <a:buFont typeface="Wingdings"/>
              <a:buChar char="è"/>
            </a:pPr>
            <a:r>
              <a:rPr lang="fr-FR" sz="1200" i="1" dirty="0" smtClean="0">
                <a:sym typeface="Wingdings" pitchFamily="2" charset="2"/>
              </a:rPr>
              <a:t>Comment ces ressources peuvent-elles être mises en valeur ? </a:t>
            </a:r>
          </a:p>
          <a:p>
            <a:pPr algn="just">
              <a:buFont typeface="Wingdings"/>
              <a:buChar char="è"/>
            </a:pPr>
            <a:r>
              <a:rPr lang="fr-FR" sz="1200" i="1" dirty="0" smtClean="0">
                <a:sym typeface="Wingdings" pitchFamily="2" charset="2"/>
              </a:rPr>
              <a:t>Quels conflits et quelles dégradations du milieu naturel cette mise en valeur peut-elle engendrer ?</a:t>
            </a:r>
          </a:p>
          <a:p>
            <a:pPr algn="just">
              <a:buFont typeface="Wingdings"/>
              <a:buChar char="è"/>
            </a:pPr>
            <a:endParaRPr lang="fr-FR" sz="1200" i="1" dirty="0" smtClean="0">
              <a:sym typeface="Wingdings" pitchFamily="2" charset="2"/>
            </a:endParaRPr>
          </a:p>
          <a:p>
            <a:pPr algn="just">
              <a:buFont typeface="Wingdings"/>
              <a:buNone/>
            </a:pPr>
            <a:endParaRPr lang="fr-FR" sz="1200" i="1" dirty="0" smtClean="0">
              <a:sym typeface="Wingdings" pitchFamily="2" charset="2"/>
            </a:endParaRPr>
          </a:p>
          <a:p>
            <a:pPr marL="0" marR="0" indent="0" algn="just" defTabSz="914400" rtl="0" eaLnBrk="1" fontAlgn="auto" latinLnBrk="0" hangingPunct="1">
              <a:lnSpc>
                <a:spcPct val="100000"/>
              </a:lnSpc>
              <a:spcBef>
                <a:spcPts val="0"/>
              </a:spcBef>
              <a:spcAft>
                <a:spcPts val="0"/>
              </a:spcAft>
              <a:buClrTx/>
              <a:buSzTx/>
              <a:buFont typeface="Wingdings"/>
              <a:buNone/>
              <a:tabLst/>
              <a:defRPr/>
            </a:pPr>
            <a:endParaRPr lang="fr-FR" baseline="0" dirty="0" smtClean="0">
              <a:sym typeface="Wingdings" pitchFamily="2" charset="2"/>
            </a:endParaRPr>
          </a:p>
          <a:p>
            <a:pPr marL="0" marR="0" indent="0" algn="just" defTabSz="914400" rtl="0" eaLnBrk="1" fontAlgn="auto" latinLnBrk="0" hangingPunct="1">
              <a:lnSpc>
                <a:spcPct val="100000"/>
              </a:lnSpc>
              <a:spcBef>
                <a:spcPts val="0"/>
              </a:spcBef>
              <a:spcAft>
                <a:spcPts val="0"/>
              </a:spcAft>
              <a:buClrTx/>
              <a:buSzTx/>
              <a:buFont typeface="Wingdings"/>
              <a:buNone/>
              <a:tabLst/>
              <a:defRPr/>
            </a:pPr>
            <a:endParaRPr lang="fr-FR" dirty="0" smtClean="0"/>
          </a:p>
          <a:p>
            <a:pPr algn="just">
              <a:buFont typeface="Wingdings"/>
              <a:buNone/>
            </a:pPr>
            <a:endParaRPr lang="fr-FR" sz="1200" i="0" dirty="0" smtClean="0"/>
          </a:p>
          <a:p>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2</a:t>
            </a:r>
            <a:r>
              <a:rPr lang="fr-FR" baseline="0" dirty="0" smtClean="0"/>
              <a:t> cartes à 2 échelles</a:t>
            </a:r>
          </a:p>
          <a:p>
            <a:r>
              <a:rPr lang="fr-FR" b="1" baseline="0" dirty="0" smtClean="0"/>
              <a:t>Ressources agricoles </a:t>
            </a:r>
            <a:r>
              <a:rPr lang="fr-FR" baseline="0" dirty="0" smtClean="0"/>
              <a:t>(sylviculture, production de fromage </a:t>
            </a:r>
            <a:r>
              <a:rPr lang="fr-FR" baseline="0" dirty="0" smtClean="0">
                <a:sym typeface="Wingdings" pitchFamily="2" charset="2"/>
              </a:rPr>
              <a:t> lien vers diapo AOC)</a:t>
            </a:r>
          </a:p>
          <a:p>
            <a:endParaRPr lang="fr-FR" baseline="0" dirty="0" smtClean="0">
              <a:sym typeface="Wingdings" pitchFamily="2" charset="2"/>
            </a:endParaRPr>
          </a:p>
          <a:p>
            <a:r>
              <a:rPr lang="fr-FR" b="1" baseline="0" dirty="0" smtClean="0">
                <a:sym typeface="Wingdings" pitchFamily="2" charset="2"/>
              </a:rPr>
              <a:t>Ressources touristiques </a:t>
            </a:r>
            <a:r>
              <a:rPr lang="fr-FR" baseline="0" dirty="0" smtClean="0">
                <a:sym typeface="Wingdings" pitchFamily="2" charset="2"/>
              </a:rPr>
              <a:t>(thermalisme, sports d’hiver, tourisme estival  lien vers diapo </a:t>
            </a:r>
            <a:r>
              <a:rPr lang="fr-FR" baseline="0" dirty="0" err="1" smtClean="0">
                <a:sym typeface="Wingdings" pitchFamily="2" charset="2"/>
              </a:rPr>
              <a:t>Cham’Aventure</a:t>
            </a:r>
            <a:r>
              <a:rPr lang="fr-FR" baseline="0" dirty="0" smtClean="0">
                <a:sym typeface="Wingdings" pitchFamily="2" charset="2"/>
              </a:rPr>
              <a:t>) Les contraintes pour l’agriculture deviennent des ressources : commence au XIXe avec le développement du tourisme en général mais se développe fortement dans les années 1960.</a:t>
            </a:r>
          </a:p>
          <a:p>
            <a:endParaRPr lang="fr-FR"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1" baseline="0" dirty="0" smtClean="0">
                <a:sym typeface="Wingdings" pitchFamily="2" charset="2"/>
              </a:rPr>
              <a:t>Ressources industrielles : </a:t>
            </a:r>
            <a:r>
              <a:rPr lang="fr-FR" sz="1200" u="none" dirty="0" smtClean="0"/>
              <a:t>Hydroélectricité a induit</a:t>
            </a:r>
            <a:r>
              <a:rPr lang="fr-FR" sz="1200" u="none" baseline="0" dirty="0" smtClean="0"/>
              <a:t> un développement industriel à Grenoble et dans les vallées alpines depuis 1860 car mauvaise maîtrise du transport de l’électricité </a:t>
            </a:r>
            <a:r>
              <a:rPr lang="fr-FR" sz="1200" u="none" baseline="0" dirty="0" smtClean="0">
                <a:sym typeface="Wingdings" pitchFamily="2" charset="2"/>
              </a:rPr>
              <a:t> tradition industrielle qui permet aujourd’hui de créer des technopôles, qui bénéficient en plus du cadre de vie attractif, essentiel aujourd’hui pour attirer les investisseurs.</a:t>
            </a:r>
            <a:endParaRPr lang="fr-FR" sz="1200" u="none" dirty="0" smtClean="0"/>
          </a:p>
          <a:p>
            <a:endParaRPr lang="fr-FR" b="1"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13</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457200" indent="-457200" algn="just">
              <a:buFont typeface="Wingdings" pitchFamily="2" charset="2"/>
              <a:buChar char="è"/>
            </a:pPr>
            <a:r>
              <a:rPr lang="fr-FR" sz="1200" i="1" dirty="0" smtClean="0">
                <a:sym typeface="Wingdings" pitchFamily="2" charset="2"/>
              </a:rPr>
              <a:t>Quelles sont les différences entre les stations créées avant la 2</a:t>
            </a:r>
            <a:r>
              <a:rPr lang="fr-FR" sz="1200" i="1" baseline="30000" dirty="0" smtClean="0">
                <a:sym typeface="Wingdings" pitchFamily="2" charset="2"/>
              </a:rPr>
              <a:t>nde</a:t>
            </a:r>
            <a:r>
              <a:rPr lang="fr-FR" sz="1200" i="1" dirty="0" smtClean="0">
                <a:sym typeface="Wingdings" pitchFamily="2" charset="2"/>
              </a:rPr>
              <a:t> Guerre Mondiale, et les stations construites dans les années 1960 ? </a:t>
            </a:r>
          </a:p>
          <a:p>
            <a:pPr marL="457200" indent="-457200" algn="just">
              <a:buFont typeface="Wingdings" pitchFamily="2" charset="2"/>
              <a:buChar char="è"/>
            </a:pPr>
            <a:r>
              <a:rPr lang="fr-FR" sz="1200" i="1" dirty="0" smtClean="0">
                <a:sym typeface="Wingdings" pitchFamily="2" charset="2"/>
              </a:rPr>
              <a:t>Pourquoi ces dernières ont-elles dégradé le milieu naturel ?</a:t>
            </a:r>
            <a:endParaRPr lang="fr-FR" sz="1200" b="1" i="1" dirty="0" smtClean="0"/>
          </a:p>
          <a:p>
            <a:endParaRPr lang="fr-FR" dirty="0" smtClean="0"/>
          </a:p>
          <a:p>
            <a:endParaRPr lang="fr-FR" dirty="0" smtClean="0"/>
          </a:p>
          <a:p>
            <a:r>
              <a:rPr lang="fr-FR" dirty="0" smtClean="0"/>
              <a:t>Plan</a:t>
            </a:r>
            <a:r>
              <a:rPr lang="fr-FR" baseline="0" dirty="0" smtClean="0"/>
              <a:t> Neige dans les années 1960 : l’Etat confie à des entreprises la création de stations de ski « intégrées » (qui fournissent tous les services et sont situées au pied des pistes). </a:t>
            </a:r>
          </a:p>
          <a:p>
            <a:endParaRPr lang="fr-FR" baseline="0" dirty="0" smtClean="0"/>
          </a:p>
          <a:p>
            <a:r>
              <a:rPr lang="fr-FR" baseline="0" dirty="0" smtClean="0"/>
              <a:t>Construction ex nihilo en altitude (et non dans le village préexistant) dans des milieux auparavant sauvages </a:t>
            </a:r>
            <a:r>
              <a:rPr lang="fr-FR" baseline="0" dirty="0" smtClean="0">
                <a:sym typeface="Wingdings" pitchFamily="2" charset="2"/>
              </a:rPr>
              <a:t> dégradation des écosystèmes (voir diapo carte)</a:t>
            </a:r>
            <a:endParaRPr lang="fr-FR" baseline="0" dirty="0" smtClean="0"/>
          </a:p>
          <a:p>
            <a:endParaRPr lang="fr-FR" baseline="0" dirty="0" smtClean="0"/>
          </a:p>
          <a:p>
            <a:r>
              <a:rPr lang="fr-FR" baseline="0" dirty="0" smtClean="0"/>
              <a:t>Architecture urbaine (immeubles) </a:t>
            </a:r>
            <a:r>
              <a:rPr lang="fr-FR" baseline="0" dirty="0" smtClean="0">
                <a:sym typeface="Wingdings" pitchFamily="2" charset="2"/>
              </a:rPr>
              <a:t> dégradation des paysages (voir diapo carte2 + photos)</a:t>
            </a:r>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16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21</a:t>
            </a:fld>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marL="457200" indent="-457200" algn="just"/>
            <a:r>
              <a:rPr lang="fr-FR" sz="1200" i="1" dirty="0" smtClean="0">
                <a:sym typeface="Wingdings" pitchFamily="2" charset="2"/>
              </a:rPr>
              <a:t></a:t>
            </a:r>
            <a:r>
              <a:rPr lang="fr-FR" sz="1200" i="1" dirty="0" smtClean="0"/>
              <a:t>Quelles sont les contraintes que représente </a:t>
            </a:r>
          </a:p>
          <a:p>
            <a:pPr marL="457200" indent="-457200" algn="just"/>
            <a:r>
              <a:rPr lang="fr-FR" sz="1200" i="1" dirty="0" smtClean="0"/>
              <a:t>Le  milieu alpin pour les déplacements ? </a:t>
            </a:r>
          </a:p>
          <a:p>
            <a:pPr marL="457200" indent="-457200" algn="just"/>
            <a:r>
              <a:rPr lang="fr-FR" sz="1200" i="1" dirty="0" smtClean="0">
                <a:sym typeface="Wingdings" pitchFamily="2" charset="2"/>
              </a:rPr>
              <a:t></a:t>
            </a:r>
            <a:r>
              <a:rPr lang="fr-FR" sz="1200" i="1" dirty="0" smtClean="0"/>
              <a:t>Décrivez le trafic transalpin à l’échelle </a:t>
            </a:r>
          </a:p>
          <a:p>
            <a:pPr marL="457200" indent="-457200" algn="just"/>
            <a:r>
              <a:rPr lang="fr-FR" sz="1200" i="1" dirty="0" smtClean="0"/>
              <a:t>européenne et française.</a:t>
            </a:r>
          </a:p>
          <a:p>
            <a:endParaRPr lang="fr-FR"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t>1.Fortes contraintes naturelles aux déplacements : concentration des véhicules sur des axes de faible gabarit, avec de nombreux ralentissement, neige et verglas en hiver) </a:t>
            </a:r>
            <a:r>
              <a:rPr lang="fr-FR" b="0" dirty="0" smtClean="0">
                <a:sym typeface="Wingdings" pitchFamily="2" charset="2"/>
              </a:rPr>
              <a:t> Saturation fréquente</a:t>
            </a:r>
          </a:p>
          <a:p>
            <a:pPr marL="0" marR="0" indent="0" algn="l" defTabSz="914400" rtl="0" eaLnBrk="1" fontAlgn="auto" latinLnBrk="0" hangingPunct="1">
              <a:lnSpc>
                <a:spcPct val="100000"/>
              </a:lnSpc>
              <a:spcBef>
                <a:spcPts val="0"/>
              </a:spcBef>
              <a:spcAft>
                <a:spcPts val="0"/>
              </a:spcAft>
              <a:buClrTx/>
              <a:buSzTx/>
              <a:buFontTx/>
              <a:buNone/>
              <a:tabLst/>
              <a:defRPr/>
            </a:pPr>
            <a:endParaRPr lang="fr-FR" b="1" dirty="0" smtClean="0">
              <a:sym typeface="Wingdings" pitchFamily="2" charset="2"/>
            </a:endParaRPr>
          </a:p>
          <a:p>
            <a:pPr marL="457200" indent="-457200" algn="just"/>
            <a:r>
              <a:rPr lang="fr-FR" sz="1200" dirty="0" smtClean="0"/>
              <a:t>2.Malgré ces contraintes, le massif alpin est traversé chaque jour par des milliers de poids lourds qui assurent le </a:t>
            </a:r>
          </a:p>
          <a:p>
            <a:pPr marL="457200" indent="-457200" algn="just"/>
            <a:r>
              <a:rPr lang="fr-FR" sz="1200" dirty="0" smtClean="0"/>
              <a:t>commerce de marchandises entre l’Europe du Nord et l’Italie.</a:t>
            </a:r>
          </a:p>
          <a:p>
            <a:pPr marL="457200" indent="-457200" algn="just"/>
            <a:endParaRPr lang="fr-FR" sz="1200" dirty="0" smtClean="0"/>
          </a:p>
          <a:p>
            <a:pPr marL="457200" indent="-457200" algn="just"/>
            <a:r>
              <a:rPr lang="fr-FR" sz="1200" dirty="0" smtClean="0"/>
              <a:t>En France, deux tunnels concentrent l’essentiel des flux : le tunnel du Mont </a:t>
            </a:r>
          </a:p>
          <a:p>
            <a:pPr marL="457200" indent="-457200" algn="just"/>
            <a:r>
              <a:rPr lang="fr-FR" sz="1200" dirty="0" smtClean="0"/>
              <a:t>Blanc (vallée de Chamonix) et le tunnel du Fréjus (vallée de la Maurienne).</a:t>
            </a:r>
          </a:p>
          <a:p>
            <a:pPr marL="457200" indent="-457200" algn="just"/>
            <a:endParaRPr lang="fr-FR" sz="1200" dirty="0" smtClean="0"/>
          </a:p>
          <a:p>
            <a:pPr marL="457200" indent="-457200" algn="just"/>
            <a:r>
              <a:rPr lang="fr-FR" sz="1200" dirty="0" smtClean="0"/>
              <a:t>3.Ce qui s’expliquer par une situation au</a:t>
            </a:r>
            <a:r>
              <a:rPr lang="fr-FR" sz="1200" baseline="0" dirty="0" smtClean="0"/>
              <a:t> cœur de la mégalopole européenne entre des régions très dynamiques </a:t>
            </a:r>
          </a:p>
          <a:p>
            <a:pPr marL="457200" indent="-457200" algn="just"/>
            <a:r>
              <a:rPr lang="fr-FR" sz="1200" baseline="0" dirty="0" smtClean="0"/>
              <a:t>économiquement et entretenant entre elles d’importants échanges commerciaux : Ile-de-France et Rhône-Alpes avec </a:t>
            </a:r>
          </a:p>
          <a:p>
            <a:pPr marL="457200" indent="-457200" algn="just"/>
            <a:r>
              <a:rPr lang="fr-FR" sz="1200" baseline="0" dirty="0" smtClean="0"/>
              <a:t>Italie du Nord (Turin et Milan).</a:t>
            </a:r>
            <a:endParaRPr lang="fr-FR" sz="1200" dirty="0" smtClean="0"/>
          </a:p>
          <a:p>
            <a:pPr marL="457200" indent="-457200" algn="just"/>
            <a:endParaRPr lang="fr-FR" sz="1200" dirty="0" smtClean="0"/>
          </a:p>
          <a:p>
            <a:pPr marL="457200" indent="-457200" algn="just"/>
            <a:r>
              <a:rPr lang="fr-FR" sz="1200" dirty="0" smtClean="0">
                <a:sym typeface="Wingdings" pitchFamily="2" charset="2"/>
              </a:rPr>
              <a:t>4.Une</a:t>
            </a:r>
            <a:r>
              <a:rPr lang="fr-FR" sz="1200" baseline="0" dirty="0" smtClean="0">
                <a:sym typeface="Wingdings" pitchFamily="2" charset="2"/>
              </a:rPr>
              <a:t> traversée qui suscite des conflits entre différents types d’acteurs</a:t>
            </a:r>
            <a:endParaRPr lang="fr-FR"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b="1" dirty="0" smtClean="0"/>
          </a:p>
          <a:p>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22</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Office interconsulaire des transports et des communications du </a:t>
            </a:r>
            <a:r>
              <a:rPr lang="fr-FR" dirty="0" err="1" smtClean="0"/>
              <a:t>Sud-Est</a:t>
            </a:r>
            <a:r>
              <a:rPr lang="fr-FR" dirty="0" smtClean="0"/>
              <a:t>, qui représente auprès des pouvoirs publics les entreprises usagers des services de transport pour toutes les régions du </a:t>
            </a:r>
            <a:r>
              <a:rPr lang="fr-FR" dirty="0" err="1" smtClean="0"/>
              <a:t>Sud-Est</a:t>
            </a:r>
            <a:r>
              <a:rPr lang="fr-FR" dirty="0" smtClean="0"/>
              <a:t> français. </a:t>
            </a:r>
          </a:p>
          <a:p>
            <a:endParaRPr lang="fr-FR" dirty="0" smtClean="0"/>
          </a:p>
          <a:p>
            <a:pPr marL="457200" indent="-457200" algn="just"/>
            <a:endParaRPr lang="fr-FR" sz="1200" i="1" dirty="0" smtClean="0"/>
          </a:p>
          <a:p>
            <a:pPr marL="457200" indent="-457200" algn="just">
              <a:buFontTx/>
              <a:buChar char="-"/>
            </a:pPr>
            <a:r>
              <a:rPr lang="fr-FR" sz="1200" dirty="0" smtClean="0"/>
              <a:t>Les entreprises des vallées alpines et des régions voisines estiment que ces axes de transport sont vitaux pour leur activité et pour l’économie de la région.</a:t>
            </a:r>
          </a:p>
          <a:p>
            <a:pPr marL="457200" indent="-457200" algn="just">
              <a:buFontTx/>
              <a:buNone/>
            </a:pPr>
            <a:endParaRPr lang="fr-FR" sz="1200" dirty="0" smtClean="0"/>
          </a:p>
          <a:p>
            <a:pPr marL="457200" indent="-457200" algn="just">
              <a:buFontTx/>
              <a:buChar char="-"/>
            </a:pPr>
            <a:r>
              <a:rPr lang="fr-FR" sz="1200" dirty="0" smtClean="0"/>
              <a:t>Arguments</a:t>
            </a:r>
            <a:r>
              <a:rPr lang="fr-FR" sz="1200" baseline="0" dirty="0" smtClean="0"/>
              <a:t> en faveur de la réouverture : report de la pollution sur autres vallées en cas de fermeture, fragilisation de relations entre France et Italie, fragilisation des économies locales, importance de l’effet d’image de cul de sac devenu axe international majeur et Rhône-Alpes comme carrefour international.</a:t>
            </a:r>
            <a:endParaRPr lang="fr-FR" sz="1200" dirty="0" smtClean="0"/>
          </a:p>
          <a:p>
            <a:endParaRPr lang="fr-FR" dirty="0"/>
          </a:p>
        </p:txBody>
      </p:sp>
      <p:sp>
        <p:nvSpPr>
          <p:cNvPr id="4" name="Espace réservé du numéro de diapositive 3"/>
          <p:cNvSpPr>
            <a:spLocks noGrp="1"/>
          </p:cNvSpPr>
          <p:nvPr>
            <p:ph type="sldNum" sz="quarter" idx="10"/>
          </p:nvPr>
        </p:nvSpPr>
        <p:spPr/>
        <p:txBody>
          <a:bodyPr/>
          <a:lstStyle/>
          <a:p>
            <a:fld id="{2CA415C9-E444-4F99-950C-39329ED906AA}" type="slidenum">
              <a:rPr lang="fr-FR" smtClean="0"/>
              <a:pPr/>
              <a:t>23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F98BE2D-8501-4BDF-81F3-A9650E396B88}" type="datetimeFigureOut">
              <a:rPr lang="fr-FR" smtClean="0"/>
              <a:pPr/>
              <a:t>20/10/2011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B8E398-B2B4-4961-A351-3C95C9D3062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8BE2D-8501-4BDF-81F3-A9650E396B88}" type="datetimeFigureOut">
              <a:rPr lang="fr-FR" smtClean="0"/>
              <a:pPr/>
              <a:t>20/10/2011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8E398-B2B4-4961-A351-3C95C9D3062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1.xml"/><Relationship Id="rId5" Type="http://schemas.openxmlformats.org/officeDocument/2006/relationships/image" Target="../media/image11.png"/><Relationship Id="rId4" Type="http://schemas.openxmlformats.org/officeDocument/2006/relationships/slide" Target="slide40.xm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solidFill>
            <a:schemeClr val="accent6"/>
          </a:solidFill>
          <a:scene3d>
            <a:camera prst="orthographicFront"/>
            <a:lightRig rig="threePt" dir="t"/>
          </a:scene3d>
          <a:sp3d>
            <a:bevelT/>
          </a:sp3d>
        </p:spPr>
        <p:txBody>
          <a:bodyPr/>
          <a:lstStyle/>
          <a:p>
            <a:r>
              <a:rPr lang="fr-FR" dirty="0" smtClean="0"/>
              <a:t>Valoriser et ménager les milieux</a:t>
            </a:r>
            <a:endParaRPr lang="fr-FR" dirty="0"/>
          </a:p>
        </p:txBody>
      </p:sp>
      <p:sp>
        <p:nvSpPr>
          <p:cNvPr id="3" name="ZoneTexte 2"/>
          <p:cNvSpPr txBox="1"/>
          <p:nvPr/>
        </p:nvSpPr>
        <p:spPr>
          <a:xfrm>
            <a:off x="2663280" y="6165304"/>
            <a:ext cx="6480720" cy="461665"/>
          </a:xfrm>
          <a:prstGeom prst="rect">
            <a:avLst/>
          </a:prstGeom>
          <a:noFill/>
        </p:spPr>
        <p:txBody>
          <a:bodyPr wrap="square" rtlCol="0">
            <a:spAutoFit/>
          </a:bodyPr>
          <a:lstStyle/>
          <a:p>
            <a:r>
              <a:rPr lang="fr-FR" sz="2400" i="1" dirty="0" smtClean="0"/>
              <a:t>Olivier Vergne / Lycée Marcel </a:t>
            </a:r>
            <a:r>
              <a:rPr lang="fr-FR" sz="2400" i="1" dirty="0" err="1" smtClean="0"/>
              <a:t>Rudloff</a:t>
            </a:r>
            <a:r>
              <a:rPr lang="fr-FR" sz="2400" i="1" dirty="0" smtClean="0"/>
              <a:t> / Strasbourg</a:t>
            </a:r>
            <a:endParaRPr lang="fr-FR" sz="2400" i="1" dirty="0"/>
          </a:p>
        </p:txBody>
      </p:sp>
    </p:spTree>
    <p:extLst>
      <p:ext uri="{BB962C8B-B14F-4D97-AF65-F5344CB8AC3E}">
        <p14:creationId xmlns:p14="http://schemas.microsoft.com/office/powerpoint/2010/main" xmlns="" val="1630154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5536" y="620688"/>
            <a:ext cx="8352928" cy="1938992"/>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algn="just">
              <a:buFont typeface="Wingdings"/>
              <a:buChar char="è"/>
            </a:pPr>
            <a:r>
              <a:rPr lang="fr-FR" sz="2000" dirty="0" smtClean="0">
                <a:sym typeface="Wingdings" pitchFamily="2" charset="2"/>
              </a:rPr>
              <a:t>Un milieu naturel représente des ressources pour la société. Ces ressources sont exploitées grâce à une mise en valeur qui passe par des aménagements particuliers, parfois contradictoires entre eux.</a:t>
            </a:r>
          </a:p>
          <a:p>
            <a:pPr algn="just"/>
            <a:endParaRPr lang="fr-FR" sz="2000" dirty="0" smtClean="0">
              <a:sym typeface="Wingdings" pitchFamily="2" charset="2"/>
            </a:endParaRPr>
          </a:p>
          <a:p>
            <a:pPr algn="just">
              <a:buFont typeface="Wingdings"/>
              <a:buChar char="è"/>
            </a:pPr>
            <a:r>
              <a:rPr lang="fr-FR" sz="2000" dirty="0" smtClean="0">
                <a:sym typeface="Wingdings" pitchFamily="2" charset="2"/>
              </a:rPr>
              <a:t>Un milieu naturel se définit alors comme un espace présentant des caractéristiques naturelles, sociales, économiques et culturelles particulières.</a:t>
            </a:r>
            <a:endParaRPr lang="fr-FR" sz="2000" dirty="0" smtClean="0"/>
          </a:p>
        </p:txBody>
      </p:sp>
      <p:sp>
        <p:nvSpPr>
          <p:cNvPr id="4" name="ZoneTexte 3"/>
          <p:cNvSpPr txBox="1"/>
          <p:nvPr/>
        </p:nvSpPr>
        <p:spPr>
          <a:xfrm>
            <a:off x="395536" y="3429000"/>
            <a:ext cx="8424936" cy="2862322"/>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a:buFont typeface="Wingdings"/>
              <a:buChar char="è"/>
            </a:pPr>
            <a:r>
              <a:rPr lang="fr-FR" sz="2000" dirty="0" smtClean="0"/>
              <a:t> Quelles ressources présente le milieu montagnard ? </a:t>
            </a:r>
          </a:p>
          <a:p>
            <a:endParaRPr lang="fr-FR" sz="2000" dirty="0" smtClean="0"/>
          </a:p>
          <a:p>
            <a:pPr>
              <a:buFont typeface="Wingdings"/>
              <a:buChar char="è"/>
            </a:pPr>
            <a:r>
              <a:rPr lang="fr-FR" sz="2000" dirty="0" smtClean="0"/>
              <a:t>Comment ces ressources sont-elles mises en valeur ? </a:t>
            </a:r>
          </a:p>
          <a:p>
            <a:endParaRPr lang="fr-FR" sz="2000" dirty="0" smtClean="0"/>
          </a:p>
          <a:p>
            <a:pPr>
              <a:buFont typeface="Wingdings"/>
              <a:buChar char="è"/>
            </a:pPr>
            <a:r>
              <a:rPr lang="fr-FR" sz="2000" dirty="0" smtClean="0"/>
              <a:t>Quelles dégradations subissent les milieux ? </a:t>
            </a:r>
          </a:p>
          <a:p>
            <a:endParaRPr lang="fr-FR" sz="2000" dirty="0" smtClean="0"/>
          </a:p>
          <a:p>
            <a:pPr>
              <a:buFont typeface="Wingdings"/>
              <a:buChar char="è"/>
            </a:pPr>
            <a:r>
              <a:rPr lang="fr-FR" sz="2000" dirty="0" smtClean="0"/>
              <a:t>Comment  gérer les milieux de façon durable : en exploitant leurs ressources tout en les préservant et en s’adaptant aux contraintes naturelles (=difficultés que présente le milieu montagnard pour la société) ?</a:t>
            </a:r>
          </a:p>
        </p:txBody>
      </p:sp>
      <p:sp>
        <p:nvSpPr>
          <p:cNvPr id="5" name="ZoneTexte 4"/>
          <p:cNvSpPr txBox="1"/>
          <p:nvPr/>
        </p:nvSpPr>
        <p:spPr>
          <a:xfrm>
            <a:off x="0" y="0"/>
            <a:ext cx="9144000" cy="404664"/>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2000" b="1" i="1" dirty="0" smtClean="0"/>
              <a:t>Définition de « milieu naturel » </a:t>
            </a:r>
          </a:p>
        </p:txBody>
      </p:sp>
      <p:sp>
        <p:nvSpPr>
          <p:cNvPr id="6" name="ZoneTexte 5"/>
          <p:cNvSpPr txBox="1"/>
          <p:nvPr/>
        </p:nvSpPr>
        <p:spPr>
          <a:xfrm>
            <a:off x="0" y="2780928"/>
            <a:ext cx="9144000" cy="404664"/>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2000" b="1" i="1" dirty="0" smtClean="0"/>
              <a:t>Problématisation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trekkings.net/bibliotheque/simon_dubuis/transalpine/itineraire-transalpine-petitformat.jpg"/>
          <p:cNvPicPr>
            <a:picLocks noChangeAspect="1" noChangeArrowheads="1"/>
          </p:cNvPicPr>
          <p:nvPr/>
        </p:nvPicPr>
        <p:blipFill>
          <a:blip r:embed="rId2" cstate="print"/>
          <a:srcRect/>
          <a:stretch>
            <a:fillRect/>
          </a:stretch>
        </p:blipFill>
        <p:spPr bwMode="auto">
          <a:xfrm>
            <a:off x="1403648" y="980728"/>
            <a:ext cx="6336704" cy="4950550"/>
          </a:xfrm>
          <a:prstGeom prst="rect">
            <a:avLst/>
          </a:prstGeom>
          <a:noFill/>
        </p:spPr>
      </p:pic>
      <p:sp>
        <p:nvSpPr>
          <p:cNvPr id="3" name="Rectangle à coins arrondis 2"/>
          <p:cNvSpPr/>
          <p:nvPr/>
        </p:nvSpPr>
        <p:spPr>
          <a:xfrm>
            <a:off x="2339752" y="2708920"/>
            <a:ext cx="720080" cy="1224136"/>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547664" y="5877272"/>
            <a:ext cx="5832648" cy="369332"/>
          </a:xfrm>
          <a:prstGeom prst="rect">
            <a:avLst/>
          </a:prstGeom>
          <a:noFill/>
        </p:spPr>
        <p:txBody>
          <a:bodyPr wrap="square" rtlCol="0">
            <a:spAutoFit/>
          </a:bodyPr>
          <a:lstStyle/>
          <a:p>
            <a:r>
              <a:rPr lang="fr-FR" dirty="0" smtClean="0"/>
              <a:t>Carte de l’Arc Alpin</a:t>
            </a:r>
            <a:endParaRPr lang="fr-FR" dirty="0"/>
          </a:p>
        </p:txBody>
      </p:sp>
      <p:sp>
        <p:nvSpPr>
          <p:cNvPr id="5" name="ZoneTexte 4"/>
          <p:cNvSpPr txBox="1"/>
          <p:nvPr/>
        </p:nvSpPr>
        <p:spPr>
          <a:xfrm>
            <a:off x="0" y="0"/>
            <a:ext cx="9144000" cy="369332"/>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b="1" i="1" dirty="0" smtClean="0"/>
              <a:t>Repères géographiques : les Alpes du Nord</a:t>
            </a:r>
            <a:endParaRPr lang="fr-FR"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georelief.com/img_carte/gc/n12.jpg"/>
          <p:cNvPicPr>
            <a:picLocks noChangeAspect="1" noChangeArrowheads="1"/>
          </p:cNvPicPr>
          <p:nvPr/>
        </p:nvPicPr>
        <p:blipFill>
          <a:blip r:embed="rId2" cstate="print"/>
          <a:srcRect l="4286" t="21090" r="17143" b="28183"/>
          <a:stretch>
            <a:fillRect/>
          </a:stretch>
        </p:blipFill>
        <p:spPr bwMode="auto">
          <a:xfrm>
            <a:off x="323528" y="260648"/>
            <a:ext cx="6696744" cy="6331466"/>
          </a:xfrm>
          <a:prstGeom prst="rect">
            <a:avLst/>
          </a:prstGeom>
          <a:noFill/>
        </p:spPr>
      </p:pic>
      <p:sp>
        <p:nvSpPr>
          <p:cNvPr id="4" name="Ellipse 3"/>
          <p:cNvSpPr/>
          <p:nvPr/>
        </p:nvSpPr>
        <p:spPr>
          <a:xfrm>
            <a:off x="6588224" y="4509120"/>
            <a:ext cx="360040" cy="432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2483768" y="458112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p:cNvSpPr/>
          <p:nvPr/>
        </p:nvSpPr>
        <p:spPr>
          <a:xfrm>
            <a:off x="2915816" y="3356992"/>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3275856" y="2348880"/>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4427984" y="53012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611560" y="2852936"/>
            <a:ext cx="360040" cy="432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3203848" y="1340768"/>
            <a:ext cx="360040" cy="432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orme libre 17"/>
          <p:cNvSpPr/>
          <p:nvPr/>
        </p:nvSpPr>
        <p:spPr>
          <a:xfrm>
            <a:off x="4702696" y="1009650"/>
            <a:ext cx="917070" cy="5554909"/>
          </a:xfrm>
          <a:custGeom>
            <a:avLst/>
            <a:gdLst>
              <a:gd name="connsiteX0" fmla="*/ 0 w 917070"/>
              <a:gd name="connsiteY0" fmla="*/ 0 h 5554909"/>
              <a:gd name="connsiteX1" fmla="*/ 57150 w 917070"/>
              <a:gd name="connsiteY1" fmla="*/ 228600 h 5554909"/>
              <a:gd name="connsiteX2" fmla="*/ 95250 w 917070"/>
              <a:gd name="connsiteY2" fmla="*/ 285750 h 5554909"/>
              <a:gd name="connsiteX3" fmla="*/ 152400 w 917070"/>
              <a:gd name="connsiteY3" fmla="*/ 400050 h 5554909"/>
              <a:gd name="connsiteX4" fmla="*/ 209550 w 917070"/>
              <a:gd name="connsiteY4" fmla="*/ 438150 h 5554909"/>
              <a:gd name="connsiteX5" fmla="*/ 247650 w 917070"/>
              <a:gd name="connsiteY5" fmla="*/ 495300 h 5554909"/>
              <a:gd name="connsiteX6" fmla="*/ 419100 w 917070"/>
              <a:gd name="connsiteY6" fmla="*/ 647700 h 5554909"/>
              <a:gd name="connsiteX7" fmla="*/ 495300 w 917070"/>
              <a:gd name="connsiteY7" fmla="*/ 819150 h 5554909"/>
              <a:gd name="connsiteX8" fmla="*/ 514350 w 917070"/>
              <a:gd name="connsiteY8" fmla="*/ 876300 h 5554909"/>
              <a:gd name="connsiteX9" fmla="*/ 533400 w 917070"/>
              <a:gd name="connsiteY9" fmla="*/ 933450 h 5554909"/>
              <a:gd name="connsiteX10" fmla="*/ 590550 w 917070"/>
              <a:gd name="connsiteY10" fmla="*/ 1047750 h 5554909"/>
              <a:gd name="connsiteX11" fmla="*/ 552450 w 917070"/>
              <a:gd name="connsiteY11" fmla="*/ 1200150 h 5554909"/>
              <a:gd name="connsiteX12" fmla="*/ 514350 w 917070"/>
              <a:gd name="connsiteY12" fmla="*/ 1257300 h 5554909"/>
              <a:gd name="connsiteX13" fmla="*/ 457200 w 917070"/>
              <a:gd name="connsiteY13" fmla="*/ 1276350 h 5554909"/>
              <a:gd name="connsiteX14" fmla="*/ 419100 w 917070"/>
              <a:gd name="connsiteY14" fmla="*/ 1390650 h 5554909"/>
              <a:gd name="connsiteX15" fmla="*/ 342900 w 917070"/>
              <a:gd name="connsiteY15" fmla="*/ 1466850 h 5554909"/>
              <a:gd name="connsiteX16" fmla="*/ 228600 w 917070"/>
              <a:gd name="connsiteY16" fmla="*/ 1543050 h 5554909"/>
              <a:gd name="connsiteX17" fmla="*/ 171450 w 917070"/>
              <a:gd name="connsiteY17" fmla="*/ 1581150 h 5554909"/>
              <a:gd name="connsiteX18" fmla="*/ 114300 w 917070"/>
              <a:gd name="connsiteY18" fmla="*/ 1619250 h 5554909"/>
              <a:gd name="connsiteX19" fmla="*/ 95250 w 917070"/>
              <a:gd name="connsiteY19" fmla="*/ 1676400 h 5554909"/>
              <a:gd name="connsiteX20" fmla="*/ 171450 w 917070"/>
              <a:gd name="connsiteY20" fmla="*/ 1847850 h 5554909"/>
              <a:gd name="connsiteX21" fmla="*/ 228600 w 917070"/>
              <a:gd name="connsiteY21" fmla="*/ 1885950 h 5554909"/>
              <a:gd name="connsiteX22" fmla="*/ 381000 w 917070"/>
              <a:gd name="connsiteY22" fmla="*/ 2019300 h 5554909"/>
              <a:gd name="connsiteX23" fmla="*/ 438150 w 917070"/>
              <a:gd name="connsiteY23" fmla="*/ 2057400 h 5554909"/>
              <a:gd name="connsiteX24" fmla="*/ 514350 w 917070"/>
              <a:gd name="connsiteY24" fmla="*/ 2171700 h 5554909"/>
              <a:gd name="connsiteX25" fmla="*/ 533400 w 917070"/>
              <a:gd name="connsiteY25" fmla="*/ 2228850 h 5554909"/>
              <a:gd name="connsiteX26" fmla="*/ 571500 w 917070"/>
              <a:gd name="connsiteY26" fmla="*/ 2286000 h 5554909"/>
              <a:gd name="connsiteX27" fmla="*/ 590550 w 917070"/>
              <a:gd name="connsiteY27" fmla="*/ 2343150 h 5554909"/>
              <a:gd name="connsiteX28" fmla="*/ 628650 w 917070"/>
              <a:gd name="connsiteY28" fmla="*/ 2400300 h 5554909"/>
              <a:gd name="connsiteX29" fmla="*/ 647700 w 917070"/>
              <a:gd name="connsiteY29" fmla="*/ 2457450 h 5554909"/>
              <a:gd name="connsiteX30" fmla="*/ 685800 w 917070"/>
              <a:gd name="connsiteY30" fmla="*/ 2514600 h 5554909"/>
              <a:gd name="connsiteX31" fmla="*/ 704850 w 917070"/>
              <a:gd name="connsiteY31" fmla="*/ 2571750 h 5554909"/>
              <a:gd name="connsiteX32" fmla="*/ 762000 w 917070"/>
              <a:gd name="connsiteY32" fmla="*/ 2609850 h 5554909"/>
              <a:gd name="connsiteX33" fmla="*/ 800100 w 917070"/>
              <a:gd name="connsiteY33" fmla="*/ 2724150 h 5554909"/>
              <a:gd name="connsiteX34" fmla="*/ 838200 w 917070"/>
              <a:gd name="connsiteY34" fmla="*/ 2781300 h 5554909"/>
              <a:gd name="connsiteX35" fmla="*/ 895350 w 917070"/>
              <a:gd name="connsiteY35" fmla="*/ 2895600 h 5554909"/>
              <a:gd name="connsiteX36" fmla="*/ 876300 w 917070"/>
              <a:gd name="connsiteY36" fmla="*/ 3276600 h 5554909"/>
              <a:gd name="connsiteX37" fmla="*/ 857250 w 917070"/>
              <a:gd name="connsiteY37" fmla="*/ 3333750 h 5554909"/>
              <a:gd name="connsiteX38" fmla="*/ 685800 w 917070"/>
              <a:gd name="connsiteY38" fmla="*/ 3390900 h 5554909"/>
              <a:gd name="connsiteX39" fmla="*/ 628650 w 917070"/>
              <a:gd name="connsiteY39" fmla="*/ 3409950 h 5554909"/>
              <a:gd name="connsiteX40" fmla="*/ 571500 w 917070"/>
              <a:gd name="connsiteY40" fmla="*/ 3429000 h 5554909"/>
              <a:gd name="connsiteX41" fmla="*/ 514350 w 917070"/>
              <a:gd name="connsiteY41" fmla="*/ 3467100 h 5554909"/>
              <a:gd name="connsiteX42" fmla="*/ 400050 w 917070"/>
              <a:gd name="connsiteY42" fmla="*/ 3524250 h 5554909"/>
              <a:gd name="connsiteX43" fmla="*/ 304800 w 917070"/>
              <a:gd name="connsiteY43" fmla="*/ 3638550 h 5554909"/>
              <a:gd name="connsiteX44" fmla="*/ 228600 w 917070"/>
              <a:gd name="connsiteY44" fmla="*/ 3752850 h 5554909"/>
              <a:gd name="connsiteX45" fmla="*/ 190500 w 917070"/>
              <a:gd name="connsiteY45" fmla="*/ 3810000 h 5554909"/>
              <a:gd name="connsiteX46" fmla="*/ 171450 w 917070"/>
              <a:gd name="connsiteY46" fmla="*/ 3867150 h 5554909"/>
              <a:gd name="connsiteX47" fmla="*/ 76200 w 917070"/>
              <a:gd name="connsiteY47" fmla="*/ 3981450 h 5554909"/>
              <a:gd name="connsiteX48" fmla="*/ 38100 w 917070"/>
              <a:gd name="connsiteY48" fmla="*/ 4038600 h 5554909"/>
              <a:gd name="connsiteX49" fmla="*/ 57150 w 917070"/>
              <a:gd name="connsiteY49" fmla="*/ 4210050 h 5554909"/>
              <a:gd name="connsiteX50" fmla="*/ 152400 w 917070"/>
              <a:gd name="connsiteY50" fmla="*/ 4381500 h 5554909"/>
              <a:gd name="connsiteX51" fmla="*/ 228600 w 917070"/>
              <a:gd name="connsiteY51" fmla="*/ 4495800 h 5554909"/>
              <a:gd name="connsiteX52" fmla="*/ 266700 w 917070"/>
              <a:gd name="connsiteY52" fmla="*/ 4552950 h 5554909"/>
              <a:gd name="connsiteX53" fmla="*/ 304800 w 917070"/>
              <a:gd name="connsiteY53" fmla="*/ 4610100 h 5554909"/>
              <a:gd name="connsiteX54" fmla="*/ 361950 w 917070"/>
              <a:gd name="connsiteY54" fmla="*/ 4648200 h 5554909"/>
              <a:gd name="connsiteX55" fmla="*/ 438150 w 917070"/>
              <a:gd name="connsiteY55" fmla="*/ 4743450 h 5554909"/>
              <a:gd name="connsiteX56" fmla="*/ 457200 w 917070"/>
              <a:gd name="connsiteY56" fmla="*/ 4800600 h 5554909"/>
              <a:gd name="connsiteX57" fmla="*/ 533400 w 917070"/>
              <a:gd name="connsiteY57" fmla="*/ 4914900 h 5554909"/>
              <a:gd name="connsiteX58" fmla="*/ 571500 w 917070"/>
              <a:gd name="connsiteY58" fmla="*/ 5029200 h 5554909"/>
              <a:gd name="connsiteX59" fmla="*/ 590550 w 917070"/>
              <a:gd name="connsiteY59" fmla="*/ 5086350 h 5554909"/>
              <a:gd name="connsiteX60" fmla="*/ 628650 w 917070"/>
              <a:gd name="connsiteY60" fmla="*/ 5143500 h 5554909"/>
              <a:gd name="connsiteX61" fmla="*/ 704850 w 917070"/>
              <a:gd name="connsiteY61" fmla="*/ 5314950 h 5554909"/>
              <a:gd name="connsiteX62" fmla="*/ 723900 w 917070"/>
              <a:gd name="connsiteY62" fmla="*/ 5391150 h 5554909"/>
              <a:gd name="connsiteX63" fmla="*/ 723900 w 917070"/>
              <a:gd name="connsiteY63" fmla="*/ 5543550 h 5554909"/>
              <a:gd name="connsiteX64" fmla="*/ 685800 w 917070"/>
              <a:gd name="connsiteY64" fmla="*/ 5524500 h 555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17070" h="5554909">
                <a:moveTo>
                  <a:pt x="0" y="0"/>
                </a:moveTo>
                <a:cubicBezTo>
                  <a:pt x="9522" y="57133"/>
                  <a:pt x="23607" y="178286"/>
                  <a:pt x="57150" y="228600"/>
                </a:cubicBezTo>
                <a:cubicBezTo>
                  <a:pt x="69850" y="247650"/>
                  <a:pt x="85011" y="265272"/>
                  <a:pt x="95250" y="285750"/>
                </a:cubicBezTo>
                <a:cubicBezTo>
                  <a:pt x="126238" y="347725"/>
                  <a:pt x="97805" y="345455"/>
                  <a:pt x="152400" y="400050"/>
                </a:cubicBezTo>
                <a:cubicBezTo>
                  <a:pt x="168589" y="416239"/>
                  <a:pt x="190500" y="425450"/>
                  <a:pt x="209550" y="438150"/>
                </a:cubicBezTo>
                <a:cubicBezTo>
                  <a:pt x="222250" y="457200"/>
                  <a:pt x="231461" y="479111"/>
                  <a:pt x="247650" y="495300"/>
                </a:cubicBezTo>
                <a:cubicBezTo>
                  <a:pt x="362173" y="609823"/>
                  <a:pt x="259097" y="407696"/>
                  <a:pt x="419100" y="647700"/>
                </a:cubicBezTo>
                <a:cubicBezTo>
                  <a:pt x="479477" y="738266"/>
                  <a:pt x="449960" y="683130"/>
                  <a:pt x="495300" y="819150"/>
                </a:cubicBezTo>
                <a:lnTo>
                  <a:pt x="514350" y="876300"/>
                </a:lnTo>
                <a:cubicBezTo>
                  <a:pt x="520700" y="895350"/>
                  <a:pt x="522261" y="916742"/>
                  <a:pt x="533400" y="933450"/>
                </a:cubicBezTo>
                <a:cubicBezTo>
                  <a:pt x="582639" y="1007308"/>
                  <a:pt x="564260" y="968880"/>
                  <a:pt x="590550" y="1047750"/>
                </a:cubicBezTo>
                <a:cubicBezTo>
                  <a:pt x="583304" y="1083979"/>
                  <a:pt x="571976" y="1161098"/>
                  <a:pt x="552450" y="1200150"/>
                </a:cubicBezTo>
                <a:cubicBezTo>
                  <a:pt x="542211" y="1220628"/>
                  <a:pt x="532228" y="1242997"/>
                  <a:pt x="514350" y="1257300"/>
                </a:cubicBezTo>
                <a:cubicBezTo>
                  <a:pt x="498670" y="1269844"/>
                  <a:pt x="476250" y="1270000"/>
                  <a:pt x="457200" y="1276350"/>
                </a:cubicBezTo>
                <a:lnTo>
                  <a:pt x="419100" y="1390650"/>
                </a:lnTo>
                <a:cubicBezTo>
                  <a:pt x="386773" y="1487632"/>
                  <a:pt x="426027" y="1420668"/>
                  <a:pt x="342900" y="1466850"/>
                </a:cubicBezTo>
                <a:cubicBezTo>
                  <a:pt x="302872" y="1489088"/>
                  <a:pt x="266700" y="1517650"/>
                  <a:pt x="228600" y="1543050"/>
                </a:cubicBezTo>
                <a:lnTo>
                  <a:pt x="171450" y="1581150"/>
                </a:lnTo>
                <a:lnTo>
                  <a:pt x="114300" y="1619250"/>
                </a:lnTo>
                <a:cubicBezTo>
                  <a:pt x="107950" y="1638300"/>
                  <a:pt x="93032" y="1656442"/>
                  <a:pt x="95250" y="1676400"/>
                </a:cubicBezTo>
                <a:cubicBezTo>
                  <a:pt x="99966" y="1718842"/>
                  <a:pt x="134232" y="1810632"/>
                  <a:pt x="171450" y="1847850"/>
                </a:cubicBezTo>
                <a:cubicBezTo>
                  <a:pt x="187639" y="1864039"/>
                  <a:pt x="209550" y="1873250"/>
                  <a:pt x="228600" y="1885950"/>
                </a:cubicBezTo>
                <a:cubicBezTo>
                  <a:pt x="292100" y="1981200"/>
                  <a:pt x="247650" y="1930400"/>
                  <a:pt x="381000" y="2019300"/>
                </a:cubicBezTo>
                <a:lnTo>
                  <a:pt x="438150" y="2057400"/>
                </a:lnTo>
                <a:cubicBezTo>
                  <a:pt x="463550" y="2095500"/>
                  <a:pt x="499870" y="2128259"/>
                  <a:pt x="514350" y="2171700"/>
                </a:cubicBezTo>
                <a:cubicBezTo>
                  <a:pt x="520700" y="2190750"/>
                  <a:pt x="524420" y="2210889"/>
                  <a:pt x="533400" y="2228850"/>
                </a:cubicBezTo>
                <a:cubicBezTo>
                  <a:pt x="543639" y="2249328"/>
                  <a:pt x="561261" y="2265522"/>
                  <a:pt x="571500" y="2286000"/>
                </a:cubicBezTo>
                <a:cubicBezTo>
                  <a:pt x="580480" y="2303961"/>
                  <a:pt x="581570" y="2325189"/>
                  <a:pt x="590550" y="2343150"/>
                </a:cubicBezTo>
                <a:cubicBezTo>
                  <a:pt x="600789" y="2363628"/>
                  <a:pt x="618411" y="2379822"/>
                  <a:pt x="628650" y="2400300"/>
                </a:cubicBezTo>
                <a:cubicBezTo>
                  <a:pt x="637630" y="2418261"/>
                  <a:pt x="638720" y="2439489"/>
                  <a:pt x="647700" y="2457450"/>
                </a:cubicBezTo>
                <a:cubicBezTo>
                  <a:pt x="657939" y="2477928"/>
                  <a:pt x="675561" y="2494122"/>
                  <a:pt x="685800" y="2514600"/>
                </a:cubicBezTo>
                <a:cubicBezTo>
                  <a:pt x="694780" y="2532561"/>
                  <a:pt x="692306" y="2556070"/>
                  <a:pt x="704850" y="2571750"/>
                </a:cubicBezTo>
                <a:cubicBezTo>
                  <a:pt x="719153" y="2589628"/>
                  <a:pt x="742950" y="2597150"/>
                  <a:pt x="762000" y="2609850"/>
                </a:cubicBezTo>
                <a:cubicBezTo>
                  <a:pt x="774700" y="2647950"/>
                  <a:pt x="777823" y="2690734"/>
                  <a:pt x="800100" y="2724150"/>
                </a:cubicBezTo>
                <a:cubicBezTo>
                  <a:pt x="812800" y="2743200"/>
                  <a:pt x="827961" y="2760822"/>
                  <a:pt x="838200" y="2781300"/>
                </a:cubicBezTo>
                <a:cubicBezTo>
                  <a:pt x="917070" y="2939041"/>
                  <a:pt x="786161" y="2731816"/>
                  <a:pt x="895350" y="2895600"/>
                </a:cubicBezTo>
                <a:cubicBezTo>
                  <a:pt x="889000" y="3022600"/>
                  <a:pt x="887316" y="3149919"/>
                  <a:pt x="876300" y="3276600"/>
                </a:cubicBezTo>
                <a:cubicBezTo>
                  <a:pt x="874560" y="3296605"/>
                  <a:pt x="873590" y="3322078"/>
                  <a:pt x="857250" y="3333750"/>
                </a:cubicBezTo>
                <a:lnTo>
                  <a:pt x="685800" y="3390900"/>
                </a:lnTo>
                <a:lnTo>
                  <a:pt x="628650" y="3409950"/>
                </a:lnTo>
                <a:cubicBezTo>
                  <a:pt x="609600" y="3416300"/>
                  <a:pt x="588208" y="3417861"/>
                  <a:pt x="571500" y="3429000"/>
                </a:cubicBezTo>
                <a:cubicBezTo>
                  <a:pt x="552450" y="3441700"/>
                  <a:pt x="534828" y="3456861"/>
                  <a:pt x="514350" y="3467100"/>
                </a:cubicBezTo>
                <a:cubicBezTo>
                  <a:pt x="356609" y="3545970"/>
                  <a:pt x="563834" y="3415061"/>
                  <a:pt x="400050" y="3524250"/>
                </a:cubicBezTo>
                <a:cubicBezTo>
                  <a:pt x="263904" y="3728469"/>
                  <a:pt x="475925" y="3418532"/>
                  <a:pt x="304800" y="3638550"/>
                </a:cubicBezTo>
                <a:cubicBezTo>
                  <a:pt x="276687" y="3674695"/>
                  <a:pt x="254000" y="3714750"/>
                  <a:pt x="228600" y="3752850"/>
                </a:cubicBezTo>
                <a:cubicBezTo>
                  <a:pt x="215900" y="3771900"/>
                  <a:pt x="197740" y="3788280"/>
                  <a:pt x="190500" y="3810000"/>
                </a:cubicBezTo>
                <a:cubicBezTo>
                  <a:pt x="184150" y="3829050"/>
                  <a:pt x="180430" y="3849189"/>
                  <a:pt x="171450" y="3867150"/>
                </a:cubicBezTo>
                <a:cubicBezTo>
                  <a:pt x="135977" y="3938096"/>
                  <a:pt x="128864" y="3918253"/>
                  <a:pt x="76200" y="3981450"/>
                </a:cubicBezTo>
                <a:cubicBezTo>
                  <a:pt x="61543" y="3999039"/>
                  <a:pt x="50800" y="4019550"/>
                  <a:pt x="38100" y="4038600"/>
                </a:cubicBezTo>
                <a:cubicBezTo>
                  <a:pt x="44450" y="4095750"/>
                  <a:pt x="45873" y="4153665"/>
                  <a:pt x="57150" y="4210050"/>
                </a:cubicBezTo>
                <a:cubicBezTo>
                  <a:pt x="88476" y="4366682"/>
                  <a:pt x="77111" y="4284700"/>
                  <a:pt x="152400" y="4381500"/>
                </a:cubicBezTo>
                <a:cubicBezTo>
                  <a:pt x="180513" y="4417645"/>
                  <a:pt x="203200" y="4457700"/>
                  <a:pt x="228600" y="4495800"/>
                </a:cubicBezTo>
                <a:lnTo>
                  <a:pt x="266700" y="4552950"/>
                </a:lnTo>
                <a:cubicBezTo>
                  <a:pt x="279400" y="4572000"/>
                  <a:pt x="285750" y="4597400"/>
                  <a:pt x="304800" y="4610100"/>
                </a:cubicBezTo>
                <a:lnTo>
                  <a:pt x="361950" y="4648200"/>
                </a:lnTo>
                <a:cubicBezTo>
                  <a:pt x="409833" y="4791848"/>
                  <a:pt x="339673" y="4620353"/>
                  <a:pt x="438150" y="4743450"/>
                </a:cubicBezTo>
                <a:cubicBezTo>
                  <a:pt x="450694" y="4759130"/>
                  <a:pt x="447448" y="4783047"/>
                  <a:pt x="457200" y="4800600"/>
                </a:cubicBezTo>
                <a:cubicBezTo>
                  <a:pt x="479438" y="4840628"/>
                  <a:pt x="518920" y="4871459"/>
                  <a:pt x="533400" y="4914900"/>
                </a:cubicBezTo>
                <a:lnTo>
                  <a:pt x="571500" y="5029200"/>
                </a:lnTo>
                <a:cubicBezTo>
                  <a:pt x="577850" y="5048250"/>
                  <a:pt x="579411" y="5069642"/>
                  <a:pt x="590550" y="5086350"/>
                </a:cubicBezTo>
                <a:cubicBezTo>
                  <a:pt x="603250" y="5105400"/>
                  <a:pt x="619351" y="5122578"/>
                  <a:pt x="628650" y="5143500"/>
                </a:cubicBezTo>
                <a:cubicBezTo>
                  <a:pt x="719330" y="5347531"/>
                  <a:pt x="618625" y="5185612"/>
                  <a:pt x="704850" y="5314950"/>
                </a:cubicBezTo>
                <a:cubicBezTo>
                  <a:pt x="711200" y="5340350"/>
                  <a:pt x="716707" y="5365976"/>
                  <a:pt x="723900" y="5391150"/>
                </a:cubicBezTo>
                <a:cubicBezTo>
                  <a:pt x="739344" y="5445203"/>
                  <a:pt x="769213" y="5483133"/>
                  <a:pt x="723900" y="5543550"/>
                </a:cubicBezTo>
                <a:cubicBezTo>
                  <a:pt x="715381" y="5554909"/>
                  <a:pt x="698500" y="5530850"/>
                  <a:pt x="685800" y="5524500"/>
                </a:cubicBezTo>
              </a:path>
            </a:pathLst>
          </a:cu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9" name="Forme libre 18"/>
          <p:cNvSpPr/>
          <p:nvPr/>
        </p:nvSpPr>
        <p:spPr>
          <a:xfrm>
            <a:off x="3140596" y="457200"/>
            <a:ext cx="1543050" cy="1276350"/>
          </a:xfrm>
          <a:custGeom>
            <a:avLst/>
            <a:gdLst>
              <a:gd name="connsiteX0" fmla="*/ 571500 w 1543050"/>
              <a:gd name="connsiteY0" fmla="*/ 0 h 1276350"/>
              <a:gd name="connsiteX1" fmla="*/ 361950 w 1543050"/>
              <a:gd name="connsiteY1" fmla="*/ 114300 h 1276350"/>
              <a:gd name="connsiteX2" fmla="*/ 304800 w 1543050"/>
              <a:gd name="connsiteY2" fmla="*/ 171450 h 1276350"/>
              <a:gd name="connsiteX3" fmla="*/ 247650 w 1543050"/>
              <a:gd name="connsiteY3" fmla="*/ 285750 h 1276350"/>
              <a:gd name="connsiteX4" fmla="*/ 171450 w 1543050"/>
              <a:gd name="connsiteY4" fmla="*/ 400050 h 1276350"/>
              <a:gd name="connsiteX5" fmla="*/ 133350 w 1543050"/>
              <a:gd name="connsiteY5" fmla="*/ 457200 h 1276350"/>
              <a:gd name="connsiteX6" fmla="*/ 114300 w 1543050"/>
              <a:gd name="connsiteY6" fmla="*/ 514350 h 1276350"/>
              <a:gd name="connsiteX7" fmla="*/ 95250 w 1543050"/>
              <a:gd name="connsiteY7" fmla="*/ 590550 h 1276350"/>
              <a:gd name="connsiteX8" fmla="*/ 38100 w 1543050"/>
              <a:gd name="connsiteY8" fmla="*/ 762000 h 1276350"/>
              <a:gd name="connsiteX9" fmla="*/ 19050 w 1543050"/>
              <a:gd name="connsiteY9" fmla="*/ 819150 h 1276350"/>
              <a:gd name="connsiteX10" fmla="*/ 0 w 1543050"/>
              <a:gd name="connsiteY10" fmla="*/ 876300 h 1276350"/>
              <a:gd name="connsiteX11" fmla="*/ 57150 w 1543050"/>
              <a:gd name="connsiteY11" fmla="*/ 1143000 h 1276350"/>
              <a:gd name="connsiteX12" fmla="*/ 133350 w 1543050"/>
              <a:gd name="connsiteY12" fmla="*/ 1257300 h 1276350"/>
              <a:gd name="connsiteX13" fmla="*/ 190500 w 1543050"/>
              <a:gd name="connsiteY13" fmla="*/ 1276350 h 1276350"/>
              <a:gd name="connsiteX14" fmla="*/ 247650 w 1543050"/>
              <a:gd name="connsiteY14" fmla="*/ 1257300 h 1276350"/>
              <a:gd name="connsiteX15" fmla="*/ 304800 w 1543050"/>
              <a:gd name="connsiteY15" fmla="*/ 1143000 h 1276350"/>
              <a:gd name="connsiteX16" fmla="*/ 342900 w 1543050"/>
              <a:gd name="connsiteY16" fmla="*/ 1085850 h 1276350"/>
              <a:gd name="connsiteX17" fmla="*/ 381000 w 1543050"/>
              <a:gd name="connsiteY17" fmla="*/ 704850 h 1276350"/>
              <a:gd name="connsiteX18" fmla="*/ 400050 w 1543050"/>
              <a:gd name="connsiteY18" fmla="*/ 647700 h 1276350"/>
              <a:gd name="connsiteX19" fmla="*/ 438150 w 1543050"/>
              <a:gd name="connsiteY19" fmla="*/ 590550 h 1276350"/>
              <a:gd name="connsiteX20" fmla="*/ 609600 w 1543050"/>
              <a:gd name="connsiteY20" fmla="*/ 514350 h 1276350"/>
              <a:gd name="connsiteX21" fmla="*/ 666750 w 1543050"/>
              <a:gd name="connsiteY21" fmla="*/ 495300 h 1276350"/>
              <a:gd name="connsiteX22" fmla="*/ 723900 w 1543050"/>
              <a:gd name="connsiteY22" fmla="*/ 476250 h 1276350"/>
              <a:gd name="connsiteX23" fmla="*/ 800100 w 1543050"/>
              <a:gd name="connsiteY23" fmla="*/ 457200 h 1276350"/>
              <a:gd name="connsiteX24" fmla="*/ 914400 w 1543050"/>
              <a:gd name="connsiteY24" fmla="*/ 419100 h 1276350"/>
              <a:gd name="connsiteX25" fmla="*/ 971550 w 1543050"/>
              <a:gd name="connsiteY25" fmla="*/ 400050 h 1276350"/>
              <a:gd name="connsiteX26" fmla="*/ 1028700 w 1543050"/>
              <a:gd name="connsiteY26" fmla="*/ 381000 h 1276350"/>
              <a:gd name="connsiteX27" fmla="*/ 1104900 w 1543050"/>
              <a:gd name="connsiteY27" fmla="*/ 361950 h 1276350"/>
              <a:gd name="connsiteX28" fmla="*/ 1314450 w 1543050"/>
              <a:gd name="connsiteY28" fmla="*/ 381000 h 1276350"/>
              <a:gd name="connsiteX29" fmla="*/ 1504950 w 1543050"/>
              <a:gd name="connsiteY29" fmla="*/ 419100 h 1276350"/>
              <a:gd name="connsiteX30" fmla="*/ 1524000 w 1543050"/>
              <a:gd name="connsiteY30" fmla="*/ 476250 h 1276350"/>
              <a:gd name="connsiteX31" fmla="*/ 1543050 w 1543050"/>
              <a:gd name="connsiteY31" fmla="*/ 57150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43050" h="1276350">
                <a:moveTo>
                  <a:pt x="571500" y="0"/>
                </a:moveTo>
                <a:cubicBezTo>
                  <a:pt x="528123" y="21688"/>
                  <a:pt x="414154" y="70797"/>
                  <a:pt x="361950" y="114300"/>
                </a:cubicBezTo>
                <a:cubicBezTo>
                  <a:pt x="341254" y="131547"/>
                  <a:pt x="322047" y="150754"/>
                  <a:pt x="304800" y="171450"/>
                </a:cubicBezTo>
                <a:cubicBezTo>
                  <a:pt x="220230" y="272934"/>
                  <a:pt x="304928" y="182650"/>
                  <a:pt x="247650" y="285750"/>
                </a:cubicBezTo>
                <a:cubicBezTo>
                  <a:pt x="225412" y="325778"/>
                  <a:pt x="196850" y="361950"/>
                  <a:pt x="171450" y="400050"/>
                </a:cubicBezTo>
                <a:cubicBezTo>
                  <a:pt x="158750" y="419100"/>
                  <a:pt x="140590" y="435480"/>
                  <a:pt x="133350" y="457200"/>
                </a:cubicBezTo>
                <a:cubicBezTo>
                  <a:pt x="127000" y="476250"/>
                  <a:pt x="119817" y="495042"/>
                  <a:pt x="114300" y="514350"/>
                </a:cubicBezTo>
                <a:cubicBezTo>
                  <a:pt x="107107" y="539524"/>
                  <a:pt x="102773" y="565472"/>
                  <a:pt x="95250" y="590550"/>
                </a:cubicBezTo>
                <a:lnTo>
                  <a:pt x="38100" y="762000"/>
                </a:lnTo>
                <a:lnTo>
                  <a:pt x="19050" y="819150"/>
                </a:lnTo>
                <a:lnTo>
                  <a:pt x="0" y="876300"/>
                </a:lnTo>
                <a:cubicBezTo>
                  <a:pt x="24031" y="1068551"/>
                  <a:pt x="2861" y="980132"/>
                  <a:pt x="57150" y="1143000"/>
                </a:cubicBezTo>
                <a:cubicBezTo>
                  <a:pt x="77122" y="1202917"/>
                  <a:pt x="72194" y="1216529"/>
                  <a:pt x="133350" y="1257300"/>
                </a:cubicBezTo>
                <a:cubicBezTo>
                  <a:pt x="150058" y="1268439"/>
                  <a:pt x="171450" y="1270000"/>
                  <a:pt x="190500" y="1276350"/>
                </a:cubicBezTo>
                <a:cubicBezTo>
                  <a:pt x="209550" y="1270000"/>
                  <a:pt x="231970" y="1269844"/>
                  <a:pt x="247650" y="1257300"/>
                </a:cubicBezTo>
                <a:cubicBezTo>
                  <a:pt x="293146" y="1220904"/>
                  <a:pt x="281793" y="1189014"/>
                  <a:pt x="304800" y="1143000"/>
                </a:cubicBezTo>
                <a:cubicBezTo>
                  <a:pt x="315039" y="1122522"/>
                  <a:pt x="330200" y="1104900"/>
                  <a:pt x="342900" y="1085850"/>
                </a:cubicBezTo>
                <a:cubicBezTo>
                  <a:pt x="356781" y="863762"/>
                  <a:pt x="339010" y="851815"/>
                  <a:pt x="381000" y="704850"/>
                </a:cubicBezTo>
                <a:cubicBezTo>
                  <a:pt x="386517" y="685542"/>
                  <a:pt x="391070" y="665661"/>
                  <a:pt x="400050" y="647700"/>
                </a:cubicBezTo>
                <a:cubicBezTo>
                  <a:pt x="410289" y="627222"/>
                  <a:pt x="421961" y="606739"/>
                  <a:pt x="438150" y="590550"/>
                </a:cubicBezTo>
                <a:cubicBezTo>
                  <a:pt x="483433" y="545267"/>
                  <a:pt x="553011" y="533213"/>
                  <a:pt x="609600" y="514350"/>
                </a:cubicBezTo>
                <a:lnTo>
                  <a:pt x="666750" y="495300"/>
                </a:lnTo>
                <a:cubicBezTo>
                  <a:pt x="685800" y="488950"/>
                  <a:pt x="704419" y="481120"/>
                  <a:pt x="723900" y="476250"/>
                </a:cubicBezTo>
                <a:cubicBezTo>
                  <a:pt x="749300" y="469900"/>
                  <a:pt x="775022" y="464723"/>
                  <a:pt x="800100" y="457200"/>
                </a:cubicBezTo>
                <a:cubicBezTo>
                  <a:pt x="838567" y="445660"/>
                  <a:pt x="876300" y="431800"/>
                  <a:pt x="914400" y="419100"/>
                </a:cubicBezTo>
                <a:lnTo>
                  <a:pt x="971550" y="400050"/>
                </a:lnTo>
                <a:cubicBezTo>
                  <a:pt x="990600" y="393700"/>
                  <a:pt x="1009219" y="385870"/>
                  <a:pt x="1028700" y="381000"/>
                </a:cubicBezTo>
                <a:lnTo>
                  <a:pt x="1104900" y="361950"/>
                </a:lnTo>
                <a:cubicBezTo>
                  <a:pt x="1174750" y="368300"/>
                  <a:pt x="1245017" y="371081"/>
                  <a:pt x="1314450" y="381000"/>
                </a:cubicBezTo>
                <a:cubicBezTo>
                  <a:pt x="1378557" y="390158"/>
                  <a:pt x="1504950" y="419100"/>
                  <a:pt x="1504950" y="419100"/>
                </a:cubicBezTo>
                <a:cubicBezTo>
                  <a:pt x="1511300" y="438150"/>
                  <a:pt x="1519130" y="456769"/>
                  <a:pt x="1524000" y="476250"/>
                </a:cubicBezTo>
                <a:cubicBezTo>
                  <a:pt x="1531853" y="507662"/>
                  <a:pt x="1543050" y="571500"/>
                  <a:pt x="1543050" y="571500"/>
                </a:cubicBezTo>
              </a:path>
            </a:pathLst>
          </a:cu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0" name="Forme libre 19"/>
          <p:cNvSpPr/>
          <p:nvPr/>
        </p:nvSpPr>
        <p:spPr>
          <a:xfrm>
            <a:off x="5274196" y="2043461"/>
            <a:ext cx="1714500" cy="185389"/>
          </a:xfrm>
          <a:custGeom>
            <a:avLst/>
            <a:gdLst>
              <a:gd name="connsiteX0" fmla="*/ 0 w 1714500"/>
              <a:gd name="connsiteY0" fmla="*/ 185389 h 185389"/>
              <a:gd name="connsiteX1" fmla="*/ 57150 w 1714500"/>
              <a:gd name="connsiteY1" fmla="*/ 147289 h 185389"/>
              <a:gd name="connsiteX2" fmla="*/ 190500 w 1714500"/>
              <a:gd name="connsiteY2" fmla="*/ 109189 h 185389"/>
              <a:gd name="connsiteX3" fmla="*/ 304800 w 1714500"/>
              <a:gd name="connsiteY3" fmla="*/ 52039 h 185389"/>
              <a:gd name="connsiteX4" fmla="*/ 361950 w 1714500"/>
              <a:gd name="connsiteY4" fmla="*/ 13939 h 185389"/>
              <a:gd name="connsiteX5" fmla="*/ 876300 w 1714500"/>
              <a:gd name="connsiteY5" fmla="*/ 32989 h 185389"/>
              <a:gd name="connsiteX6" fmla="*/ 1047750 w 1714500"/>
              <a:gd name="connsiteY6" fmla="*/ 13939 h 185389"/>
              <a:gd name="connsiteX7" fmla="*/ 1714500 w 1714500"/>
              <a:gd name="connsiteY7" fmla="*/ 32989 h 18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0" h="185389">
                <a:moveTo>
                  <a:pt x="0" y="185389"/>
                </a:moveTo>
                <a:cubicBezTo>
                  <a:pt x="19050" y="172689"/>
                  <a:pt x="36672" y="157528"/>
                  <a:pt x="57150" y="147289"/>
                </a:cubicBezTo>
                <a:cubicBezTo>
                  <a:pt x="84479" y="133624"/>
                  <a:pt x="166085" y="115293"/>
                  <a:pt x="190500" y="109189"/>
                </a:cubicBezTo>
                <a:cubicBezTo>
                  <a:pt x="354284" y="0"/>
                  <a:pt x="147059" y="130909"/>
                  <a:pt x="304800" y="52039"/>
                </a:cubicBezTo>
                <a:cubicBezTo>
                  <a:pt x="325278" y="41800"/>
                  <a:pt x="342900" y="26639"/>
                  <a:pt x="361950" y="13939"/>
                </a:cubicBezTo>
                <a:cubicBezTo>
                  <a:pt x="533400" y="20289"/>
                  <a:pt x="704732" y="32989"/>
                  <a:pt x="876300" y="32989"/>
                </a:cubicBezTo>
                <a:cubicBezTo>
                  <a:pt x="933802" y="32989"/>
                  <a:pt x="990248" y="13939"/>
                  <a:pt x="1047750" y="13939"/>
                </a:cubicBezTo>
                <a:cubicBezTo>
                  <a:pt x="1270091" y="13939"/>
                  <a:pt x="1492159" y="32989"/>
                  <a:pt x="1714500" y="32989"/>
                </a:cubicBezTo>
              </a:path>
            </a:pathLst>
          </a:cu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Forme libre 20"/>
          <p:cNvSpPr/>
          <p:nvPr/>
        </p:nvSpPr>
        <p:spPr>
          <a:xfrm>
            <a:off x="1695947" y="4422775"/>
            <a:ext cx="815999" cy="1616075"/>
          </a:xfrm>
          <a:custGeom>
            <a:avLst/>
            <a:gdLst>
              <a:gd name="connsiteX0" fmla="*/ 473099 w 815999"/>
              <a:gd name="connsiteY0" fmla="*/ 15875 h 1616075"/>
              <a:gd name="connsiteX1" fmla="*/ 434999 w 815999"/>
              <a:gd name="connsiteY1" fmla="*/ 111125 h 1616075"/>
              <a:gd name="connsiteX2" fmla="*/ 358799 w 815999"/>
              <a:gd name="connsiteY2" fmla="*/ 225425 h 1616075"/>
              <a:gd name="connsiteX3" fmla="*/ 301649 w 815999"/>
              <a:gd name="connsiteY3" fmla="*/ 339725 h 1616075"/>
              <a:gd name="connsiteX4" fmla="*/ 282599 w 815999"/>
              <a:gd name="connsiteY4" fmla="*/ 454025 h 1616075"/>
              <a:gd name="connsiteX5" fmla="*/ 263549 w 815999"/>
              <a:gd name="connsiteY5" fmla="*/ 511175 h 1616075"/>
              <a:gd name="connsiteX6" fmla="*/ 168299 w 815999"/>
              <a:gd name="connsiteY6" fmla="*/ 625475 h 1616075"/>
              <a:gd name="connsiteX7" fmla="*/ 111149 w 815999"/>
              <a:gd name="connsiteY7" fmla="*/ 663575 h 1616075"/>
              <a:gd name="connsiteX8" fmla="*/ 73049 w 815999"/>
              <a:gd name="connsiteY8" fmla="*/ 720725 h 1616075"/>
              <a:gd name="connsiteX9" fmla="*/ 34949 w 815999"/>
              <a:gd name="connsiteY9" fmla="*/ 1158875 h 1616075"/>
              <a:gd name="connsiteX10" fmla="*/ 73049 w 815999"/>
              <a:gd name="connsiteY10" fmla="*/ 1406525 h 1616075"/>
              <a:gd name="connsiteX11" fmla="*/ 111149 w 815999"/>
              <a:gd name="connsiteY11" fmla="*/ 1463675 h 1616075"/>
              <a:gd name="connsiteX12" fmla="*/ 168299 w 815999"/>
              <a:gd name="connsiteY12" fmla="*/ 1501775 h 1616075"/>
              <a:gd name="connsiteX13" fmla="*/ 206399 w 815999"/>
              <a:gd name="connsiteY13" fmla="*/ 1558925 h 1616075"/>
              <a:gd name="connsiteX14" fmla="*/ 320699 w 815999"/>
              <a:gd name="connsiteY14" fmla="*/ 1577975 h 1616075"/>
              <a:gd name="connsiteX15" fmla="*/ 549299 w 815999"/>
              <a:gd name="connsiteY15" fmla="*/ 1597025 h 1616075"/>
              <a:gd name="connsiteX16" fmla="*/ 606449 w 815999"/>
              <a:gd name="connsiteY16" fmla="*/ 1616075 h 1616075"/>
              <a:gd name="connsiteX17" fmla="*/ 663599 w 815999"/>
              <a:gd name="connsiteY17" fmla="*/ 1330325 h 1616075"/>
              <a:gd name="connsiteX18" fmla="*/ 682649 w 815999"/>
              <a:gd name="connsiteY18" fmla="*/ 1044575 h 1616075"/>
              <a:gd name="connsiteX19" fmla="*/ 796949 w 815999"/>
              <a:gd name="connsiteY19" fmla="*/ 815975 h 1616075"/>
              <a:gd name="connsiteX20" fmla="*/ 815999 w 815999"/>
              <a:gd name="connsiteY20" fmla="*/ 758825 h 1616075"/>
              <a:gd name="connsiteX21" fmla="*/ 777899 w 815999"/>
              <a:gd name="connsiteY21" fmla="*/ 454025 h 1616075"/>
              <a:gd name="connsiteX22" fmla="*/ 758849 w 815999"/>
              <a:gd name="connsiteY22" fmla="*/ 396875 h 1616075"/>
              <a:gd name="connsiteX23" fmla="*/ 682649 w 815999"/>
              <a:gd name="connsiteY23" fmla="*/ 282575 h 1616075"/>
              <a:gd name="connsiteX24" fmla="*/ 587399 w 815999"/>
              <a:gd name="connsiteY24" fmla="*/ 130175 h 1616075"/>
              <a:gd name="connsiteX25" fmla="*/ 530249 w 815999"/>
              <a:gd name="connsiteY25" fmla="*/ 15875 h 1616075"/>
              <a:gd name="connsiteX26" fmla="*/ 473099 w 815999"/>
              <a:gd name="connsiteY26" fmla="*/ 15875 h 16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5999" h="1616075">
                <a:moveTo>
                  <a:pt x="473099" y="15875"/>
                </a:moveTo>
                <a:cubicBezTo>
                  <a:pt x="457224" y="31750"/>
                  <a:pt x="451374" y="81105"/>
                  <a:pt x="434999" y="111125"/>
                </a:cubicBezTo>
                <a:cubicBezTo>
                  <a:pt x="413072" y="151324"/>
                  <a:pt x="373279" y="181984"/>
                  <a:pt x="358799" y="225425"/>
                </a:cubicBezTo>
                <a:cubicBezTo>
                  <a:pt x="332509" y="304295"/>
                  <a:pt x="350888" y="265867"/>
                  <a:pt x="301649" y="339725"/>
                </a:cubicBezTo>
                <a:cubicBezTo>
                  <a:pt x="295299" y="377825"/>
                  <a:pt x="290978" y="416319"/>
                  <a:pt x="282599" y="454025"/>
                </a:cubicBezTo>
                <a:cubicBezTo>
                  <a:pt x="278243" y="473627"/>
                  <a:pt x="272529" y="493214"/>
                  <a:pt x="263549" y="511175"/>
                </a:cubicBezTo>
                <a:cubicBezTo>
                  <a:pt x="242142" y="553989"/>
                  <a:pt x="204411" y="595381"/>
                  <a:pt x="168299" y="625475"/>
                </a:cubicBezTo>
                <a:cubicBezTo>
                  <a:pt x="150710" y="640132"/>
                  <a:pt x="130199" y="650875"/>
                  <a:pt x="111149" y="663575"/>
                </a:cubicBezTo>
                <a:cubicBezTo>
                  <a:pt x="98449" y="682625"/>
                  <a:pt x="76010" y="698022"/>
                  <a:pt x="73049" y="720725"/>
                </a:cubicBezTo>
                <a:cubicBezTo>
                  <a:pt x="0" y="1280770"/>
                  <a:pt x="102579" y="955985"/>
                  <a:pt x="34949" y="1158875"/>
                </a:cubicBezTo>
                <a:cubicBezTo>
                  <a:pt x="40412" y="1213510"/>
                  <a:pt x="38722" y="1337871"/>
                  <a:pt x="73049" y="1406525"/>
                </a:cubicBezTo>
                <a:cubicBezTo>
                  <a:pt x="83288" y="1427003"/>
                  <a:pt x="94960" y="1447486"/>
                  <a:pt x="111149" y="1463675"/>
                </a:cubicBezTo>
                <a:cubicBezTo>
                  <a:pt x="127338" y="1479864"/>
                  <a:pt x="149249" y="1489075"/>
                  <a:pt x="168299" y="1501775"/>
                </a:cubicBezTo>
                <a:cubicBezTo>
                  <a:pt x="180999" y="1520825"/>
                  <a:pt x="185921" y="1548686"/>
                  <a:pt x="206399" y="1558925"/>
                </a:cubicBezTo>
                <a:cubicBezTo>
                  <a:pt x="240947" y="1576199"/>
                  <a:pt x="282310" y="1573710"/>
                  <a:pt x="320699" y="1577975"/>
                </a:cubicBezTo>
                <a:cubicBezTo>
                  <a:pt x="396695" y="1586419"/>
                  <a:pt x="473099" y="1590675"/>
                  <a:pt x="549299" y="1597025"/>
                </a:cubicBezTo>
                <a:cubicBezTo>
                  <a:pt x="568349" y="1603375"/>
                  <a:pt x="586369" y="1616075"/>
                  <a:pt x="606449" y="1616075"/>
                </a:cubicBezTo>
                <a:cubicBezTo>
                  <a:pt x="772019" y="1616075"/>
                  <a:pt x="674626" y="1484706"/>
                  <a:pt x="663599" y="1330325"/>
                </a:cubicBezTo>
                <a:cubicBezTo>
                  <a:pt x="669949" y="1235075"/>
                  <a:pt x="669149" y="1139077"/>
                  <a:pt x="682649" y="1044575"/>
                </a:cubicBezTo>
                <a:cubicBezTo>
                  <a:pt x="715038" y="817853"/>
                  <a:pt x="721493" y="1042342"/>
                  <a:pt x="796949" y="815975"/>
                </a:cubicBezTo>
                <a:lnTo>
                  <a:pt x="815999" y="758825"/>
                </a:lnTo>
                <a:cubicBezTo>
                  <a:pt x="801233" y="581638"/>
                  <a:pt x="813283" y="577868"/>
                  <a:pt x="777899" y="454025"/>
                </a:cubicBezTo>
                <a:cubicBezTo>
                  <a:pt x="772382" y="434717"/>
                  <a:pt x="768601" y="414428"/>
                  <a:pt x="758849" y="396875"/>
                </a:cubicBezTo>
                <a:cubicBezTo>
                  <a:pt x="736611" y="356847"/>
                  <a:pt x="697129" y="326016"/>
                  <a:pt x="682649" y="282575"/>
                </a:cubicBezTo>
                <a:cubicBezTo>
                  <a:pt x="637309" y="146555"/>
                  <a:pt x="677965" y="190552"/>
                  <a:pt x="587399" y="130175"/>
                </a:cubicBezTo>
                <a:cubicBezTo>
                  <a:pt x="571905" y="83694"/>
                  <a:pt x="567178" y="52804"/>
                  <a:pt x="530249" y="15875"/>
                </a:cubicBezTo>
                <a:cubicBezTo>
                  <a:pt x="525759" y="11385"/>
                  <a:pt x="488974" y="0"/>
                  <a:pt x="473099" y="15875"/>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Forme libre 21"/>
          <p:cNvSpPr/>
          <p:nvPr/>
        </p:nvSpPr>
        <p:spPr>
          <a:xfrm>
            <a:off x="2397646" y="3587750"/>
            <a:ext cx="566212" cy="1042377"/>
          </a:xfrm>
          <a:custGeom>
            <a:avLst/>
            <a:gdLst>
              <a:gd name="connsiteX0" fmla="*/ 419100 w 566212"/>
              <a:gd name="connsiteY0" fmla="*/ 12700 h 1042377"/>
              <a:gd name="connsiteX1" fmla="*/ 342900 w 566212"/>
              <a:gd name="connsiteY1" fmla="*/ 127000 h 1042377"/>
              <a:gd name="connsiteX2" fmla="*/ 209550 w 566212"/>
              <a:gd name="connsiteY2" fmla="*/ 279400 h 1042377"/>
              <a:gd name="connsiteX3" fmla="*/ 171450 w 566212"/>
              <a:gd name="connsiteY3" fmla="*/ 336550 h 1042377"/>
              <a:gd name="connsiteX4" fmla="*/ 114300 w 566212"/>
              <a:gd name="connsiteY4" fmla="*/ 355600 h 1042377"/>
              <a:gd name="connsiteX5" fmla="*/ 57150 w 566212"/>
              <a:gd name="connsiteY5" fmla="*/ 393700 h 1042377"/>
              <a:gd name="connsiteX6" fmla="*/ 19050 w 566212"/>
              <a:gd name="connsiteY6" fmla="*/ 508000 h 1042377"/>
              <a:gd name="connsiteX7" fmla="*/ 0 w 566212"/>
              <a:gd name="connsiteY7" fmla="*/ 565150 h 1042377"/>
              <a:gd name="connsiteX8" fmla="*/ 19050 w 566212"/>
              <a:gd name="connsiteY8" fmla="*/ 736600 h 1042377"/>
              <a:gd name="connsiteX9" fmla="*/ 114300 w 566212"/>
              <a:gd name="connsiteY9" fmla="*/ 908050 h 1042377"/>
              <a:gd name="connsiteX10" fmla="*/ 171450 w 566212"/>
              <a:gd name="connsiteY10" fmla="*/ 927100 h 1042377"/>
              <a:gd name="connsiteX11" fmla="*/ 247650 w 566212"/>
              <a:gd name="connsiteY11" fmla="*/ 1003300 h 1042377"/>
              <a:gd name="connsiteX12" fmla="*/ 323850 w 566212"/>
              <a:gd name="connsiteY12" fmla="*/ 889000 h 1042377"/>
              <a:gd name="connsiteX13" fmla="*/ 381000 w 566212"/>
              <a:gd name="connsiteY13" fmla="*/ 755650 h 1042377"/>
              <a:gd name="connsiteX14" fmla="*/ 476250 w 566212"/>
              <a:gd name="connsiteY14" fmla="*/ 603250 h 1042377"/>
              <a:gd name="connsiteX15" fmla="*/ 533400 w 566212"/>
              <a:gd name="connsiteY15" fmla="*/ 241300 h 1042377"/>
              <a:gd name="connsiteX16" fmla="*/ 514350 w 566212"/>
              <a:gd name="connsiteY16" fmla="*/ 50800 h 1042377"/>
              <a:gd name="connsiteX17" fmla="*/ 419100 w 566212"/>
              <a:gd name="connsiteY17" fmla="*/ 12700 h 104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6212" h="1042377">
                <a:moveTo>
                  <a:pt x="419100" y="12700"/>
                </a:moveTo>
                <a:cubicBezTo>
                  <a:pt x="390525" y="25400"/>
                  <a:pt x="426141" y="19976"/>
                  <a:pt x="342900" y="127000"/>
                </a:cubicBezTo>
                <a:cubicBezTo>
                  <a:pt x="223227" y="280865"/>
                  <a:pt x="320187" y="205642"/>
                  <a:pt x="209550" y="279400"/>
                </a:cubicBezTo>
                <a:cubicBezTo>
                  <a:pt x="196850" y="298450"/>
                  <a:pt x="189328" y="322247"/>
                  <a:pt x="171450" y="336550"/>
                </a:cubicBezTo>
                <a:cubicBezTo>
                  <a:pt x="155770" y="349094"/>
                  <a:pt x="132261" y="346620"/>
                  <a:pt x="114300" y="355600"/>
                </a:cubicBezTo>
                <a:cubicBezTo>
                  <a:pt x="93822" y="365839"/>
                  <a:pt x="76200" y="381000"/>
                  <a:pt x="57150" y="393700"/>
                </a:cubicBezTo>
                <a:lnTo>
                  <a:pt x="19050" y="508000"/>
                </a:lnTo>
                <a:lnTo>
                  <a:pt x="0" y="565150"/>
                </a:lnTo>
                <a:cubicBezTo>
                  <a:pt x="6350" y="622300"/>
                  <a:pt x="7773" y="680215"/>
                  <a:pt x="19050" y="736600"/>
                </a:cubicBezTo>
                <a:cubicBezTo>
                  <a:pt x="34343" y="813065"/>
                  <a:pt x="49766" y="865028"/>
                  <a:pt x="114300" y="908050"/>
                </a:cubicBezTo>
                <a:cubicBezTo>
                  <a:pt x="131008" y="919189"/>
                  <a:pt x="152400" y="920750"/>
                  <a:pt x="171450" y="927100"/>
                </a:cubicBezTo>
                <a:cubicBezTo>
                  <a:pt x="175358" y="938823"/>
                  <a:pt x="192942" y="1042377"/>
                  <a:pt x="247650" y="1003300"/>
                </a:cubicBezTo>
                <a:cubicBezTo>
                  <a:pt x="284911" y="976685"/>
                  <a:pt x="323850" y="889000"/>
                  <a:pt x="323850" y="889000"/>
                </a:cubicBezTo>
                <a:cubicBezTo>
                  <a:pt x="374243" y="687428"/>
                  <a:pt x="305824" y="924795"/>
                  <a:pt x="381000" y="755650"/>
                </a:cubicBezTo>
                <a:cubicBezTo>
                  <a:pt x="447817" y="605312"/>
                  <a:pt x="373440" y="671790"/>
                  <a:pt x="476250" y="603250"/>
                </a:cubicBezTo>
                <a:cubicBezTo>
                  <a:pt x="566212" y="468307"/>
                  <a:pt x="533400" y="538233"/>
                  <a:pt x="533400" y="241300"/>
                </a:cubicBezTo>
                <a:cubicBezTo>
                  <a:pt x="533400" y="177483"/>
                  <a:pt x="536159" y="110775"/>
                  <a:pt x="514350" y="50800"/>
                </a:cubicBezTo>
                <a:cubicBezTo>
                  <a:pt x="507488" y="31929"/>
                  <a:pt x="447675" y="0"/>
                  <a:pt x="419100" y="1270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Forme libre 22"/>
          <p:cNvSpPr/>
          <p:nvPr/>
        </p:nvSpPr>
        <p:spPr>
          <a:xfrm>
            <a:off x="3007246" y="2577705"/>
            <a:ext cx="647700" cy="1018333"/>
          </a:xfrm>
          <a:custGeom>
            <a:avLst/>
            <a:gdLst>
              <a:gd name="connsiteX0" fmla="*/ 266700 w 647700"/>
              <a:gd name="connsiteY0" fmla="*/ 89295 h 1018333"/>
              <a:gd name="connsiteX1" fmla="*/ 228600 w 647700"/>
              <a:gd name="connsiteY1" fmla="*/ 241695 h 1018333"/>
              <a:gd name="connsiteX2" fmla="*/ 152400 w 647700"/>
              <a:gd name="connsiteY2" fmla="*/ 355995 h 1018333"/>
              <a:gd name="connsiteX3" fmla="*/ 114300 w 647700"/>
              <a:gd name="connsiteY3" fmla="*/ 413145 h 1018333"/>
              <a:gd name="connsiteX4" fmla="*/ 57150 w 647700"/>
              <a:gd name="connsiteY4" fmla="*/ 451245 h 1018333"/>
              <a:gd name="connsiteX5" fmla="*/ 0 w 647700"/>
              <a:gd name="connsiteY5" fmla="*/ 565545 h 1018333"/>
              <a:gd name="connsiteX6" fmla="*/ 19050 w 647700"/>
              <a:gd name="connsiteY6" fmla="*/ 679845 h 1018333"/>
              <a:gd name="connsiteX7" fmla="*/ 57150 w 647700"/>
              <a:gd name="connsiteY7" fmla="*/ 794145 h 1018333"/>
              <a:gd name="connsiteX8" fmla="*/ 114300 w 647700"/>
              <a:gd name="connsiteY8" fmla="*/ 813195 h 1018333"/>
              <a:gd name="connsiteX9" fmla="*/ 228600 w 647700"/>
              <a:gd name="connsiteY9" fmla="*/ 889395 h 1018333"/>
              <a:gd name="connsiteX10" fmla="*/ 247650 w 647700"/>
              <a:gd name="connsiteY10" fmla="*/ 946545 h 1018333"/>
              <a:gd name="connsiteX11" fmla="*/ 457200 w 647700"/>
              <a:gd name="connsiteY11" fmla="*/ 965595 h 1018333"/>
              <a:gd name="connsiteX12" fmla="*/ 533400 w 647700"/>
              <a:gd name="connsiteY12" fmla="*/ 851295 h 1018333"/>
              <a:gd name="connsiteX13" fmla="*/ 571500 w 647700"/>
              <a:gd name="connsiteY13" fmla="*/ 794145 h 1018333"/>
              <a:gd name="connsiteX14" fmla="*/ 590550 w 647700"/>
              <a:gd name="connsiteY14" fmla="*/ 736995 h 1018333"/>
              <a:gd name="connsiteX15" fmla="*/ 609600 w 647700"/>
              <a:gd name="connsiteY15" fmla="*/ 527445 h 1018333"/>
              <a:gd name="connsiteX16" fmla="*/ 647700 w 647700"/>
              <a:gd name="connsiteY16" fmla="*/ 413145 h 1018333"/>
              <a:gd name="connsiteX17" fmla="*/ 590550 w 647700"/>
              <a:gd name="connsiteY17" fmla="*/ 165495 h 1018333"/>
              <a:gd name="connsiteX18" fmla="*/ 533400 w 647700"/>
              <a:gd name="connsiteY18" fmla="*/ 108345 h 1018333"/>
              <a:gd name="connsiteX19" fmla="*/ 419100 w 647700"/>
              <a:gd name="connsiteY19" fmla="*/ 32145 h 1018333"/>
              <a:gd name="connsiteX20" fmla="*/ 266700 w 647700"/>
              <a:gd name="connsiteY20" fmla="*/ 184545 h 101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7700" h="1018333">
                <a:moveTo>
                  <a:pt x="266700" y="89295"/>
                </a:moveTo>
                <a:cubicBezTo>
                  <a:pt x="261422" y="115685"/>
                  <a:pt x="246906" y="208745"/>
                  <a:pt x="228600" y="241695"/>
                </a:cubicBezTo>
                <a:cubicBezTo>
                  <a:pt x="206362" y="281723"/>
                  <a:pt x="177800" y="317895"/>
                  <a:pt x="152400" y="355995"/>
                </a:cubicBezTo>
                <a:cubicBezTo>
                  <a:pt x="139700" y="375045"/>
                  <a:pt x="133350" y="400445"/>
                  <a:pt x="114300" y="413145"/>
                </a:cubicBezTo>
                <a:lnTo>
                  <a:pt x="57150" y="451245"/>
                </a:lnTo>
                <a:cubicBezTo>
                  <a:pt x="37887" y="480140"/>
                  <a:pt x="0" y="526110"/>
                  <a:pt x="0" y="565545"/>
                </a:cubicBezTo>
                <a:cubicBezTo>
                  <a:pt x="0" y="604171"/>
                  <a:pt x="9682" y="642373"/>
                  <a:pt x="19050" y="679845"/>
                </a:cubicBezTo>
                <a:cubicBezTo>
                  <a:pt x="28790" y="718807"/>
                  <a:pt x="19050" y="781445"/>
                  <a:pt x="57150" y="794145"/>
                </a:cubicBezTo>
                <a:cubicBezTo>
                  <a:pt x="76200" y="800495"/>
                  <a:pt x="96747" y="803443"/>
                  <a:pt x="114300" y="813195"/>
                </a:cubicBezTo>
                <a:cubicBezTo>
                  <a:pt x="154328" y="835433"/>
                  <a:pt x="228600" y="889395"/>
                  <a:pt x="228600" y="889395"/>
                </a:cubicBezTo>
                <a:cubicBezTo>
                  <a:pt x="234950" y="908445"/>
                  <a:pt x="235106" y="930865"/>
                  <a:pt x="247650" y="946545"/>
                </a:cubicBezTo>
                <a:cubicBezTo>
                  <a:pt x="305080" y="1018333"/>
                  <a:pt x="376705" y="975657"/>
                  <a:pt x="457200" y="965595"/>
                </a:cubicBezTo>
                <a:lnTo>
                  <a:pt x="533400" y="851295"/>
                </a:lnTo>
                <a:cubicBezTo>
                  <a:pt x="546100" y="832245"/>
                  <a:pt x="564260" y="815865"/>
                  <a:pt x="571500" y="794145"/>
                </a:cubicBezTo>
                <a:lnTo>
                  <a:pt x="590550" y="736995"/>
                </a:lnTo>
                <a:cubicBezTo>
                  <a:pt x="596900" y="667145"/>
                  <a:pt x="597411" y="596516"/>
                  <a:pt x="609600" y="527445"/>
                </a:cubicBezTo>
                <a:cubicBezTo>
                  <a:pt x="616579" y="487895"/>
                  <a:pt x="647700" y="413145"/>
                  <a:pt x="647700" y="413145"/>
                </a:cubicBezTo>
                <a:cubicBezTo>
                  <a:pt x="642461" y="376473"/>
                  <a:pt x="625416" y="200361"/>
                  <a:pt x="590550" y="165495"/>
                </a:cubicBezTo>
                <a:cubicBezTo>
                  <a:pt x="571500" y="146445"/>
                  <a:pt x="554666" y="124885"/>
                  <a:pt x="533400" y="108345"/>
                </a:cubicBezTo>
                <a:cubicBezTo>
                  <a:pt x="497255" y="80232"/>
                  <a:pt x="419100" y="32145"/>
                  <a:pt x="419100" y="32145"/>
                </a:cubicBezTo>
                <a:cubicBezTo>
                  <a:pt x="222593" y="56708"/>
                  <a:pt x="266700" y="0"/>
                  <a:pt x="266700" y="184545"/>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4" name="Forme libre 23"/>
          <p:cNvSpPr/>
          <p:nvPr/>
        </p:nvSpPr>
        <p:spPr>
          <a:xfrm>
            <a:off x="4683646" y="1924050"/>
            <a:ext cx="660146" cy="990600"/>
          </a:xfrm>
          <a:custGeom>
            <a:avLst/>
            <a:gdLst>
              <a:gd name="connsiteX0" fmla="*/ 457200 w 660146"/>
              <a:gd name="connsiteY0" fmla="*/ 19050 h 990600"/>
              <a:gd name="connsiteX1" fmla="*/ 400050 w 660146"/>
              <a:gd name="connsiteY1" fmla="*/ 152400 h 990600"/>
              <a:gd name="connsiteX2" fmla="*/ 323850 w 660146"/>
              <a:gd name="connsiteY2" fmla="*/ 266700 h 990600"/>
              <a:gd name="connsiteX3" fmla="*/ 266700 w 660146"/>
              <a:gd name="connsiteY3" fmla="*/ 285750 h 990600"/>
              <a:gd name="connsiteX4" fmla="*/ 209550 w 660146"/>
              <a:gd name="connsiteY4" fmla="*/ 342900 h 990600"/>
              <a:gd name="connsiteX5" fmla="*/ 152400 w 660146"/>
              <a:gd name="connsiteY5" fmla="*/ 361950 h 990600"/>
              <a:gd name="connsiteX6" fmla="*/ 95250 w 660146"/>
              <a:gd name="connsiteY6" fmla="*/ 400050 h 990600"/>
              <a:gd name="connsiteX7" fmla="*/ 0 w 660146"/>
              <a:gd name="connsiteY7" fmla="*/ 571500 h 990600"/>
              <a:gd name="connsiteX8" fmla="*/ 38100 w 660146"/>
              <a:gd name="connsiteY8" fmla="*/ 895350 h 990600"/>
              <a:gd name="connsiteX9" fmla="*/ 57150 w 660146"/>
              <a:gd name="connsiteY9" fmla="*/ 952500 h 990600"/>
              <a:gd name="connsiteX10" fmla="*/ 171450 w 660146"/>
              <a:gd name="connsiteY10" fmla="*/ 990600 h 990600"/>
              <a:gd name="connsiteX11" fmla="*/ 304800 w 660146"/>
              <a:gd name="connsiteY11" fmla="*/ 952500 h 990600"/>
              <a:gd name="connsiteX12" fmla="*/ 342900 w 660146"/>
              <a:gd name="connsiteY12" fmla="*/ 895350 h 990600"/>
              <a:gd name="connsiteX13" fmla="*/ 457200 w 660146"/>
              <a:gd name="connsiteY13" fmla="*/ 819150 h 990600"/>
              <a:gd name="connsiteX14" fmla="*/ 514350 w 660146"/>
              <a:gd name="connsiteY14" fmla="*/ 781050 h 990600"/>
              <a:gd name="connsiteX15" fmla="*/ 533400 w 660146"/>
              <a:gd name="connsiteY15" fmla="*/ 723900 h 990600"/>
              <a:gd name="connsiteX16" fmla="*/ 590550 w 660146"/>
              <a:gd name="connsiteY16" fmla="*/ 609600 h 990600"/>
              <a:gd name="connsiteX17" fmla="*/ 609600 w 660146"/>
              <a:gd name="connsiteY17" fmla="*/ 285750 h 990600"/>
              <a:gd name="connsiteX18" fmla="*/ 609600 w 660146"/>
              <a:gd name="connsiteY18" fmla="*/ 57150 h 990600"/>
              <a:gd name="connsiteX19" fmla="*/ 552450 w 660146"/>
              <a:gd name="connsiteY19" fmla="*/ 38100 h 990600"/>
              <a:gd name="connsiteX20" fmla="*/ 457200 w 660146"/>
              <a:gd name="connsiteY20" fmla="*/ 1905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146" h="990600">
                <a:moveTo>
                  <a:pt x="457200" y="19050"/>
                </a:moveTo>
                <a:cubicBezTo>
                  <a:pt x="431800" y="38100"/>
                  <a:pt x="435360" y="93550"/>
                  <a:pt x="400050" y="152400"/>
                </a:cubicBezTo>
                <a:cubicBezTo>
                  <a:pt x="376491" y="191665"/>
                  <a:pt x="367291" y="252220"/>
                  <a:pt x="323850" y="266700"/>
                </a:cubicBezTo>
                <a:lnTo>
                  <a:pt x="266700" y="285750"/>
                </a:lnTo>
                <a:cubicBezTo>
                  <a:pt x="247650" y="304800"/>
                  <a:pt x="231966" y="327956"/>
                  <a:pt x="209550" y="342900"/>
                </a:cubicBezTo>
                <a:cubicBezTo>
                  <a:pt x="192842" y="354039"/>
                  <a:pt x="170361" y="352970"/>
                  <a:pt x="152400" y="361950"/>
                </a:cubicBezTo>
                <a:cubicBezTo>
                  <a:pt x="131922" y="372189"/>
                  <a:pt x="114300" y="387350"/>
                  <a:pt x="95250" y="400050"/>
                </a:cubicBezTo>
                <a:cubicBezTo>
                  <a:pt x="7911" y="531058"/>
                  <a:pt x="33530" y="470909"/>
                  <a:pt x="0" y="571500"/>
                </a:cubicBezTo>
                <a:cubicBezTo>
                  <a:pt x="7557" y="647070"/>
                  <a:pt x="21255" y="811125"/>
                  <a:pt x="38100" y="895350"/>
                </a:cubicBezTo>
                <a:cubicBezTo>
                  <a:pt x="42038" y="915041"/>
                  <a:pt x="40810" y="940828"/>
                  <a:pt x="57150" y="952500"/>
                </a:cubicBezTo>
                <a:cubicBezTo>
                  <a:pt x="89830" y="975843"/>
                  <a:pt x="171450" y="990600"/>
                  <a:pt x="171450" y="990600"/>
                </a:cubicBezTo>
                <a:cubicBezTo>
                  <a:pt x="176428" y="989355"/>
                  <a:pt x="292378" y="962438"/>
                  <a:pt x="304800" y="952500"/>
                </a:cubicBezTo>
                <a:cubicBezTo>
                  <a:pt x="322678" y="938197"/>
                  <a:pt x="325670" y="910427"/>
                  <a:pt x="342900" y="895350"/>
                </a:cubicBezTo>
                <a:cubicBezTo>
                  <a:pt x="377361" y="865197"/>
                  <a:pt x="419100" y="844550"/>
                  <a:pt x="457200" y="819150"/>
                </a:cubicBezTo>
                <a:lnTo>
                  <a:pt x="514350" y="781050"/>
                </a:lnTo>
                <a:cubicBezTo>
                  <a:pt x="520700" y="762000"/>
                  <a:pt x="524420" y="741861"/>
                  <a:pt x="533400" y="723900"/>
                </a:cubicBezTo>
                <a:cubicBezTo>
                  <a:pt x="607258" y="576184"/>
                  <a:pt x="542667" y="753248"/>
                  <a:pt x="590550" y="609600"/>
                </a:cubicBezTo>
                <a:cubicBezTo>
                  <a:pt x="596900" y="501650"/>
                  <a:pt x="599810" y="393443"/>
                  <a:pt x="609600" y="285750"/>
                </a:cubicBezTo>
                <a:cubicBezTo>
                  <a:pt x="618046" y="192846"/>
                  <a:pt x="660146" y="158242"/>
                  <a:pt x="609600" y="57150"/>
                </a:cubicBezTo>
                <a:cubicBezTo>
                  <a:pt x="600620" y="39189"/>
                  <a:pt x="572431" y="40098"/>
                  <a:pt x="552450" y="38100"/>
                </a:cubicBezTo>
                <a:cubicBezTo>
                  <a:pt x="508221" y="33677"/>
                  <a:pt x="482600" y="0"/>
                  <a:pt x="457200" y="1905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Forme libre 24"/>
          <p:cNvSpPr/>
          <p:nvPr/>
        </p:nvSpPr>
        <p:spPr>
          <a:xfrm>
            <a:off x="4188346" y="2597826"/>
            <a:ext cx="485990" cy="812124"/>
          </a:xfrm>
          <a:custGeom>
            <a:avLst/>
            <a:gdLst>
              <a:gd name="connsiteX0" fmla="*/ 152400 w 485990"/>
              <a:gd name="connsiteY0" fmla="*/ 107274 h 812124"/>
              <a:gd name="connsiteX1" fmla="*/ 95250 w 485990"/>
              <a:gd name="connsiteY1" fmla="*/ 221574 h 812124"/>
              <a:gd name="connsiteX2" fmla="*/ 38100 w 485990"/>
              <a:gd name="connsiteY2" fmla="*/ 412074 h 812124"/>
              <a:gd name="connsiteX3" fmla="*/ 0 w 485990"/>
              <a:gd name="connsiteY3" fmla="*/ 526374 h 812124"/>
              <a:gd name="connsiteX4" fmla="*/ 19050 w 485990"/>
              <a:gd name="connsiteY4" fmla="*/ 716874 h 812124"/>
              <a:gd name="connsiteX5" fmla="*/ 38100 w 485990"/>
              <a:gd name="connsiteY5" fmla="*/ 774024 h 812124"/>
              <a:gd name="connsiteX6" fmla="*/ 95250 w 485990"/>
              <a:gd name="connsiteY6" fmla="*/ 812124 h 812124"/>
              <a:gd name="connsiteX7" fmla="*/ 266700 w 485990"/>
              <a:gd name="connsiteY7" fmla="*/ 793074 h 812124"/>
              <a:gd name="connsiteX8" fmla="*/ 342900 w 485990"/>
              <a:gd name="connsiteY8" fmla="*/ 697824 h 812124"/>
              <a:gd name="connsiteX9" fmla="*/ 419100 w 485990"/>
              <a:gd name="connsiteY9" fmla="*/ 583524 h 812124"/>
              <a:gd name="connsiteX10" fmla="*/ 438150 w 485990"/>
              <a:gd name="connsiteY10" fmla="*/ 526374 h 812124"/>
              <a:gd name="connsiteX11" fmla="*/ 476250 w 485990"/>
              <a:gd name="connsiteY11" fmla="*/ 393024 h 812124"/>
              <a:gd name="connsiteX12" fmla="*/ 457200 w 485990"/>
              <a:gd name="connsiteY12" fmla="*/ 221574 h 812124"/>
              <a:gd name="connsiteX13" fmla="*/ 438150 w 485990"/>
              <a:gd name="connsiteY13" fmla="*/ 164424 h 812124"/>
              <a:gd name="connsiteX14" fmla="*/ 381000 w 485990"/>
              <a:gd name="connsiteY14" fmla="*/ 107274 h 812124"/>
              <a:gd name="connsiteX15" fmla="*/ 323850 w 485990"/>
              <a:gd name="connsiteY15" fmla="*/ 88224 h 812124"/>
              <a:gd name="connsiteX16" fmla="*/ 209550 w 485990"/>
              <a:gd name="connsiteY16" fmla="*/ 69174 h 812124"/>
              <a:gd name="connsiteX17" fmla="*/ 152400 w 485990"/>
              <a:gd name="connsiteY17" fmla="*/ 107274 h 8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5990" h="812124">
                <a:moveTo>
                  <a:pt x="152400" y="107274"/>
                </a:moveTo>
                <a:cubicBezTo>
                  <a:pt x="82925" y="315700"/>
                  <a:pt x="193727" y="0"/>
                  <a:pt x="95250" y="221574"/>
                </a:cubicBezTo>
                <a:cubicBezTo>
                  <a:pt x="53802" y="314831"/>
                  <a:pt x="63675" y="326823"/>
                  <a:pt x="38100" y="412074"/>
                </a:cubicBezTo>
                <a:cubicBezTo>
                  <a:pt x="26560" y="450541"/>
                  <a:pt x="0" y="526374"/>
                  <a:pt x="0" y="526374"/>
                </a:cubicBezTo>
                <a:cubicBezTo>
                  <a:pt x="6350" y="589874"/>
                  <a:pt x="9346" y="653799"/>
                  <a:pt x="19050" y="716874"/>
                </a:cubicBezTo>
                <a:cubicBezTo>
                  <a:pt x="22103" y="736721"/>
                  <a:pt x="25556" y="758344"/>
                  <a:pt x="38100" y="774024"/>
                </a:cubicBezTo>
                <a:cubicBezTo>
                  <a:pt x="52403" y="791902"/>
                  <a:pt x="76200" y="799424"/>
                  <a:pt x="95250" y="812124"/>
                </a:cubicBezTo>
                <a:cubicBezTo>
                  <a:pt x="152400" y="805774"/>
                  <a:pt x="210915" y="807020"/>
                  <a:pt x="266700" y="793074"/>
                </a:cubicBezTo>
                <a:cubicBezTo>
                  <a:pt x="343910" y="773771"/>
                  <a:pt x="313670" y="750439"/>
                  <a:pt x="342900" y="697824"/>
                </a:cubicBezTo>
                <a:cubicBezTo>
                  <a:pt x="365138" y="657796"/>
                  <a:pt x="404620" y="626965"/>
                  <a:pt x="419100" y="583524"/>
                </a:cubicBezTo>
                <a:cubicBezTo>
                  <a:pt x="425450" y="564474"/>
                  <a:pt x="432633" y="545682"/>
                  <a:pt x="438150" y="526374"/>
                </a:cubicBezTo>
                <a:cubicBezTo>
                  <a:pt x="485990" y="358932"/>
                  <a:pt x="430575" y="530050"/>
                  <a:pt x="476250" y="393024"/>
                </a:cubicBezTo>
                <a:cubicBezTo>
                  <a:pt x="469900" y="335874"/>
                  <a:pt x="466653" y="278293"/>
                  <a:pt x="457200" y="221574"/>
                </a:cubicBezTo>
                <a:cubicBezTo>
                  <a:pt x="453899" y="201767"/>
                  <a:pt x="449289" y="181132"/>
                  <a:pt x="438150" y="164424"/>
                </a:cubicBezTo>
                <a:cubicBezTo>
                  <a:pt x="423206" y="142008"/>
                  <a:pt x="403416" y="122218"/>
                  <a:pt x="381000" y="107274"/>
                </a:cubicBezTo>
                <a:cubicBezTo>
                  <a:pt x="364292" y="96135"/>
                  <a:pt x="343452" y="92580"/>
                  <a:pt x="323850" y="88224"/>
                </a:cubicBezTo>
                <a:cubicBezTo>
                  <a:pt x="286144" y="79845"/>
                  <a:pt x="247650" y="75524"/>
                  <a:pt x="209550" y="69174"/>
                </a:cubicBezTo>
                <a:lnTo>
                  <a:pt x="152400" y="107274"/>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Forme libre 25"/>
          <p:cNvSpPr/>
          <p:nvPr/>
        </p:nvSpPr>
        <p:spPr>
          <a:xfrm>
            <a:off x="4139952" y="3356992"/>
            <a:ext cx="958511" cy="1013522"/>
          </a:xfrm>
          <a:custGeom>
            <a:avLst/>
            <a:gdLst>
              <a:gd name="connsiteX0" fmla="*/ 572530 w 958511"/>
              <a:gd name="connsiteY0" fmla="*/ 8032 h 1013522"/>
              <a:gd name="connsiteX1" fmla="*/ 515380 w 958511"/>
              <a:gd name="connsiteY1" fmla="*/ 27082 h 1013522"/>
              <a:gd name="connsiteX2" fmla="*/ 401080 w 958511"/>
              <a:gd name="connsiteY2" fmla="*/ 141382 h 1013522"/>
              <a:gd name="connsiteX3" fmla="*/ 362980 w 958511"/>
              <a:gd name="connsiteY3" fmla="*/ 274732 h 1013522"/>
              <a:gd name="connsiteX4" fmla="*/ 324880 w 958511"/>
              <a:gd name="connsiteY4" fmla="*/ 389032 h 1013522"/>
              <a:gd name="connsiteX5" fmla="*/ 267730 w 958511"/>
              <a:gd name="connsiteY5" fmla="*/ 446182 h 1013522"/>
              <a:gd name="connsiteX6" fmla="*/ 210580 w 958511"/>
              <a:gd name="connsiteY6" fmla="*/ 465232 h 1013522"/>
              <a:gd name="connsiteX7" fmla="*/ 134380 w 958511"/>
              <a:gd name="connsiteY7" fmla="*/ 560482 h 1013522"/>
              <a:gd name="connsiteX8" fmla="*/ 58180 w 958511"/>
              <a:gd name="connsiteY8" fmla="*/ 674782 h 1013522"/>
              <a:gd name="connsiteX9" fmla="*/ 1030 w 958511"/>
              <a:gd name="connsiteY9" fmla="*/ 789082 h 1013522"/>
              <a:gd name="connsiteX10" fmla="*/ 20080 w 958511"/>
              <a:gd name="connsiteY10" fmla="*/ 922432 h 1013522"/>
              <a:gd name="connsiteX11" fmla="*/ 77230 w 958511"/>
              <a:gd name="connsiteY11" fmla="*/ 941482 h 1013522"/>
              <a:gd name="connsiteX12" fmla="*/ 286780 w 958511"/>
              <a:gd name="connsiteY12" fmla="*/ 998632 h 1013522"/>
              <a:gd name="connsiteX13" fmla="*/ 496330 w 958511"/>
              <a:gd name="connsiteY13" fmla="*/ 960532 h 1013522"/>
              <a:gd name="connsiteX14" fmla="*/ 553480 w 958511"/>
              <a:gd name="connsiteY14" fmla="*/ 922432 h 1013522"/>
              <a:gd name="connsiteX15" fmla="*/ 572530 w 958511"/>
              <a:gd name="connsiteY15" fmla="*/ 865282 h 1013522"/>
              <a:gd name="connsiteX16" fmla="*/ 686830 w 958511"/>
              <a:gd name="connsiteY16" fmla="*/ 808132 h 1013522"/>
              <a:gd name="connsiteX17" fmla="*/ 801130 w 958511"/>
              <a:gd name="connsiteY17" fmla="*/ 731932 h 1013522"/>
              <a:gd name="connsiteX18" fmla="*/ 858280 w 958511"/>
              <a:gd name="connsiteY18" fmla="*/ 693832 h 1013522"/>
              <a:gd name="connsiteX19" fmla="*/ 915430 w 958511"/>
              <a:gd name="connsiteY19" fmla="*/ 655732 h 1013522"/>
              <a:gd name="connsiteX20" fmla="*/ 953530 w 958511"/>
              <a:gd name="connsiteY20" fmla="*/ 541432 h 1013522"/>
              <a:gd name="connsiteX21" fmla="*/ 896380 w 958511"/>
              <a:gd name="connsiteY21" fmla="*/ 274732 h 1013522"/>
              <a:gd name="connsiteX22" fmla="*/ 858280 w 958511"/>
              <a:gd name="connsiteY22" fmla="*/ 217582 h 1013522"/>
              <a:gd name="connsiteX23" fmla="*/ 763030 w 958511"/>
              <a:gd name="connsiteY23" fmla="*/ 46132 h 1013522"/>
              <a:gd name="connsiteX24" fmla="*/ 572530 w 958511"/>
              <a:gd name="connsiteY24" fmla="*/ 8032 h 10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8511" h="1013522">
                <a:moveTo>
                  <a:pt x="572530" y="8032"/>
                </a:moveTo>
                <a:cubicBezTo>
                  <a:pt x="531255" y="4857"/>
                  <a:pt x="532815" y="17119"/>
                  <a:pt x="515380" y="27082"/>
                </a:cubicBezTo>
                <a:cubicBezTo>
                  <a:pt x="459719" y="58888"/>
                  <a:pt x="428773" y="85996"/>
                  <a:pt x="401080" y="141382"/>
                </a:cubicBezTo>
                <a:cubicBezTo>
                  <a:pt x="385075" y="173393"/>
                  <a:pt x="372135" y="244214"/>
                  <a:pt x="362980" y="274732"/>
                </a:cubicBezTo>
                <a:cubicBezTo>
                  <a:pt x="351440" y="313199"/>
                  <a:pt x="353278" y="360634"/>
                  <a:pt x="324880" y="389032"/>
                </a:cubicBezTo>
                <a:cubicBezTo>
                  <a:pt x="305830" y="408082"/>
                  <a:pt x="290146" y="431238"/>
                  <a:pt x="267730" y="446182"/>
                </a:cubicBezTo>
                <a:cubicBezTo>
                  <a:pt x="251022" y="457321"/>
                  <a:pt x="229630" y="458882"/>
                  <a:pt x="210580" y="465232"/>
                </a:cubicBezTo>
                <a:cubicBezTo>
                  <a:pt x="167680" y="593931"/>
                  <a:pt x="227176" y="454430"/>
                  <a:pt x="134380" y="560482"/>
                </a:cubicBezTo>
                <a:cubicBezTo>
                  <a:pt x="104227" y="594943"/>
                  <a:pt x="83580" y="636682"/>
                  <a:pt x="58180" y="674782"/>
                </a:cubicBezTo>
                <a:cubicBezTo>
                  <a:pt x="8941" y="748640"/>
                  <a:pt x="27320" y="710212"/>
                  <a:pt x="1030" y="789082"/>
                </a:cubicBezTo>
                <a:cubicBezTo>
                  <a:pt x="7380" y="833532"/>
                  <a:pt x="0" y="882271"/>
                  <a:pt x="20080" y="922432"/>
                </a:cubicBezTo>
                <a:cubicBezTo>
                  <a:pt x="29060" y="940393"/>
                  <a:pt x="59269" y="932502"/>
                  <a:pt x="77230" y="941482"/>
                </a:cubicBezTo>
                <a:cubicBezTo>
                  <a:pt x="221309" y="1013522"/>
                  <a:pt x="12532" y="964351"/>
                  <a:pt x="286780" y="998632"/>
                </a:cubicBezTo>
                <a:cubicBezTo>
                  <a:pt x="339315" y="992065"/>
                  <a:pt x="437598" y="989898"/>
                  <a:pt x="496330" y="960532"/>
                </a:cubicBezTo>
                <a:cubicBezTo>
                  <a:pt x="516808" y="950293"/>
                  <a:pt x="534430" y="935132"/>
                  <a:pt x="553480" y="922432"/>
                </a:cubicBezTo>
                <a:cubicBezTo>
                  <a:pt x="559830" y="903382"/>
                  <a:pt x="559986" y="880962"/>
                  <a:pt x="572530" y="865282"/>
                </a:cubicBezTo>
                <a:cubicBezTo>
                  <a:pt x="613124" y="814540"/>
                  <a:pt x="637134" y="835741"/>
                  <a:pt x="686830" y="808132"/>
                </a:cubicBezTo>
                <a:cubicBezTo>
                  <a:pt x="726858" y="785894"/>
                  <a:pt x="763030" y="757332"/>
                  <a:pt x="801130" y="731932"/>
                </a:cubicBezTo>
                <a:lnTo>
                  <a:pt x="858280" y="693832"/>
                </a:lnTo>
                <a:lnTo>
                  <a:pt x="915430" y="655732"/>
                </a:lnTo>
                <a:cubicBezTo>
                  <a:pt x="928130" y="617632"/>
                  <a:pt x="958511" y="581283"/>
                  <a:pt x="953530" y="541432"/>
                </a:cubicBezTo>
                <a:cubicBezTo>
                  <a:pt x="945469" y="476945"/>
                  <a:pt x="938141" y="337374"/>
                  <a:pt x="896380" y="274732"/>
                </a:cubicBezTo>
                <a:cubicBezTo>
                  <a:pt x="883680" y="255682"/>
                  <a:pt x="868519" y="238060"/>
                  <a:pt x="858280" y="217582"/>
                </a:cubicBezTo>
                <a:cubicBezTo>
                  <a:pt x="831442" y="163906"/>
                  <a:pt x="835108" y="70158"/>
                  <a:pt x="763030" y="46132"/>
                </a:cubicBezTo>
                <a:cubicBezTo>
                  <a:pt x="624633" y="0"/>
                  <a:pt x="613805" y="11207"/>
                  <a:pt x="572530" y="8032"/>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Forme libre 26"/>
          <p:cNvSpPr/>
          <p:nvPr/>
        </p:nvSpPr>
        <p:spPr>
          <a:xfrm>
            <a:off x="3388246" y="4584700"/>
            <a:ext cx="838200" cy="1397114"/>
          </a:xfrm>
          <a:custGeom>
            <a:avLst/>
            <a:gdLst>
              <a:gd name="connsiteX0" fmla="*/ 495300 w 838200"/>
              <a:gd name="connsiteY0" fmla="*/ 25400 h 1397114"/>
              <a:gd name="connsiteX1" fmla="*/ 361950 w 838200"/>
              <a:gd name="connsiteY1" fmla="*/ 177800 h 1397114"/>
              <a:gd name="connsiteX2" fmla="*/ 304800 w 838200"/>
              <a:gd name="connsiteY2" fmla="*/ 234950 h 1397114"/>
              <a:gd name="connsiteX3" fmla="*/ 171450 w 838200"/>
              <a:gd name="connsiteY3" fmla="*/ 292100 h 1397114"/>
              <a:gd name="connsiteX4" fmla="*/ 133350 w 838200"/>
              <a:gd name="connsiteY4" fmla="*/ 425450 h 1397114"/>
              <a:gd name="connsiteX5" fmla="*/ 76200 w 838200"/>
              <a:gd name="connsiteY5" fmla="*/ 730250 h 1397114"/>
              <a:gd name="connsiteX6" fmla="*/ 38100 w 838200"/>
              <a:gd name="connsiteY6" fmla="*/ 806450 h 1397114"/>
              <a:gd name="connsiteX7" fmla="*/ 0 w 838200"/>
              <a:gd name="connsiteY7" fmla="*/ 920750 h 1397114"/>
              <a:gd name="connsiteX8" fmla="*/ 19050 w 838200"/>
              <a:gd name="connsiteY8" fmla="*/ 1016000 h 1397114"/>
              <a:gd name="connsiteX9" fmla="*/ 114300 w 838200"/>
              <a:gd name="connsiteY9" fmla="*/ 1111250 h 1397114"/>
              <a:gd name="connsiteX10" fmla="*/ 266700 w 838200"/>
              <a:gd name="connsiteY10" fmla="*/ 1187450 h 1397114"/>
              <a:gd name="connsiteX11" fmla="*/ 323850 w 838200"/>
              <a:gd name="connsiteY11" fmla="*/ 1206500 h 1397114"/>
              <a:gd name="connsiteX12" fmla="*/ 457200 w 838200"/>
              <a:gd name="connsiteY12" fmla="*/ 1282700 h 1397114"/>
              <a:gd name="connsiteX13" fmla="*/ 571500 w 838200"/>
              <a:gd name="connsiteY13" fmla="*/ 1320800 h 1397114"/>
              <a:gd name="connsiteX14" fmla="*/ 685800 w 838200"/>
              <a:gd name="connsiteY14" fmla="*/ 1397000 h 1397114"/>
              <a:gd name="connsiteX15" fmla="*/ 800100 w 838200"/>
              <a:gd name="connsiteY15" fmla="*/ 1377950 h 1397114"/>
              <a:gd name="connsiteX16" fmla="*/ 819150 w 838200"/>
              <a:gd name="connsiteY16" fmla="*/ 1320800 h 1397114"/>
              <a:gd name="connsiteX17" fmla="*/ 838200 w 838200"/>
              <a:gd name="connsiteY17" fmla="*/ 1206500 h 1397114"/>
              <a:gd name="connsiteX18" fmla="*/ 819150 w 838200"/>
              <a:gd name="connsiteY18" fmla="*/ 996950 h 1397114"/>
              <a:gd name="connsiteX19" fmla="*/ 781050 w 838200"/>
              <a:gd name="connsiteY19" fmla="*/ 939800 h 1397114"/>
              <a:gd name="connsiteX20" fmla="*/ 762000 w 838200"/>
              <a:gd name="connsiteY20" fmla="*/ 882650 h 1397114"/>
              <a:gd name="connsiteX21" fmla="*/ 723900 w 838200"/>
              <a:gd name="connsiteY21" fmla="*/ 825500 h 1397114"/>
              <a:gd name="connsiteX22" fmla="*/ 685800 w 838200"/>
              <a:gd name="connsiteY22" fmla="*/ 711200 h 1397114"/>
              <a:gd name="connsiteX23" fmla="*/ 704850 w 838200"/>
              <a:gd name="connsiteY23" fmla="*/ 615950 h 1397114"/>
              <a:gd name="connsiteX24" fmla="*/ 742950 w 838200"/>
              <a:gd name="connsiteY24" fmla="*/ 501650 h 1397114"/>
              <a:gd name="connsiteX25" fmla="*/ 762000 w 838200"/>
              <a:gd name="connsiteY25" fmla="*/ 387350 h 1397114"/>
              <a:gd name="connsiteX26" fmla="*/ 704850 w 838200"/>
              <a:gd name="connsiteY26" fmla="*/ 82550 h 1397114"/>
              <a:gd name="connsiteX27" fmla="*/ 647700 w 838200"/>
              <a:gd name="connsiteY27" fmla="*/ 44450 h 1397114"/>
              <a:gd name="connsiteX28" fmla="*/ 590550 w 838200"/>
              <a:gd name="connsiteY28" fmla="*/ 25400 h 1397114"/>
              <a:gd name="connsiteX29" fmla="*/ 495300 w 838200"/>
              <a:gd name="connsiteY29" fmla="*/ 25400 h 139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8200" h="1397114">
                <a:moveTo>
                  <a:pt x="495300" y="25400"/>
                </a:moveTo>
                <a:cubicBezTo>
                  <a:pt x="457200" y="50800"/>
                  <a:pt x="495090" y="59453"/>
                  <a:pt x="361950" y="177800"/>
                </a:cubicBezTo>
                <a:cubicBezTo>
                  <a:pt x="341814" y="195698"/>
                  <a:pt x="326723" y="219291"/>
                  <a:pt x="304800" y="234950"/>
                </a:cubicBezTo>
                <a:cubicBezTo>
                  <a:pt x="263605" y="264375"/>
                  <a:pt x="218089" y="276554"/>
                  <a:pt x="171450" y="292100"/>
                </a:cubicBezTo>
                <a:cubicBezTo>
                  <a:pt x="157880" y="332810"/>
                  <a:pt x="139330" y="383590"/>
                  <a:pt x="133350" y="425450"/>
                </a:cubicBezTo>
                <a:cubicBezTo>
                  <a:pt x="114998" y="553914"/>
                  <a:pt x="131526" y="619597"/>
                  <a:pt x="76200" y="730250"/>
                </a:cubicBezTo>
                <a:cubicBezTo>
                  <a:pt x="63500" y="755650"/>
                  <a:pt x="48647" y="780083"/>
                  <a:pt x="38100" y="806450"/>
                </a:cubicBezTo>
                <a:cubicBezTo>
                  <a:pt x="23185" y="843738"/>
                  <a:pt x="0" y="920750"/>
                  <a:pt x="0" y="920750"/>
                </a:cubicBezTo>
                <a:cubicBezTo>
                  <a:pt x="6350" y="952500"/>
                  <a:pt x="7681" y="985683"/>
                  <a:pt x="19050" y="1016000"/>
                </a:cubicBezTo>
                <a:cubicBezTo>
                  <a:pt x="37556" y="1065349"/>
                  <a:pt x="70394" y="1087301"/>
                  <a:pt x="114300" y="1111250"/>
                </a:cubicBezTo>
                <a:cubicBezTo>
                  <a:pt x="164161" y="1138447"/>
                  <a:pt x="212818" y="1169489"/>
                  <a:pt x="266700" y="1187450"/>
                </a:cubicBezTo>
                <a:cubicBezTo>
                  <a:pt x="285750" y="1193800"/>
                  <a:pt x="305889" y="1197520"/>
                  <a:pt x="323850" y="1206500"/>
                </a:cubicBezTo>
                <a:cubicBezTo>
                  <a:pt x="461315" y="1275233"/>
                  <a:pt x="290211" y="1215904"/>
                  <a:pt x="457200" y="1282700"/>
                </a:cubicBezTo>
                <a:cubicBezTo>
                  <a:pt x="494488" y="1297615"/>
                  <a:pt x="538084" y="1298523"/>
                  <a:pt x="571500" y="1320800"/>
                </a:cubicBezTo>
                <a:lnTo>
                  <a:pt x="685800" y="1397000"/>
                </a:lnTo>
                <a:cubicBezTo>
                  <a:pt x="723900" y="1390650"/>
                  <a:pt x="766564" y="1397114"/>
                  <a:pt x="800100" y="1377950"/>
                </a:cubicBezTo>
                <a:cubicBezTo>
                  <a:pt x="817535" y="1367987"/>
                  <a:pt x="814794" y="1340402"/>
                  <a:pt x="819150" y="1320800"/>
                </a:cubicBezTo>
                <a:cubicBezTo>
                  <a:pt x="827529" y="1283094"/>
                  <a:pt x="831850" y="1244600"/>
                  <a:pt x="838200" y="1206500"/>
                </a:cubicBezTo>
                <a:cubicBezTo>
                  <a:pt x="831850" y="1136650"/>
                  <a:pt x="833846" y="1065531"/>
                  <a:pt x="819150" y="996950"/>
                </a:cubicBezTo>
                <a:cubicBezTo>
                  <a:pt x="814353" y="974563"/>
                  <a:pt x="791289" y="960278"/>
                  <a:pt x="781050" y="939800"/>
                </a:cubicBezTo>
                <a:cubicBezTo>
                  <a:pt x="772070" y="921839"/>
                  <a:pt x="770980" y="900611"/>
                  <a:pt x="762000" y="882650"/>
                </a:cubicBezTo>
                <a:cubicBezTo>
                  <a:pt x="751761" y="862172"/>
                  <a:pt x="733199" y="846422"/>
                  <a:pt x="723900" y="825500"/>
                </a:cubicBezTo>
                <a:cubicBezTo>
                  <a:pt x="707589" y="788800"/>
                  <a:pt x="685800" y="711200"/>
                  <a:pt x="685800" y="711200"/>
                </a:cubicBezTo>
                <a:cubicBezTo>
                  <a:pt x="692150" y="679450"/>
                  <a:pt x="696331" y="647188"/>
                  <a:pt x="704850" y="615950"/>
                </a:cubicBezTo>
                <a:cubicBezTo>
                  <a:pt x="715417" y="577204"/>
                  <a:pt x="736348" y="541264"/>
                  <a:pt x="742950" y="501650"/>
                </a:cubicBezTo>
                <a:lnTo>
                  <a:pt x="762000" y="387350"/>
                </a:lnTo>
                <a:cubicBezTo>
                  <a:pt x="753855" y="281460"/>
                  <a:pt x="785375" y="163075"/>
                  <a:pt x="704850" y="82550"/>
                </a:cubicBezTo>
                <a:cubicBezTo>
                  <a:pt x="688661" y="66361"/>
                  <a:pt x="668178" y="54689"/>
                  <a:pt x="647700" y="44450"/>
                </a:cubicBezTo>
                <a:cubicBezTo>
                  <a:pt x="629739" y="35470"/>
                  <a:pt x="609600" y="31750"/>
                  <a:pt x="590550" y="25400"/>
                </a:cubicBezTo>
                <a:cubicBezTo>
                  <a:pt x="489073" y="45695"/>
                  <a:pt x="533400" y="0"/>
                  <a:pt x="495300" y="25400"/>
                </a:cubicBez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ZoneTexte 27"/>
          <p:cNvSpPr txBox="1"/>
          <p:nvPr/>
        </p:nvSpPr>
        <p:spPr>
          <a:xfrm>
            <a:off x="7020272" y="2636912"/>
            <a:ext cx="1872208" cy="646331"/>
          </a:xfrm>
          <a:prstGeom prst="rect">
            <a:avLst/>
          </a:prstGeom>
          <a:noFill/>
        </p:spPr>
        <p:txBody>
          <a:bodyPr wrap="square" rtlCol="0">
            <a:spAutoFit/>
          </a:bodyPr>
          <a:lstStyle/>
          <a:p>
            <a:r>
              <a:rPr lang="fr-FR" b="1" dirty="0" smtClean="0">
                <a:solidFill>
                  <a:schemeClr val="tx2"/>
                </a:solidFill>
              </a:rPr>
              <a:t>Vallée de la Tarentaise (Isère)</a:t>
            </a:r>
            <a:endParaRPr lang="fr-FR" b="1" dirty="0">
              <a:solidFill>
                <a:schemeClr val="tx2"/>
              </a:solidFill>
            </a:endParaRPr>
          </a:p>
        </p:txBody>
      </p:sp>
      <p:sp>
        <p:nvSpPr>
          <p:cNvPr id="29" name="ZoneTexte 28"/>
          <p:cNvSpPr txBox="1"/>
          <p:nvPr/>
        </p:nvSpPr>
        <p:spPr>
          <a:xfrm>
            <a:off x="7020272" y="3717032"/>
            <a:ext cx="1872208" cy="646331"/>
          </a:xfrm>
          <a:prstGeom prst="rect">
            <a:avLst/>
          </a:prstGeom>
          <a:noFill/>
        </p:spPr>
        <p:txBody>
          <a:bodyPr wrap="square" rtlCol="0">
            <a:spAutoFit/>
          </a:bodyPr>
          <a:lstStyle/>
          <a:p>
            <a:r>
              <a:rPr lang="fr-FR" b="1" dirty="0" smtClean="0">
                <a:solidFill>
                  <a:schemeClr val="tx2"/>
                </a:solidFill>
              </a:rPr>
              <a:t>Vallée de la Maurienne (Arc)</a:t>
            </a:r>
            <a:endParaRPr lang="fr-FR" b="1" dirty="0">
              <a:solidFill>
                <a:schemeClr val="tx2"/>
              </a:solidFill>
            </a:endParaRPr>
          </a:p>
        </p:txBody>
      </p:sp>
      <p:cxnSp>
        <p:nvCxnSpPr>
          <p:cNvPr id="31" name="Connecteur droit avec flèche 30"/>
          <p:cNvCxnSpPr>
            <a:stCxn id="28" idx="1"/>
          </p:cNvCxnSpPr>
          <p:nvPr/>
        </p:nvCxnSpPr>
        <p:spPr>
          <a:xfrm flipH="1">
            <a:off x="4211960" y="2960078"/>
            <a:ext cx="2808312" cy="5409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H="1">
            <a:off x="3923928" y="4005064"/>
            <a:ext cx="3096344" cy="1440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4860032" y="206084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ZoneTexte 33"/>
          <p:cNvSpPr txBox="1"/>
          <p:nvPr/>
        </p:nvSpPr>
        <p:spPr>
          <a:xfrm>
            <a:off x="611560" y="2348880"/>
            <a:ext cx="864096" cy="369332"/>
          </a:xfrm>
          <a:prstGeom prst="rect">
            <a:avLst/>
          </a:prstGeom>
          <a:noFill/>
        </p:spPr>
        <p:txBody>
          <a:bodyPr wrap="square" rtlCol="0">
            <a:spAutoFit/>
          </a:bodyPr>
          <a:lstStyle/>
          <a:p>
            <a:r>
              <a:rPr lang="fr-FR" b="1" dirty="0" smtClean="0"/>
              <a:t>Lyon</a:t>
            </a:r>
            <a:endParaRPr lang="fr-FR" b="1" dirty="0"/>
          </a:p>
        </p:txBody>
      </p:sp>
      <p:sp>
        <p:nvSpPr>
          <p:cNvPr id="35" name="ZoneTexte 34"/>
          <p:cNvSpPr txBox="1"/>
          <p:nvPr/>
        </p:nvSpPr>
        <p:spPr>
          <a:xfrm>
            <a:off x="2411760" y="1340768"/>
            <a:ext cx="1152128" cy="369332"/>
          </a:xfrm>
          <a:prstGeom prst="rect">
            <a:avLst/>
          </a:prstGeom>
          <a:noFill/>
        </p:spPr>
        <p:txBody>
          <a:bodyPr wrap="square" rtlCol="0">
            <a:spAutoFit/>
          </a:bodyPr>
          <a:lstStyle/>
          <a:p>
            <a:r>
              <a:rPr lang="fr-FR" b="1" dirty="0" smtClean="0"/>
              <a:t>Genève</a:t>
            </a:r>
            <a:endParaRPr lang="fr-FR" b="1" dirty="0"/>
          </a:p>
        </p:txBody>
      </p:sp>
      <p:sp>
        <p:nvSpPr>
          <p:cNvPr id="36" name="ZoneTexte 35"/>
          <p:cNvSpPr txBox="1"/>
          <p:nvPr/>
        </p:nvSpPr>
        <p:spPr>
          <a:xfrm>
            <a:off x="6084168" y="4941168"/>
            <a:ext cx="792088" cy="369332"/>
          </a:xfrm>
          <a:prstGeom prst="rect">
            <a:avLst/>
          </a:prstGeom>
          <a:noFill/>
        </p:spPr>
        <p:txBody>
          <a:bodyPr wrap="square" rtlCol="0">
            <a:spAutoFit/>
          </a:bodyPr>
          <a:lstStyle/>
          <a:p>
            <a:r>
              <a:rPr lang="fr-FR" b="1" dirty="0" smtClean="0"/>
              <a:t>Turin</a:t>
            </a:r>
            <a:endParaRPr lang="fr-FR" b="1" dirty="0"/>
          </a:p>
        </p:txBody>
      </p:sp>
      <p:sp>
        <p:nvSpPr>
          <p:cNvPr id="37" name="ZoneTexte 36"/>
          <p:cNvSpPr txBox="1"/>
          <p:nvPr/>
        </p:nvSpPr>
        <p:spPr>
          <a:xfrm>
            <a:off x="4499992" y="5517232"/>
            <a:ext cx="1224136" cy="369332"/>
          </a:xfrm>
          <a:prstGeom prst="rect">
            <a:avLst/>
          </a:prstGeom>
          <a:noFill/>
        </p:spPr>
        <p:txBody>
          <a:bodyPr wrap="square" rtlCol="0">
            <a:spAutoFit/>
          </a:bodyPr>
          <a:lstStyle/>
          <a:p>
            <a:r>
              <a:rPr lang="fr-FR" b="1" dirty="0" smtClean="0"/>
              <a:t>Briançon</a:t>
            </a:r>
            <a:endParaRPr lang="fr-FR" b="1" dirty="0"/>
          </a:p>
        </p:txBody>
      </p:sp>
      <p:sp>
        <p:nvSpPr>
          <p:cNvPr id="38" name="ZoneTexte 37"/>
          <p:cNvSpPr txBox="1"/>
          <p:nvPr/>
        </p:nvSpPr>
        <p:spPr>
          <a:xfrm>
            <a:off x="2555776" y="4869160"/>
            <a:ext cx="1224136" cy="369332"/>
          </a:xfrm>
          <a:prstGeom prst="rect">
            <a:avLst/>
          </a:prstGeom>
          <a:noFill/>
        </p:spPr>
        <p:txBody>
          <a:bodyPr wrap="square" rtlCol="0">
            <a:spAutoFit/>
          </a:bodyPr>
          <a:lstStyle/>
          <a:p>
            <a:r>
              <a:rPr lang="fr-FR" b="1" dirty="0" smtClean="0"/>
              <a:t>Grenoble</a:t>
            </a:r>
            <a:endParaRPr lang="fr-FR" b="1" dirty="0"/>
          </a:p>
        </p:txBody>
      </p:sp>
      <p:sp>
        <p:nvSpPr>
          <p:cNvPr id="39" name="ZoneTexte 38"/>
          <p:cNvSpPr txBox="1"/>
          <p:nvPr/>
        </p:nvSpPr>
        <p:spPr>
          <a:xfrm>
            <a:off x="2915816" y="3501008"/>
            <a:ext cx="1224136" cy="369332"/>
          </a:xfrm>
          <a:prstGeom prst="rect">
            <a:avLst/>
          </a:prstGeom>
          <a:noFill/>
        </p:spPr>
        <p:txBody>
          <a:bodyPr wrap="square" rtlCol="0">
            <a:spAutoFit/>
          </a:bodyPr>
          <a:lstStyle/>
          <a:p>
            <a:r>
              <a:rPr lang="fr-FR" b="1" dirty="0" smtClean="0"/>
              <a:t>Chambéry</a:t>
            </a:r>
            <a:endParaRPr lang="fr-FR" b="1" dirty="0"/>
          </a:p>
        </p:txBody>
      </p:sp>
      <p:sp>
        <p:nvSpPr>
          <p:cNvPr id="40" name="ZoneTexte 39"/>
          <p:cNvSpPr txBox="1"/>
          <p:nvPr/>
        </p:nvSpPr>
        <p:spPr>
          <a:xfrm>
            <a:off x="3491880" y="2204864"/>
            <a:ext cx="1224136" cy="369332"/>
          </a:xfrm>
          <a:prstGeom prst="rect">
            <a:avLst/>
          </a:prstGeom>
          <a:noFill/>
        </p:spPr>
        <p:txBody>
          <a:bodyPr wrap="square" rtlCol="0">
            <a:spAutoFit/>
          </a:bodyPr>
          <a:lstStyle/>
          <a:p>
            <a:r>
              <a:rPr lang="fr-FR" b="1" dirty="0" smtClean="0"/>
              <a:t>Annecy</a:t>
            </a:r>
            <a:endParaRPr lang="fr-FR" b="1" dirty="0"/>
          </a:p>
        </p:txBody>
      </p:sp>
      <p:sp>
        <p:nvSpPr>
          <p:cNvPr id="41" name="ZoneTexte 40"/>
          <p:cNvSpPr txBox="1"/>
          <p:nvPr/>
        </p:nvSpPr>
        <p:spPr>
          <a:xfrm>
            <a:off x="4355976" y="1628800"/>
            <a:ext cx="1224136" cy="369332"/>
          </a:xfrm>
          <a:prstGeom prst="rect">
            <a:avLst/>
          </a:prstGeom>
          <a:noFill/>
        </p:spPr>
        <p:txBody>
          <a:bodyPr wrap="square" rtlCol="0">
            <a:spAutoFit/>
          </a:bodyPr>
          <a:lstStyle/>
          <a:p>
            <a:r>
              <a:rPr lang="fr-FR" b="1" dirty="0" smtClean="0"/>
              <a:t>Chamonix</a:t>
            </a:r>
            <a:endParaRPr lang="fr-FR" b="1" dirty="0"/>
          </a:p>
        </p:txBody>
      </p:sp>
      <p:sp>
        <p:nvSpPr>
          <p:cNvPr id="42" name="ZoneTexte 41"/>
          <p:cNvSpPr txBox="1"/>
          <p:nvPr/>
        </p:nvSpPr>
        <p:spPr>
          <a:xfrm>
            <a:off x="2195736" y="2564904"/>
            <a:ext cx="1224136" cy="646331"/>
          </a:xfrm>
          <a:prstGeom prst="rect">
            <a:avLst/>
          </a:prstGeom>
          <a:solidFill>
            <a:schemeClr val="accent6">
              <a:lumMod val="50000"/>
              <a:alpha val="50196"/>
            </a:schemeClr>
          </a:solidFill>
        </p:spPr>
        <p:txBody>
          <a:bodyPr wrap="square" rtlCol="0">
            <a:spAutoFit/>
          </a:bodyPr>
          <a:lstStyle/>
          <a:p>
            <a:r>
              <a:rPr lang="fr-FR" dirty="0" smtClean="0"/>
              <a:t>Massif des Bauges</a:t>
            </a:r>
            <a:endParaRPr lang="fr-FR" dirty="0"/>
          </a:p>
        </p:txBody>
      </p:sp>
      <p:sp>
        <p:nvSpPr>
          <p:cNvPr id="43" name="ZoneTexte 42"/>
          <p:cNvSpPr txBox="1"/>
          <p:nvPr/>
        </p:nvSpPr>
        <p:spPr>
          <a:xfrm>
            <a:off x="1547664" y="3501008"/>
            <a:ext cx="1224136" cy="646331"/>
          </a:xfrm>
          <a:prstGeom prst="rect">
            <a:avLst/>
          </a:prstGeom>
          <a:solidFill>
            <a:schemeClr val="accent6">
              <a:lumMod val="50000"/>
              <a:alpha val="50196"/>
            </a:schemeClr>
          </a:solidFill>
        </p:spPr>
        <p:txBody>
          <a:bodyPr wrap="square" rtlCol="0">
            <a:spAutoFit/>
          </a:bodyPr>
          <a:lstStyle/>
          <a:p>
            <a:r>
              <a:rPr lang="fr-FR" dirty="0" smtClean="0"/>
              <a:t>Massif de  Chartreuse</a:t>
            </a:r>
            <a:endParaRPr lang="fr-FR" dirty="0"/>
          </a:p>
        </p:txBody>
      </p:sp>
      <p:sp>
        <p:nvSpPr>
          <p:cNvPr id="44" name="ZoneTexte 43"/>
          <p:cNvSpPr txBox="1"/>
          <p:nvPr/>
        </p:nvSpPr>
        <p:spPr>
          <a:xfrm>
            <a:off x="899592" y="4653136"/>
            <a:ext cx="1224136" cy="646331"/>
          </a:xfrm>
          <a:prstGeom prst="rect">
            <a:avLst/>
          </a:prstGeom>
          <a:solidFill>
            <a:schemeClr val="accent6">
              <a:lumMod val="50000"/>
              <a:alpha val="50196"/>
            </a:schemeClr>
          </a:solidFill>
        </p:spPr>
        <p:txBody>
          <a:bodyPr wrap="square" rtlCol="0">
            <a:spAutoFit/>
          </a:bodyPr>
          <a:lstStyle/>
          <a:p>
            <a:r>
              <a:rPr lang="fr-FR" dirty="0" smtClean="0"/>
              <a:t>Massif du Vercors</a:t>
            </a:r>
            <a:endParaRPr lang="fr-FR" dirty="0"/>
          </a:p>
        </p:txBody>
      </p:sp>
      <p:sp>
        <p:nvSpPr>
          <p:cNvPr id="45" name="ZoneTexte 44"/>
          <p:cNvSpPr txBox="1"/>
          <p:nvPr/>
        </p:nvSpPr>
        <p:spPr>
          <a:xfrm>
            <a:off x="5292080" y="2276872"/>
            <a:ext cx="1368152" cy="646331"/>
          </a:xfrm>
          <a:prstGeom prst="rect">
            <a:avLst/>
          </a:prstGeom>
          <a:solidFill>
            <a:schemeClr val="accent6">
              <a:lumMod val="50000"/>
              <a:alpha val="50196"/>
            </a:schemeClr>
          </a:solidFill>
        </p:spPr>
        <p:txBody>
          <a:bodyPr wrap="square" rtlCol="0">
            <a:spAutoFit/>
          </a:bodyPr>
          <a:lstStyle/>
          <a:p>
            <a:r>
              <a:rPr lang="fr-FR" dirty="0" smtClean="0"/>
              <a:t>Massif du Mont Blanc</a:t>
            </a:r>
            <a:endParaRPr lang="fr-FR" dirty="0"/>
          </a:p>
        </p:txBody>
      </p:sp>
      <p:sp>
        <p:nvSpPr>
          <p:cNvPr id="46" name="ZoneTexte 45"/>
          <p:cNvSpPr txBox="1"/>
          <p:nvPr/>
        </p:nvSpPr>
        <p:spPr>
          <a:xfrm>
            <a:off x="4644008" y="2924944"/>
            <a:ext cx="2160240" cy="369332"/>
          </a:xfrm>
          <a:prstGeom prst="rect">
            <a:avLst/>
          </a:prstGeom>
          <a:solidFill>
            <a:schemeClr val="accent6">
              <a:lumMod val="50000"/>
              <a:alpha val="50196"/>
            </a:schemeClr>
          </a:solidFill>
        </p:spPr>
        <p:txBody>
          <a:bodyPr wrap="square" rtlCol="0">
            <a:spAutoFit/>
          </a:bodyPr>
          <a:lstStyle/>
          <a:p>
            <a:r>
              <a:rPr lang="fr-FR" dirty="0" smtClean="0"/>
              <a:t>Massif du Beaufortin</a:t>
            </a:r>
            <a:endParaRPr lang="fr-FR" dirty="0"/>
          </a:p>
        </p:txBody>
      </p:sp>
      <p:sp>
        <p:nvSpPr>
          <p:cNvPr id="47" name="ZoneTexte 46"/>
          <p:cNvSpPr txBox="1"/>
          <p:nvPr/>
        </p:nvSpPr>
        <p:spPr>
          <a:xfrm>
            <a:off x="5076056" y="3501008"/>
            <a:ext cx="1368152" cy="646331"/>
          </a:xfrm>
          <a:prstGeom prst="rect">
            <a:avLst/>
          </a:prstGeom>
          <a:solidFill>
            <a:schemeClr val="accent6">
              <a:lumMod val="50000"/>
              <a:alpha val="50196"/>
            </a:schemeClr>
          </a:solidFill>
        </p:spPr>
        <p:txBody>
          <a:bodyPr wrap="square" rtlCol="0">
            <a:spAutoFit/>
          </a:bodyPr>
          <a:lstStyle/>
          <a:p>
            <a:r>
              <a:rPr lang="fr-FR" dirty="0" smtClean="0"/>
              <a:t>Massif de la Vanoise</a:t>
            </a:r>
            <a:endParaRPr lang="fr-FR" dirty="0"/>
          </a:p>
        </p:txBody>
      </p:sp>
      <p:sp>
        <p:nvSpPr>
          <p:cNvPr id="48" name="ZoneTexte 47"/>
          <p:cNvSpPr txBox="1"/>
          <p:nvPr/>
        </p:nvSpPr>
        <p:spPr>
          <a:xfrm>
            <a:off x="4139952" y="4653136"/>
            <a:ext cx="1368152" cy="646331"/>
          </a:xfrm>
          <a:prstGeom prst="rect">
            <a:avLst/>
          </a:prstGeom>
          <a:solidFill>
            <a:schemeClr val="accent6">
              <a:lumMod val="50000"/>
              <a:alpha val="50196"/>
            </a:schemeClr>
          </a:solidFill>
        </p:spPr>
        <p:txBody>
          <a:bodyPr wrap="square" rtlCol="0">
            <a:spAutoFit/>
          </a:bodyPr>
          <a:lstStyle/>
          <a:p>
            <a:r>
              <a:rPr lang="fr-FR" dirty="0" smtClean="0"/>
              <a:t>Massif des Ecrins</a:t>
            </a:r>
            <a:endParaRPr lang="fr-FR" dirty="0"/>
          </a:p>
        </p:txBody>
      </p:sp>
      <p:sp>
        <p:nvSpPr>
          <p:cNvPr id="49" name="ZoneTexte 48"/>
          <p:cNvSpPr txBox="1"/>
          <p:nvPr/>
        </p:nvSpPr>
        <p:spPr>
          <a:xfrm>
            <a:off x="323528" y="6488668"/>
            <a:ext cx="5832648" cy="369332"/>
          </a:xfrm>
          <a:prstGeom prst="rect">
            <a:avLst/>
          </a:prstGeom>
          <a:noFill/>
        </p:spPr>
        <p:txBody>
          <a:bodyPr wrap="square" rtlCol="0">
            <a:spAutoFit/>
          </a:bodyPr>
          <a:lstStyle/>
          <a:p>
            <a:r>
              <a:rPr lang="fr-FR" dirty="0" smtClean="0"/>
              <a:t>Carte des Alpes françaises du Nord</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500" fill="hold"/>
                                        <p:tgtEl>
                                          <p:spTgt spid="44"/>
                                        </p:tgtEl>
                                        <p:attrNameLst>
                                          <p:attrName>ppt_w</p:attrName>
                                        </p:attrNameLst>
                                      </p:cBhvr>
                                      <p:tavLst>
                                        <p:tav tm="0">
                                          <p:val>
                                            <p:fltVal val="0"/>
                                          </p:val>
                                        </p:tav>
                                        <p:tav tm="100000">
                                          <p:val>
                                            <p:strVal val="#ppt_w"/>
                                          </p:val>
                                        </p:tav>
                                      </p:tavLst>
                                    </p:anim>
                                    <p:anim calcmode="lin" valueType="num">
                                      <p:cBhvr>
                                        <p:cTn id="32" dur="500" fill="hold"/>
                                        <p:tgtEl>
                                          <p:spTgt spid="44"/>
                                        </p:tgtEl>
                                        <p:attrNameLst>
                                          <p:attrName>ppt_h</p:attrName>
                                        </p:attrNameLst>
                                      </p:cBhvr>
                                      <p:tavLst>
                                        <p:tav tm="0">
                                          <p:val>
                                            <p:fltVal val="0"/>
                                          </p:val>
                                        </p:tav>
                                        <p:tav tm="100000">
                                          <p:val>
                                            <p:strVal val="#ppt_h"/>
                                          </p:val>
                                        </p:tav>
                                      </p:tavLst>
                                    </p:anim>
                                    <p:animEffect transition="in" filter="fade">
                                      <p:cBhvr>
                                        <p:cTn id="33" dur="500"/>
                                        <p:tgtEl>
                                          <p:spTgt spid="44"/>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fltVal val="0"/>
                                          </p:val>
                                        </p:tav>
                                        <p:tav tm="100000">
                                          <p:val>
                                            <p:strVal val="#ppt_h"/>
                                          </p:val>
                                        </p:tav>
                                      </p:tavLst>
                                    </p:anim>
                                    <p:animEffect transition="in" filter="fade">
                                      <p:cBhvr>
                                        <p:cTn id="45" dur="500"/>
                                        <p:tgtEl>
                                          <p:spTgt spid="45"/>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p:cTn id="60" dur="500" fill="hold"/>
                                        <p:tgtEl>
                                          <p:spTgt spid="46"/>
                                        </p:tgtEl>
                                        <p:attrNameLst>
                                          <p:attrName>ppt_w</p:attrName>
                                        </p:attrNameLst>
                                      </p:cBhvr>
                                      <p:tavLst>
                                        <p:tav tm="0">
                                          <p:val>
                                            <p:fltVal val="0"/>
                                          </p:val>
                                        </p:tav>
                                        <p:tav tm="100000">
                                          <p:val>
                                            <p:strVal val="#ppt_w"/>
                                          </p:val>
                                        </p:tav>
                                      </p:tavLst>
                                    </p:anim>
                                    <p:anim calcmode="lin" valueType="num">
                                      <p:cBhvr>
                                        <p:cTn id="61" dur="500" fill="hold"/>
                                        <p:tgtEl>
                                          <p:spTgt spid="46"/>
                                        </p:tgtEl>
                                        <p:attrNameLst>
                                          <p:attrName>ppt_h</p:attrName>
                                        </p:attrNameLst>
                                      </p:cBhvr>
                                      <p:tavLst>
                                        <p:tav tm="0">
                                          <p:val>
                                            <p:fltVal val="0"/>
                                          </p:val>
                                        </p:tav>
                                        <p:tav tm="100000">
                                          <p:val>
                                            <p:strVal val="#ppt_h"/>
                                          </p:val>
                                        </p:tav>
                                      </p:tavLst>
                                    </p:anim>
                                    <p:animEffect transition="in" filter="fade">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p:cTn id="79" dur="500" fill="hold"/>
                                        <p:tgtEl>
                                          <p:spTgt spid="48"/>
                                        </p:tgtEl>
                                        <p:attrNameLst>
                                          <p:attrName>ppt_w</p:attrName>
                                        </p:attrNameLst>
                                      </p:cBhvr>
                                      <p:tavLst>
                                        <p:tav tm="0">
                                          <p:val>
                                            <p:fltVal val="0"/>
                                          </p:val>
                                        </p:tav>
                                        <p:tav tm="100000">
                                          <p:val>
                                            <p:strVal val="#ppt_w"/>
                                          </p:val>
                                        </p:tav>
                                      </p:tavLst>
                                    </p:anim>
                                    <p:anim calcmode="lin" valueType="num">
                                      <p:cBhvr>
                                        <p:cTn id="80" dur="500" fill="hold"/>
                                        <p:tgtEl>
                                          <p:spTgt spid="48"/>
                                        </p:tgtEl>
                                        <p:attrNameLst>
                                          <p:attrName>ppt_h</p:attrName>
                                        </p:attrNameLst>
                                      </p:cBhvr>
                                      <p:tavLst>
                                        <p:tav tm="0">
                                          <p:val>
                                            <p:fltVal val="0"/>
                                          </p:val>
                                        </p:tav>
                                        <p:tav tm="100000">
                                          <p:val>
                                            <p:strVal val="#ppt_h"/>
                                          </p:val>
                                        </p:tav>
                                      </p:tavLst>
                                    </p:anim>
                                    <p:animEffect transition="in" filter="fade">
                                      <p:cBhvr>
                                        <p:cTn id="81" dur="500"/>
                                        <p:tgtEl>
                                          <p:spTgt spid="48"/>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500" fill="hold"/>
                                        <p:tgtEl>
                                          <p:spTgt spid="32"/>
                                        </p:tgtEl>
                                        <p:attrNameLst>
                                          <p:attrName>ppt_w</p:attrName>
                                        </p:attrNameLst>
                                      </p:cBhvr>
                                      <p:tavLst>
                                        <p:tav tm="0">
                                          <p:val>
                                            <p:fltVal val="0"/>
                                          </p:val>
                                        </p:tav>
                                        <p:tav tm="100000">
                                          <p:val>
                                            <p:strVal val="#ppt_w"/>
                                          </p:val>
                                        </p:tav>
                                      </p:tavLst>
                                    </p:anim>
                                    <p:anim calcmode="lin" valueType="num">
                                      <p:cBhvr>
                                        <p:cTn id="92" dur="500" fill="hold"/>
                                        <p:tgtEl>
                                          <p:spTgt spid="32"/>
                                        </p:tgtEl>
                                        <p:attrNameLst>
                                          <p:attrName>ppt_h</p:attrName>
                                        </p:attrNameLst>
                                      </p:cBhvr>
                                      <p:tavLst>
                                        <p:tav tm="0">
                                          <p:val>
                                            <p:fltVal val="0"/>
                                          </p:val>
                                        </p:tav>
                                        <p:tav tm="100000">
                                          <p:val>
                                            <p:strVal val="#ppt_h"/>
                                          </p:val>
                                        </p:tav>
                                      </p:tavLst>
                                    </p:anim>
                                    <p:animEffect transition="in" filter="fade">
                                      <p:cBhvr>
                                        <p:cTn id="93" dur="500"/>
                                        <p:tgtEl>
                                          <p:spTgt spid="32"/>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500" fill="hold"/>
                                        <p:tgtEl>
                                          <p:spTgt spid="29"/>
                                        </p:tgtEl>
                                        <p:attrNameLst>
                                          <p:attrName>ppt_w</p:attrName>
                                        </p:attrNameLst>
                                      </p:cBhvr>
                                      <p:tavLst>
                                        <p:tav tm="0">
                                          <p:val>
                                            <p:fltVal val="0"/>
                                          </p:val>
                                        </p:tav>
                                        <p:tav tm="100000">
                                          <p:val>
                                            <p:strVal val="#ppt_w"/>
                                          </p:val>
                                        </p:tav>
                                      </p:tavLst>
                                    </p:anim>
                                    <p:anim calcmode="lin" valueType="num">
                                      <p:cBhvr>
                                        <p:cTn id="97" dur="500" fill="hold"/>
                                        <p:tgtEl>
                                          <p:spTgt spid="29"/>
                                        </p:tgtEl>
                                        <p:attrNameLst>
                                          <p:attrName>ppt_h</p:attrName>
                                        </p:attrNameLst>
                                      </p:cBhvr>
                                      <p:tavLst>
                                        <p:tav tm="0">
                                          <p:val>
                                            <p:fltVal val="0"/>
                                          </p:val>
                                        </p:tav>
                                        <p:tav tm="100000">
                                          <p:val>
                                            <p:strVal val="#ppt_h"/>
                                          </p:val>
                                        </p:tav>
                                      </p:tavLst>
                                    </p:anim>
                                    <p:animEffect transition="in" filter="fade">
                                      <p:cBhvr>
                                        <p:cTn id="98" dur="5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nodeType="click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animEffect transition="in" filter="fade">
                                      <p:cBhvr>
                                        <p:cTn id="105" dur="500"/>
                                        <p:tgtEl>
                                          <p:spTgt spid="31"/>
                                        </p:tgtEl>
                                      </p:cBhvr>
                                    </p:animEffect>
                                  </p:childTnLst>
                                </p:cTn>
                              </p:par>
                              <p:par>
                                <p:cTn id="106" presetID="53" presetClass="entr" presetSubtype="0" fill="hold" grpId="0" nodeType="with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p:cTn id="108" dur="500" fill="hold"/>
                                        <p:tgtEl>
                                          <p:spTgt spid="28"/>
                                        </p:tgtEl>
                                        <p:attrNameLst>
                                          <p:attrName>ppt_w</p:attrName>
                                        </p:attrNameLst>
                                      </p:cBhvr>
                                      <p:tavLst>
                                        <p:tav tm="0">
                                          <p:val>
                                            <p:fltVal val="0"/>
                                          </p:val>
                                        </p:tav>
                                        <p:tav tm="100000">
                                          <p:val>
                                            <p:strVal val="#ppt_w"/>
                                          </p:val>
                                        </p:tav>
                                      </p:tavLst>
                                    </p:anim>
                                    <p:anim calcmode="lin" valueType="num">
                                      <p:cBhvr>
                                        <p:cTn id="109" dur="500" fill="hold"/>
                                        <p:tgtEl>
                                          <p:spTgt spid="28"/>
                                        </p:tgtEl>
                                        <p:attrNameLst>
                                          <p:attrName>ppt_h</p:attrName>
                                        </p:attrNameLst>
                                      </p:cBhvr>
                                      <p:tavLst>
                                        <p:tav tm="0">
                                          <p:val>
                                            <p:fltVal val="0"/>
                                          </p:val>
                                        </p:tav>
                                        <p:tav tm="100000">
                                          <p:val>
                                            <p:strVal val="#ppt_h"/>
                                          </p:val>
                                        </p:tav>
                                      </p:tavLst>
                                    </p:anim>
                                    <p:animEffect transition="in" filter="fade">
                                      <p:cBhvr>
                                        <p:cTn id="1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p:bldP spid="29" grpId="0"/>
      <p:bldP spid="42" grpId="0" animBg="1"/>
      <p:bldP spid="43" grpId="0" animBg="1"/>
      <p:bldP spid="44" grpId="0" animBg="1"/>
      <p:bldP spid="45" grpId="0" animBg="1"/>
      <p:bldP spid="46" grpId="0"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260648"/>
            <a:ext cx="8424936" cy="400110"/>
          </a:xfrm>
          <a:prstGeom prst="rect">
            <a:avLst/>
          </a:prstGeom>
          <a:solidFill>
            <a:schemeClr val="accent6"/>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2000" b="1" i="1" dirty="0" smtClean="0"/>
              <a:t>I. Quelles sont les ressources offertes par le milieu montagnard alpin ?</a:t>
            </a:r>
          </a:p>
        </p:txBody>
      </p:sp>
      <p:pic>
        <p:nvPicPr>
          <p:cNvPr id="3" name="Picture 2" descr="C:\Users\Olivier\Pictures\img005 - Copi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640" y="908720"/>
            <a:ext cx="5952101" cy="55172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ZoneTexte 3"/>
          <p:cNvSpPr txBox="1"/>
          <p:nvPr/>
        </p:nvSpPr>
        <p:spPr>
          <a:xfrm>
            <a:off x="1331640" y="6453337"/>
            <a:ext cx="7488832" cy="369332"/>
          </a:xfrm>
          <a:prstGeom prst="rect">
            <a:avLst/>
          </a:prstGeom>
          <a:solidFill>
            <a:schemeClr val="bg1"/>
          </a:solidFill>
        </p:spPr>
        <p:txBody>
          <a:bodyPr wrap="square" rtlCol="0">
            <a:spAutoFit/>
          </a:bodyPr>
          <a:lstStyle/>
          <a:p>
            <a:r>
              <a:rPr lang="fr-FR" i="1" u="sng" dirty="0" smtClean="0"/>
              <a:t>Source :  </a:t>
            </a:r>
            <a:r>
              <a:rPr lang="fr-FR" dirty="0" smtClean="0"/>
              <a:t>Manuel de géographie de 1</a:t>
            </a:r>
            <a:r>
              <a:rPr lang="fr-FR" baseline="30000" dirty="0" smtClean="0"/>
              <a:t>ère</a:t>
            </a:r>
            <a:r>
              <a:rPr lang="fr-FR" dirty="0" smtClean="0"/>
              <a:t>, Hachette 2011</a:t>
            </a:r>
            <a:endParaRPr lang="fr-FR" dirty="0"/>
          </a:p>
        </p:txBody>
      </p:sp>
      <p:sp>
        <p:nvSpPr>
          <p:cNvPr id="5" name="Rectangle 4"/>
          <p:cNvSpPr/>
          <p:nvPr/>
        </p:nvSpPr>
        <p:spPr>
          <a:xfrm>
            <a:off x="1475656" y="4797152"/>
            <a:ext cx="1296144" cy="144016"/>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475656" y="4941168"/>
            <a:ext cx="1296144" cy="144016"/>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203848" y="4437112"/>
            <a:ext cx="648072" cy="144016"/>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203848" y="4725144"/>
            <a:ext cx="864096" cy="216024"/>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203848" y="4941168"/>
            <a:ext cx="936104" cy="288032"/>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940152" y="4077072"/>
            <a:ext cx="1224136" cy="216024"/>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940152" y="4293096"/>
            <a:ext cx="576064" cy="216024"/>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499992" y="5157192"/>
            <a:ext cx="1008112" cy="288032"/>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940152" y="5229200"/>
            <a:ext cx="1008112" cy="288032"/>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499992" y="5445224"/>
            <a:ext cx="1296144" cy="432048"/>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à coins arrondis 15"/>
          <p:cNvSpPr/>
          <p:nvPr/>
        </p:nvSpPr>
        <p:spPr>
          <a:xfrm>
            <a:off x="3347864" y="2204864"/>
            <a:ext cx="360040" cy="360040"/>
          </a:xfrm>
          <a:prstGeom prst="roundRect">
            <a:avLst/>
          </a:prstGeom>
          <a:solidFill>
            <a:schemeClr val="tx1">
              <a:alpha val="2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4499992" y="3645024"/>
            <a:ext cx="1008112" cy="288032"/>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4" name="Picture 2">
            <a:hlinkClick r:id="rId4" action="ppaction://hlinksldjump"/>
          </p:cNvPr>
          <p:cNvPicPr>
            <a:picLocks noChangeAspect="1" noChangeArrowheads="1"/>
          </p:cNvPicPr>
          <p:nvPr/>
        </p:nvPicPr>
        <p:blipFill>
          <a:blip r:embed="rId5" cstate="print"/>
          <a:srcRect/>
          <a:stretch>
            <a:fillRect/>
          </a:stretch>
        </p:blipFill>
        <p:spPr bwMode="auto">
          <a:xfrm>
            <a:off x="7740352" y="1556792"/>
            <a:ext cx="1008112" cy="756084"/>
          </a:xfrm>
          <a:prstGeom prst="rect">
            <a:avLst/>
          </a:prstGeom>
          <a:noFill/>
          <a:ln w="9525">
            <a:noFill/>
            <a:miter lim="800000"/>
            <a:headEnd/>
            <a:tailEnd/>
          </a:ln>
        </p:spPr>
      </p:pic>
      <p:pic>
        <p:nvPicPr>
          <p:cNvPr id="3075" name="Picture 3">
            <a:hlinkClick r:id="rId6" action="ppaction://hlinksldjump"/>
          </p:cNvPr>
          <p:cNvPicPr>
            <a:picLocks noChangeAspect="1" noChangeArrowheads="1"/>
          </p:cNvPicPr>
          <p:nvPr/>
        </p:nvPicPr>
        <p:blipFill>
          <a:blip r:embed="rId7" cstate="print"/>
          <a:srcRect/>
          <a:stretch>
            <a:fillRect/>
          </a:stretch>
        </p:blipFill>
        <p:spPr bwMode="auto">
          <a:xfrm>
            <a:off x="7740352" y="2492896"/>
            <a:ext cx="1080120" cy="810090"/>
          </a:xfrm>
          <a:prstGeom prst="rect">
            <a:avLst/>
          </a:prstGeom>
          <a:noFill/>
          <a:ln w="9525">
            <a:noFill/>
            <a:miter lim="800000"/>
            <a:headEnd/>
            <a:tailEnd/>
          </a:ln>
        </p:spPr>
      </p:pic>
      <p:pic>
        <p:nvPicPr>
          <p:cNvPr id="3076" name="Picture 4">
            <a:hlinkClick r:id="rId8" action="ppaction://hlinksldjump"/>
          </p:cNvPr>
          <p:cNvPicPr>
            <a:picLocks noChangeAspect="1" noChangeArrowheads="1"/>
          </p:cNvPicPr>
          <p:nvPr/>
        </p:nvPicPr>
        <p:blipFill>
          <a:blip r:embed="rId9" cstate="print"/>
          <a:srcRect/>
          <a:stretch>
            <a:fillRect/>
          </a:stretch>
        </p:blipFill>
        <p:spPr bwMode="auto">
          <a:xfrm>
            <a:off x="7812360" y="3645024"/>
            <a:ext cx="1001688" cy="7512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p:cTn id="27" dur="500" fill="hold"/>
                                        <p:tgtEl>
                                          <p:spTgt spid="3074"/>
                                        </p:tgtEl>
                                        <p:attrNameLst>
                                          <p:attrName>ppt_w</p:attrName>
                                        </p:attrNameLst>
                                      </p:cBhvr>
                                      <p:tavLst>
                                        <p:tav tm="0">
                                          <p:val>
                                            <p:fltVal val="0"/>
                                          </p:val>
                                        </p:tav>
                                        <p:tav tm="100000">
                                          <p:val>
                                            <p:strVal val="#ppt_w"/>
                                          </p:val>
                                        </p:tav>
                                      </p:tavLst>
                                    </p:anim>
                                    <p:anim calcmode="lin" valueType="num">
                                      <p:cBhvr>
                                        <p:cTn id="28" dur="500" fill="hold"/>
                                        <p:tgtEl>
                                          <p:spTgt spid="3074"/>
                                        </p:tgtEl>
                                        <p:attrNameLst>
                                          <p:attrName>ppt_h</p:attrName>
                                        </p:attrNameLst>
                                      </p:cBhvr>
                                      <p:tavLst>
                                        <p:tav tm="0">
                                          <p:val>
                                            <p:fltVal val="0"/>
                                          </p:val>
                                        </p:tav>
                                        <p:tav tm="100000">
                                          <p:val>
                                            <p:strVal val="#ppt_h"/>
                                          </p:val>
                                        </p:tav>
                                      </p:tavLst>
                                    </p:anim>
                                    <p:animEffect transition="in" filter="fade">
                                      <p:cBhvr>
                                        <p:cTn id="29" dur="500"/>
                                        <p:tgtEl>
                                          <p:spTgt spid="307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53" presetClass="entr" presetSubtype="0" fill="hold" nodeType="withEffect">
                                  <p:stCondLst>
                                    <p:cond delay="0"/>
                                  </p:stCondLst>
                                  <p:childTnLst>
                                    <p:set>
                                      <p:cBhvr>
                                        <p:cTn id="43" dur="1" fill="hold">
                                          <p:stCondLst>
                                            <p:cond delay="0"/>
                                          </p:stCondLst>
                                        </p:cTn>
                                        <p:tgtEl>
                                          <p:spTgt spid="3075"/>
                                        </p:tgtEl>
                                        <p:attrNameLst>
                                          <p:attrName>style.visibility</p:attrName>
                                        </p:attrNameLst>
                                      </p:cBhvr>
                                      <p:to>
                                        <p:strVal val="visible"/>
                                      </p:to>
                                    </p:set>
                                    <p:anim calcmode="lin" valueType="num">
                                      <p:cBhvr>
                                        <p:cTn id="44" dur="500" fill="hold"/>
                                        <p:tgtEl>
                                          <p:spTgt spid="3075"/>
                                        </p:tgtEl>
                                        <p:attrNameLst>
                                          <p:attrName>ppt_w</p:attrName>
                                        </p:attrNameLst>
                                      </p:cBhvr>
                                      <p:tavLst>
                                        <p:tav tm="0">
                                          <p:val>
                                            <p:fltVal val="0"/>
                                          </p:val>
                                        </p:tav>
                                        <p:tav tm="100000">
                                          <p:val>
                                            <p:strVal val="#ppt_w"/>
                                          </p:val>
                                        </p:tav>
                                      </p:tavLst>
                                    </p:anim>
                                    <p:anim calcmode="lin" valueType="num">
                                      <p:cBhvr>
                                        <p:cTn id="45" dur="500" fill="hold"/>
                                        <p:tgtEl>
                                          <p:spTgt spid="3075"/>
                                        </p:tgtEl>
                                        <p:attrNameLst>
                                          <p:attrName>ppt_h</p:attrName>
                                        </p:attrNameLst>
                                      </p:cBhvr>
                                      <p:tavLst>
                                        <p:tav tm="0">
                                          <p:val>
                                            <p:fltVal val="0"/>
                                          </p:val>
                                        </p:tav>
                                        <p:tav tm="100000">
                                          <p:val>
                                            <p:strVal val="#ppt_h"/>
                                          </p:val>
                                        </p:tav>
                                      </p:tavLst>
                                    </p:anim>
                                    <p:animEffect transition="in" filter="fade">
                                      <p:cBhvr>
                                        <p:cTn id="46" dur="500"/>
                                        <p:tgtEl>
                                          <p:spTgt spid="3075"/>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Effect transition="in" filter="fade">
                                      <p:cBhvr>
                                        <p:cTn id="68" dur="500"/>
                                        <p:tgtEl>
                                          <p:spTgt spid="7"/>
                                        </p:tgtEl>
                                      </p:cBhvr>
                                    </p:animEffect>
                                  </p:childTnLst>
                                </p:cTn>
                              </p:par>
                              <p:par>
                                <p:cTn id="69" presetID="53" presetClass="entr" presetSubtype="0"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0" fill="hold" nodeType="withEffect">
                                  <p:stCondLst>
                                    <p:cond delay="0"/>
                                  </p:stCondLst>
                                  <p:childTnLst>
                                    <p:set>
                                      <p:cBhvr>
                                        <p:cTn id="75" dur="1" fill="hold">
                                          <p:stCondLst>
                                            <p:cond delay="0"/>
                                          </p:stCondLst>
                                        </p:cTn>
                                        <p:tgtEl>
                                          <p:spTgt spid="3076"/>
                                        </p:tgtEl>
                                        <p:attrNameLst>
                                          <p:attrName>style.visibility</p:attrName>
                                        </p:attrNameLst>
                                      </p:cBhvr>
                                      <p:to>
                                        <p:strVal val="visible"/>
                                      </p:to>
                                    </p:set>
                                    <p:anim calcmode="lin" valueType="num">
                                      <p:cBhvr>
                                        <p:cTn id="76" dur="500" fill="hold"/>
                                        <p:tgtEl>
                                          <p:spTgt spid="3076"/>
                                        </p:tgtEl>
                                        <p:attrNameLst>
                                          <p:attrName>ppt_w</p:attrName>
                                        </p:attrNameLst>
                                      </p:cBhvr>
                                      <p:tavLst>
                                        <p:tav tm="0">
                                          <p:val>
                                            <p:fltVal val="0"/>
                                          </p:val>
                                        </p:tav>
                                        <p:tav tm="100000">
                                          <p:val>
                                            <p:strVal val="#ppt_w"/>
                                          </p:val>
                                        </p:tav>
                                      </p:tavLst>
                                    </p:anim>
                                    <p:anim calcmode="lin" valueType="num">
                                      <p:cBhvr>
                                        <p:cTn id="77" dur="500" fill="hold"/>
                                        <p:tgtEl>
                                          <p:spTgt spid="3076"/>
                                        </p:tgtEl>
                                        <p:attrNameLst>
                                          <p:attrName>ppt_h</p:attrName>
                                        </p:attrNameLst>
                                      </p:cBhvr>
                                      <p:tavLst>
                                        <p:tav tm="0">
                                          <p:val>
                                            <p:fltVal val="0"/>
                                          </p:val>
                                        </p:tav>
                                        <p:tav tm="100000">
                                          <p:val>
                                            <p:strVal val="#ppt_h"/>
                                          </p:val>
                                        </p:tav>
                                      </p:tavLst>
                                    </p:anim>
                                    <p:animEffect transition="in" filter="fade">
                                      <p:cBhvr>
                                        <p:cTn id="7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523220"/>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1600" b="1" i="1" dirty="0" smtClean="0"/>
              <a:t>Schéma de synthèse</a:t>
            </a:r>
            <a:r>
              <a:rPr lang="fr-FR" sz="2800" dirty="0" smtClean="0"/>
              <a:t>:</a:t>
            </a:r>
          </a:p>
        </p:txBody>
      </p:sp>
      <p:sp>
        <p:nvSpPr>
          <p:cNvPr id="3" name="ZoneTexte 2"/>
          <p:cNvSpPr txBox="1"/>
          <p:nvPr/>
        </p:nvSpPr>
        <p:spPr>
          <a:xfrm>
            <a:off x="323528" y="764704"/>
            <a:ext cx="3384376" cy="3539430"/>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aux ressources variées</a:t>
            </a:r>
          </a:p>
          <a:p>
            <a:endParaRPr lang="fr-FR" sz="1600" dirty="0" smtClean="0"/>
          </a:p>
          <a:p>
            <a:r>
              <a:rPr lang="fr-FR" sz="1600" dirty="0" smtClean="0"/>
              <a:t>Ressources agricoles (sylviculture, élevage et production de fromage mise en valeur par la labellisation AOC)</a:t>
            </a:r>
          </a:p>
          <a:p>
            <a:pPr>
              <a:buFontTx/>
              <a:buChar char="-"/>
            </a:pPr>
            <a:endParaRPr lang="fr-FR" sz="1600" dirty="0" smtClean="0"/>
          </a:p>
          <a:p>
            <a:r>
              <a:rPr lang="fr-FR" sz="1600" dirty="0" smtClean="0"/>
              <a:t>Ressources touristiques (sports d’hiver, tourisme estival, thermalisme)</a:t>
            </a:r>
          </a:p>
          <a:p>
            <a:endParaRPr lang="fr-FR" sz="1600" dirty="0" smtClean="0"/>
          </a:p>
          <a:p>
            <a:r>
              <a:rPr lang="fr-FR" sz="1600" dirty="0" smtClean="0"/>
              <a:t>Ressources industrielles (hydroélectricité et développement industriel associé, cadre de vie attractif)</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260648"/>
            <a:ext cx="8640960" cy="400110"/>
          </a:xfrm>
          <a:prstGeom prst="rect">
            <a:avLst/>
          </a:prstGeom>
          <a:solidFill>
            <a:schemeClr val="accent6"/>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algn="just"/>
            <a:r>
              <a:rPr lang="fr-FR" sz="2000" b="1" i="1" dirty="0" smtClean="0"/>
              <a:t>II. Quelles sont les dégradations subies par le milieu montagnard alpin ?</a:t>
            </a:r>
          </a:p>
        </p:txBody>
      </p:sp>
      <p:sp>
        <p:nvSpPr>
          <p:cNvPr id="5" name="ZoneTexte 4"/>
          <p:cNvSpPr txBox="1"/>
          <p:nvPr/>
        </p:nvSpPr>
        <p:spPr>
          <a:xfrm>
            <a:off x="0" y="980728"/>
            <a:ext cx="9144000" cy="707886"/>
          </a:xfrm>
          <a:prstGeom prst="rect">
            <a:avLst/>
          </a:prstGeom>
          <a:solidFill>
            <a:schemeClr val="accent6">
              <a:lumMod val="60000"/>
              <a:lumOff val="4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marL="457200" indent="-457200" algn="just">
              <a:buAutoNum type="arabicParenR"/>
            </a:pPr>
            <a:r>
              <a:rPr lang="fr-FR" sz="2000" b="1" i="1" dirty="0" smtClean="0"/>
              <a:t>Les dégradations provoquées par l’aménagement des stations de ski « intégrées » dans les années 1960.</a:t>
            </a:r>
          </a:p>
        </p:txBody>
      </p:sp>
      <p:sp>
        <p:nvSpPr>
          <p:cNvPr id="4" name="ZoneTexte 3"/>
          <p:cNvSpPr txBox="1"/>
          <p:nvPr/>
        </p:nvSpPr>
        <p:spPr>
          <a:xfrm>
            <a:off x="0" y="2060848"/>
            <a:ext cx="9144000" cy="400110"/>
          </a:xfrm>
          <a:prstGeom prst="rect">
            <a:avLst/>
          </a:prstGeom>
          <a:solidFill>
            <a:schemeClr val="accent6">
              <a:lumMod val="60000"/>
              <a:lumOff val="4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marL="457200" indent="-457200" algn="just"/>
            <a:r>
              <a:rPr lang="fr-FR" sz="2000" b="1" i="1" dirty="0" smtClean="0"/>
              <a:t>2)    La pollution atmosphérique provoquée par l’important trafic routier transalpin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520" y="692696"/>
            <a:ext cx="8568952" cy="5262979"/>
          </a:xfrm>
          <a:prstGeom prst="rect">
            <a:avLst/>
          </a:prstGeom>
          <a:noFill/>
          <a:ln w="38100">
            <a:solidFill>
              <a:schemeClr val="tx1"/>
            </a:solidFill>
          </a:ln>
        </p:spPr>
        <p:txBody>
          <a:bodyPr wrap="square" rtlCol="0">
            <a:spAutoFit/>
          </a:bodyPr>
          <a:lstStyle/>
          <a:p>
            <a:pPr algn="just"/>
            <a:r>
              <a:rPr lang="fr-FR" sz="1600" b="1" dirty="0" smtClean="0"/>
              <a:t>Le modèle touristique français</a:t>
            </a:r>
            <a:endParaRPr lang="fr-FR" sz="1600" dirty="0" smtClean="0"/>
          </a:p>
          <a:p>
            <a:pPr algn="just"/>
            <a:r>
              <a:rPr lang="fr-FR" sz="1600" dirty="0" smtClean="0"/>
              <a:t>La création de stations de sports d’hiver commence dans les Alpes françaises avant la 2</a:t>
            </a:r>
            <a:r>
              <a:rPr lang="fr-FR" sz="1600" baseline="30000" dirty="0" smtClean="0"/>
              <a:t>nde</a:t>
            </a:r>
            <a:r>
              <a:rPr lang="fr-FR" sz="1600" dirty="0" smtClean="0"/>
              <a:t> guerre mondiale à partir de petits villages comme l’Alpe d’Huez ou </a:t>
            </a:r>
            <a:r>
              <a:rPr lang="fr-FR" sz="1600" dirty="0" err="1" smtClean="0"/>
              <a:t>Méribel</a:t>
            </a:r>
            <a:r>
              <a:rPr lang="fr-FR" sz="1600" dirty="0" smtClean="0"/>
              <a:t>, dans lesquels sont proposés les services aux touristes, et à partir desquels partent les remontées mécaniques. A partir des années 1960, de nombreuses stations vont être construites </a:t>
            </a:r>
            <a:r>
              <a:rPr lang="fr-FR" sz="1600" i="1" dirty="0" smtClean="0"/>
              <a:t>ex nihilo</a:t>
            </a:r>
            <a:r>
              <a:rPr lang="fr-FR" sz="1600" i="1" baseline="30000" dirty="0" smtClean="0"/>
              <a:t>1</a:t>
            </a:r>
            <a:r>
              <a:rPr lang="fr-FR" sz="1600" dirty="0" smtClean="0"/>
              <a:t> à haute altitude (entre 1600m et 2300m) dans le cadre du Plan Neige lancé par l’Etat français. Ces stations sont dites « fonctionnelles » ou « intégrées » car elles sont conçues expressément pour faciliter la pratique du ski : altitude élevée et implantation sur un ubac</a:t>
            </a:r>
            <a:r>
              <a:rPr lang="fr-FR" sz="1600" baseline="30000" dirty="0" smtClean="0"/>
              <a:t>2</a:t>
            </a:r>
            <a:r>
              <a:rPr lang="fr-FR" sz="1600" dirty="0" smtClean="0"/>
              <a:t> pour disposer d’un enneigement suffisant, disposition des immeubles au pied des pistes, le long d’une « grenouillère » (aire de rassemblement des skieurs et point de départ des principales remontées).</a:t>
            </a:r>
          </a:p>
          <a:p>
            <a:pPr algn="just"/>
            <a:endParaRPr lang="fr-FR" sz="1600" dirty="0" smtClean="0"/>
          </a:p>
          <a:p>
            <a:pPr algn="just"/>
            <a:r>
              <a:rPr lang="fr-FR" sz="1600" dirty="0" smtClean="0"/>
              <a:t>Mais ces stations ont évolué : l’urbanisme et l’architecture ont cherché à atténuer le caractère urbain, voulu au départ, au fur et à mesure que la société européenne développait une critique de la ville et une sensibilité croissante à la défiguration des paysages. Les immeubles ont épousé davantage la forme des versants, cherchant à dissimuler leur massivité derrière des sapins plantés à la hâte.</a:t>
            </a:r>
          </a:p>
          <a:p>
            <a:pPr algn="just"/>
            <a:r>
              <a:rPr lang="fr-FR" sz="1600" dirty="0" smtClean="0"/>
              <a:t> </a:t>
            </a:r>
          </a:p>
          <a:p>
            <a:pPr algn="just"/>
            <a:r>
              <a:rPr lang="fr-FR" sz="1600" i="1" u="sng" dirty="0" smtClean="0"/>
              <a:t>Source :</a:t>
            </a:r>
            <a:r>
              <a:rPr lang="fr-FR" sz="1600" u="sng" dirty="0" smtClean="0"/>
              <a:t> </a:t>
            </a:r>
            <a:r>
              <a:rPr lang="fr-FR" sz="1600" dirty="0" smtClean="0"/>
              <a:t>R. </a:t>
            </a:r>
            <a:r>
              <a:rPr lang="fr-FR" sz="1600" dirty="0" err="1" smtClean="0"/>
              <a:t>Knafou</a:t>
            </a:r>
            <a:r>
              <a:rPr lang="fr-FR" sz="1600" dirty="0" smtClean="0"/>
              <a:t>, Les Alpes, La Documentation photographique, octobre 2003</a:t>
            </a:r>
          </a:p>
          <a:p>
            <a:pPr algn="just"/>
            <a:r>
              <a:rPr lang="fr-FR" sz="1600" dirty="0" smtClean="0"/>
              <a:t> </a:t>
            </a:r>
          </a:p>
          <a:p>
            <a:pPr algn="just"/>
            <a:r>
              <a:rPr lang="fr-FR" sz="1600" b="1" baseline="30000" dirty="0" smtClean="0"/>
              <a:t>1</a:t>
            </a:r>
            <a:r>
              <a:rPr lang="fr-FR" sz="1600" b="1" dirty="0" smtClean="0"/>
              <a:t>Ex nihilo</a:t>
            </a:r>
            <a:r>
              <a:rPr lang="fr-FR" sz="1600" dirty="0" smtClean="0"/>
              <a:t> : du latin, « à partir de rien ».</a:t>
            </a:r>
          </a:p>
          <a:p>
            <a:pPr algn="just"/>
            <a:r>
              <a:rPr lang="fr-FR" sz="1600" b="1" baseline="30000" dirty="0" smtClean="0"/>
              <a:t>2</a:t>
            </a:r>
            <a:r>
              <a:rPr lang="fr-FR" sz="1600" b="1" dirty="0" smtClean="0"/>
              <a:t>Ubac</a:t>
            </a:r>
            <a:r>
              <a:rPr lang="fr-FR" sz="1600" dirty="0" smtClean="0"/>
              <a:t> : versant montagneux exposé au Nord, et de ce fait à l’ombre une bonne partie de la journée et ainsi plus froid et plus longtemps enneigé que le versant expos</a:t>
            </a:r>
            <a:endParaRPr lang="fr-FR" sz="1600" dirty="0"/>
          </a:p>
        </p:txBody>
      </p:sp>
      <p:cxnSp>
        <p:nvCxnSpPr>
          <p:cNvPr id="10" name="Connecteur droit 9"/>
          <p:cNvCxnSpPr/>
          <p:nvPr/>
        </p:nvCxnSpPr>
        <p:spPr>
          <a:xfrm>
            <a:off x="7164288" y="1700808"/>
            <a:ext cx="1584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23528" y="1916832"/>
            <a:ext cx="83529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323528" y="2204864"/>
            <a:ext cx="5040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7236296" y="2204864"/>
            <a:ext cx="1512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2771800" y="3645024"/>
            <a:ext cx="58326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7092280" y="3933056"/>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987824" y="4149080"/>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7452320" y="2420888"/>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7380312" y="2708920"/>
            <a:ext cx="144016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0" y="0"/>
            <a:ext cx="9144000" cy="707886"/>
          </a:xfrm>
          <a:prstGeom prst="rect">
            <a:avLst/>
          </a:prstGeom>
          <a:solidFill>
            <a:schemeClr val="accent6">
              <a:lumMod val="60000"/>
              <a:lumOff val="4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marL="457200" indent="-457200" algn="just">
              <a:buAutoNum type="arabicParenR"/>
            </a:pPr>
            <a:r>
              <a:rPr lang="fr-FR" sz="2000" b="1" i="1" dirty="0" smtClean="0"/>
              <a:t>Les dégradations provoquées par l’aménagement des stations de ski « intégrées » dans les années 1960.</a:t>
            </a:r>
          </a:p>
        </p:txBody>
      </p:sp>
      <p:sp>
        <p:nvSpPr>
          <p:cNvPr id="13" name="ZoneTexte 12"/>
          <p:cNvSpPr txBox="1"/>
          <p:nvPr/>
        </p:nvSpPr>
        <p:spPr>
          <a:xfrm>
            <a:off x="323528" y="6021288"/>
            <a:ext cx="1296144" cy="646331"/>
          </a:xfrm>
          <a:prstGeom prst="rect">
            <a:avLst/>
          </a:prstGeom>
          <a:noFill/>
        </p:spPr>
        <p:txBody>
          <a:bodyPr wrap="square" rtlCol="0">
            <a:spAutoFit/>
          </a:bodyPr>
          <a:lstStyle/>
          <a:p>
            <a:pPr algn="ctr"/>
            <a:r>
              <a:rPr lang="fr-FR" b="1" dirty="0" smtClean="0">
                <a:solidFill>
                  <a:schemeClr val="tx2"/>
                </a:solidFill>
              </a:rPr>
              <a:t>Plan Neige</a:t>
            </a:r>
          </a:p>
          <a:p>
            <a:pPr algn="ctr"/>
            <a:r>
              <a:rPr lang="fr-FR" b="1" dirty="0" smtClean="0">
                <a:solidFill>
                  <a:schemeClr val="tx2"/>
                </a:solidFill>
              </a:rPr>
              <a:t>Etat</a:t>
            </a:r>
            <a:endParaRPr lang="fr-FR" b="1" dirty="0">
              <a:solidFill>
                <a:schemeClr val="tx2"/>
              </a:solidFill>
            </a:endParaRPr>
          </a:p>
        </p:txBody>
      </p:sp>
      <p:sp>
        <p:nvSpPr>
          <p:cNvPr id="15" name="ZoneTexte 14"/>
          <p:cNvSpPr txBox="1"/>
          <p:nvPr/>
        </p:nvSpPr>
        <p:spPr>
          <a:xfrm>
            <a:off x="2411760" y="5934670"/>
            <a:ext cx="3312368" cy="923330"/>
          </a:xfrm>
          <a:prstGeom prst="rect">
            <a:avLst/>
          </a:prstGeom>
          <a:noFill/>
        </p:spPr>
        <p:txBody>
          <a:bodyPr wrap="square" rtlCol="0">
            <a:spAutoFit/>
          </a:bodyPr>
          <a:lstStyle/>
          <a:p>
            <a:pPr algn="ctr"/>
            <a:r>
              <a:rPr lang="fr-FR" b="1" dirty="0" smtClean="0">
                <a:solidFill>
                  <a:schemeClr val="tx2"/>
                </a:solidFill>
              </a:rPr>
              <a:t>Constructions </a:t>
            </a:r>
            <a:r>
              <a:rPr lang="fr-FR" b="1" i="1" dirty="0" smtClean="0">
                <a:solidFill>
                  <a:schemeClr val="tx2"/>
                </a:solidFill>
              </a:rPr>
              <a:t>ex nihilo </a:t>
            </a:r>
            <a:r>
              <a:rPr lang="fr-FR" b="1" dirty="0" smtClean="0">
                <a:solidFill>
                  <a:schemeClr val="tx2"/>
                </a:solidFill>
              </a:rPr>
              <a:t>en altitude</a:t>
            </a:r>
          </a:p>
          <a:p>
            <a:pPr algn="ctr"/>
            <a:r>
              <a:rPr lang="fr-FR" b="1" dirty="0" smtClean="0">
                <a:solidFill>
                  <a:schemeClr val="tx2"/>
                </a:solidFill>
              </a:rPr>
              <a:t>Architecture urbaine</a:t>
            </a:r>
            <a:endParaRPr lang="fr-FR" b="1" dirty="0">
              <a:solidFill>
                <a:schemeClr val="tx2"/>
              </a:solidFill>
            </a:endParaRPr>
          </a:p>
        </p:txBody>
      </p:sp>
      <p:sp>
        <p:nvSpPr>
          <p:cNvPr id="17" name="ZoneTexte 16"/>
          <p:cNvSpPr txBox="1"/>
          <p:nvPr/>
        </p:nvSpPr>
        <p:spPr>
          <a:xfrm>
            <a:off x="5831632" y="5934670"/>
            <a:ext cx="3312368" cy="646331"/>
          </a:xfrm>
          <a:prstGeom prst="rect">
            <a:avLst/>
          </a:prstGeom>
          <a:noFill/>
        </p:spPr>
        <p:txBody>
          <a:bodyPr wrap="square" rtlCol="0">
            <a:spAutoFit/>
          </a:bodyPr>
          <a:lstStyle/>
          <a:p>
            <a:pPr algn="ctr"/>
            <a:r>
              <a:rPr lang="fr-FR" b="1" dirty="0" smtClean="0">
                <a:solidFill>
                  <a:schemeClr val="tx2"/>
                </a:solidFill>
              </a:rPr>
              <a:t>Dégradation des écosystèmes</a:t>
            </a:r>
          </a:p>
          <a:p>
            <a:pPr algn="ctr"/>
            <a:r>
              <a:rPr lang="fr-FR" b="1" dirty="0" smtClean="0">
                <a:solidFill>
                  <a:schemeClr val="tx2"/>
                </a:solidFill>
              </a:rPr>
              <a:t>Dégradation des paysages</a:t>
            </a:r>
            <a:endParaRPr lang="fr-FR" b="1" dirty="0">
              <a:solidFill>
                <a:schemeClr val="tx2"/>
              </a:solidFill>
            </a:endParaRPr>
          </a:p>
        </p:txBody>
      </p:sp>
      <p:sp>
        <p:nvSpPr>
          <p:cNvPr id="19" name="Ellipse 18"/>
          <p:cNvSpPr/>
          <p:nvPr/>
        </p:nvSpPr>
        <p:spPr>
          <a:xfrm>
            <a:off x="0" y="5877272"/>
            <a:ext cx="1979712" cy="980728"/>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2627784" y="5877272"/>
            <a:ext cx="3168352" cy="980728"/>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5796136" y="5733256"/>
            <a:ext cx="3347864" cy="1124744"/>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animBg="1"/>
      <p:bldP spid="20"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srcRect l="23683" t="22357" r="35510" b="12273"/>
          <a:stretch/>
        </p:blipFill>
        <p:spPr bwMode="auto">
          <a:xfrm>
            <a:off x="971600" y="188640"/>
            <a:ext cx="7128792" cy="5788024"/>
          </a:xfrm>
          <a:prstGeom prst="rect">
            <a:avLst/>
          </a:prstGeom>
          <a:ln>
            <a:solidFill>
              <a:schemeClr val="tx1"/>
            </a:solidFill>
          </a:ln>
          <a:extLst>
            <a:ext uri="{53640926-AAD7-44D8-BBD7-CCE9431645EC}">
              <a14:shadowObscured xmlns:a14="http://schemas.microsoft.com/office/drawing/2010/main" xmlns=""/>
            </a:ext>
          </a:extLst>
        </p:spPr>
      </p:pic>
      <p:sp>
        <p:nvSpPr>
          <p:cNvPr id="3" name="ZoneTexte 2"/>
          <p:cNvSpPr txBox="1"/>
          <p:nvPr/>
        </p:nvSpPr>
        <p:spPr>
          <a:xfrm>
            <a:off x="251520" y="5661248"/>
            <a:ext cx="8892480" cy="1200329"/>
          </a:xfrm>
          <a:prstGeom prst="rect">
            <a:avLst/>
          </a:prstGeom>
          <a:solidFill>
            <a:schemeClr val="bg1"/>
          </a:solidFill>
        </p:spPr>
        <p:txBody>
          <a:bodyPr wrap="square" rtlCol="0">
            <a:spAutoFit/>
          </a:bodyPr>
          <a:lstStyle/>
          <a:p>
            <a:r>
              <a:rPr lang="fr-FR" dirty="0" smtClean="0"/>
              <a:t>Carte du domaine skiable des Arcs avec les stations Arcs 1600, Arcs 1800, Arcs 1950 et Arcs 2000 créées dans les années 1960 dans le cadre du Plan Neige.</a:t>
            </a:r>
          </a:p>
          <a:p>
            <a:endParaRPr lang="fr-FR" dirty="0" smtClean="0"/>
          </a:p>
          <a:p>
            <a:r>
              <a:rPr lang="fr-FR" i="1" u="sng" dirty="0" smtClean="0"/>
              <a:t>Source : </a:t>
            </a:r>
            <a:r>
              <a:rPr lang="fr-FR" dirty="0" err="1" smtClean="0"/>
              <a:t>Géoportail</a:t>
            </a:r>
            <a:r>
              <a:rPr lang="fr-FR" dirty="0" smtClean="0"/>
              <a:t>, octobre 2011 </a:t>
            </a:r>
            <a:endParaRPr lang="fr-FR" dirty="0"/>
          </a:p>
        </p:txBody>
      </p:sp>
      <p:sp>
        <p:nvSpPr>
          <p:cNvPr id="4" name="Ellipse 3"/>
          <p:cNvSpPr/>
          <p:nvPr/>
        </p:nvSpPr>
        <p:spPr>
          <a:xfrm>
            <a:off x="2771800" y="2420888"/>
            <a:ext cx="1152128" cy="1152128"/>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3635896" y="1700808"/>
            <a:ext cx="1008112" cy="576064"/>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7"/>
          <p:cNvSpPr/>
          <p:nvPr/>
        </p:nvSpPr>
        <p:spPr>
          <a:xfrm>
            <a:off x="943429" y="275771"/>
            <a:ext cx="6873058" cy="2685230"/>
          </a:xfrm>
          <a:custGeom>
            <a:avLst/>
            <a:gdLst>
              <a:gd name="connsiteX0" fmla="*/ 0 w 6873058"/>
              <a:gd name="connsiteY0" fmla="*/ 2423886 h 2685230"/>
              <a:gd name="connsiteX1" fmla="*/ 0 w 6873058"/>
              <a:gd name="connsiteY1" fmla="*/ 2423886 h 2685230"/>
              <a:gd name="connsiteX2" fmla="*/ 58057 w 6873058"/>
              <a:gd name="connsiteY2" fmla="*/ 2307772 h 2685230"/>
              <a:gd name="connsiteX3" fmla="*/ 101600 w 6873058"/>
              <a:gd name="connsiteY3" fmla="*/ 2278743 h 2685230"/>
              <a:gd name="connsiteX4" fmla="*/ 145142 w 6873058"/>
              <a:gd name="connsiteY4" fmla="*/ 2235200 h 2685230"/>
              <a:gd name="connsiteX5" fmla="*/ 188685 w 6873058"/>
              <a:gd name="connsiteY5" fmla="*/ 2206172 h 2685230"/>
              <a:gd name="connsiteX6" fmla="*/ 275771 w 6873058"/>
              <a:gd name="connsiteY6" fmla="*/ 2177143 h 2685230"/>
              <a:gd name="connsiteX7" fmla="*/ 362857 w 6873058"/>
              <a:gd name="connsiteY7" fmla="*/ 2104572 h 2685230"/>
              <a:gd name="connsiteX8" fmla="*/ 406400 w 6873058"/>
              <a:gd name="connsiteY8" fmla="*/ 2090058 h 2685230"/>
              <a:gd name="connsiteX9" fmla="*/ 464457 w 6873058"/>
              <a:gd name="connsiteY9" fmla="*/ 2032000 h 2685230"/>
              <a:gd name="connsiteX10" fmla="*/ 595085 w 6873058"/>
              <a:gd name="connsiteY10" fmla="*/ 1959429 h 2685230"/>
              <a:gd name="connsiteX11" fmla="*/ 667657 w 6873058"/>
              <a:gd name="connsiteY11" fmla="*/ 1886858 h 2685230"/>
              <a:gd name="connsiteX12" fmla="*/ 711200 w 6873058"/>
              <a:gd name="connsiteY12" fmla="*/ 1857829 h 2685230"/>
              <a:gd name="connsiteX13" fmla="*/ 754742 w 6873058"/>
              <a:gd name="connsiteY13" fmla="*/ 1770743 h 2685230"/>
              <a:gd name="connsiteX14" fmla="*/ 798285 w 6873058"/>
              <a:gd name="connsiteY14" fmla="*/ 1683658 h 2685230"/>
              <a:gd name="connsiteX15" fmla="*/ 841828 w 6873058"/>
              <a:gd name="connsiteY15" fmla="*/ 1654629 h 2685230"/>
              <a:gd name="connsiteX16" fmla="*/ 870857 w 6873058"/>
              <a:gd name="connsiteY16" fmla="*/ 1611086 h 2685230"/>
              <a:gd name="connsiteX17" fmla="*/ 899885 w 6873058"/>
              <a:gd name="connsiteY17" fmla="*/ 1524000 h 2685230"/>
              <a:gd name="connsiteX18" fmla="*/ 972457 w 6873058"/>
              <a:gd name="connsiteY18" fmla="*/ 1291772 h 2685230"/>
              <a:gd name="connsiteX19" fmla="*/ 1016000 w 6873058"/>
              <a:gd name="connsiteY19" fmla="*/ 1277258 h 2685230"/>
              <a:gd name="connsiteX20" fmla="*/ 1059542 w 6873058"/>
              <a:gd name="connsiteY20" fmla="*/ 1233715 h 2685230"/>
              <a:gd name="connsiteX21" fmla="*/ 1103085 w 6873058"/>
              <a:gd name="connsiteY21" fmla="*/ 1219200 h 2685230"/>
              <a:gd name="connsiteX22" fmla="*/ 1146628 w 6873058"/>
              <a:gd name="connsiteY22" fmla="*/ 1190172 h 2685230"/>
              <a:gd name="connsiteX23" fmla="*/ 1204685 w 6873058"/>
              <a:gd name="connsiteY23" fmla="*/ 1103086 h 2685230"/>
              <a:gd name="connsiteX24" fmla="*/ 1219200 w 6873058"/>
              <a:gd name="connsiteY24" fmla="*/ 1059543 h 2685230"/>
              <a:gd name="connsiteX25" fmla="*/ 1262742 w 6873058"/>
              <a:gd name="connsiteY25" fmla="*/ 1030515 h 2685230"/>
              <a:gd name="connsiteX26" fmla="*/ 1306285 w 6873058"/>
              <a:gd name="connsiteY26" fmla="*/ 943429 h 2685230"/>
              <a:gd name="connsiteX27" fmla="*/ 1335314 w 6873058"/>
              <a:gd name="connsiteY27" fmla="*/ 856343 h 2685230"/>
              <a:gd name="connsiteX28" fmla="*/ 1364342 w 6873058"/>
              <a:gd name="connsiteY28" fmla="*/ 769258 h 2685230"/>
              <a:gd name="connsiteX29" fmla="*/ 1378857 w 6873058"/>
              <a:gd name="connsiteY29" fmla="*/ 725715 h 2685230"/>
              <a:gd name="connsiteX30" fmla="*/ 1407885 w 6873058"/>
              <a:gd name="connsiteY30" fmla="*/ 682172 h 2685230"/>
              <a:gd name="connsiteX31" fmla="*/ 1422400 w 6873058"/>
              <a:gd name="connsiteY31" fmla="*/ 638629 h 2685230"/>
              <a:gd name="connsiteX32" fmla="*/ 1480457 w 6873058"/>
              <a:gd name="connsiteY32" fmla="*/ 551543 h 2685230"/>
              <a:gd name="connsiteX33" fmla="*/ 1509485 w 6873058"/>
              <a:gd name="connsiteY33" fmla="*/ 508000 h 2685230"/>
              <a:gd name="connsiteX34" fmla="*/ 1538514 w 6873058"/>
              <a:gd name="connsiteY34" fmla="*/ 464458 h 2685230"/>
              <a:gd name="connsiteX35" fmla="*/ 1582057 w 6873058"/>
              <a:gd name="connsiteY35" fmla="*/ 420915 h 2685230"/>
              <a:gd name="connsiteX36" fmla="*/ 1611085 w 6873058"/>
              <a:gd name="connsiteY36" fmla="*/ 377372 h 2685230"/>
              <a:gd name="connsiteX37" fmla="*/ 1741714 w 6873058"/>
              <a:gd name="connsiteY37" fmla="*/ 304800 h 2685230"/>
              <a:gd name="connsiteX38" fmla="*/ 1828800 w 6873058"/>
              <a:gd name="connsiteY38" fmla="*/ 246743 h 2685230"/>
              <a:gd name="connsiteX39" fmla="*/ 1886857 w 6873058"/>
              <a:gd name="connsiteY39" fmla="*/ 203200 h 2685230"/>
              <a:gd name="connsiteX40" fmla="*/ 1930400 w 6873058"/>
              <a:gd name="connsiteY40" fmla="*/ 188686 h 2685230"/>
              <a:gd name="connsiteX41" fmla="*/ 2046514 w 6873058"/>
              <a:gd name="connsiteY41" fmla="*/ 116115 h 2685230"/>
              <a:gd name="connsiteX42" fmla="*/ 2090057 w 6873058"/>
              <a:gd name="connsiteY42" fmla="*/ 101600 h 2685230"/>
              <a:gd name="connsiteX43" fmla="*/ 2133600 w 6873058"/>
              <a:gd name="connsiteY43" fmla="*/ 87086 h 2685230"/>
              <a:gd name="connsiteX44" fmla="*/ 2177142 w 6873058"/>
              <a:gd name="connsiteY44" fmla="*/ 58058 h 2685230"/>
              <a:gd name="connsiteX45" fmla="*/ 2235200 w 6873058"/>
              <a:gd name="connsiteY45" fmla="*/ 43543 h 2685230"/>
              <a:gd name="connsiteX46" fmla="*/ 2598057 w 6873058"/>
              <a:gd name="connsiteY46" fmla="*/ 29029 h 2685230"/>
              <a:gd name="connsiteX47" fmla="*/ 2685142 w 6873058"/>
              <a:gd name="connsiteY47" fmla="*/ 14515 h 2685230"/>
              <a:gd name="connsiteX48" fmla="*/ 2757714 w 6873058"/>
              <a:gd name="connsiteY48" fmla="*/ 0 h 2685230"/>
              <a:gd name="connsiteX49" fmla="*/ 3106057 w 6873058"/>
              <a:gd name="connsiteY49" fmla="*/ 14515 h 2685230"/>
              <a:gd name="connsiteX50" fmla="*/ 3193142 w 6873058"/>
              <a:gd name="connsiteY50" fmla="*/ 29029 h 2685230"/>
              <a:gd name="connsiteX51" fmla="*/ 3309257 w 6873058"/>
              <a:gd name="connsiteY51" fmla="*/ 43543 h 2685230"/>
              <a:gd name="connsiteX52" fmla="*/ 3425371 w 6873058"/>
              <a:gd name="connsiteY52" fmla="*/ 72572 h 2685230"/>
              <a:gd name="connsiteX53" fmla="*/ 3483428 w 6873058"/>
              <a:gd name="connsiteY53" fmla="*/ 87086 h 2685230"/>
              <a:gd name="connsiteX54" fmla="*/ 3526971 w 6873058"/>
              <a:gd name="connsiteY54" fmla="*/ 101600 h 2685230"/>
              <a:gd name="connsiteX55" fmla="*/ 3599542 w 6873058"/>
              <a:gd name="connsiteY55" fmla="*/ 116115 h 2685230"/>
              <a:gd name="connsiteX56" fmla="*/ 3643085 w 6873058"/>
              <a:gd name="connsiteY56" fmla="*/ 130629 h 2685230"/>
              <a:gd name="connsiteX57" fmla="*/ 3701142 w 6873058"/>
              <a:gd name="connsiteY57" fmla="*/ 145143 h 2685230"/>
              <a:gd name="connsiteX58" fmla="*/ 3788228 w 6873058"/>
              <a:gd name="connsiteY58" fmla="*/ 174172 h 2685230"/>
              <a:gd name="connsiteX59" fmla="*/ 3962400 w 6873058"/>
              <a:gd name="connsiteY59" fmla="*/ 232229 h 2685230"/>
              <a:gd name="connsiteX60" fmla="*/ 4005942 w 6873058"/>
              <a:gd name="connsiteY60" fmla="*/ 246743 h 2685230"/>
              <a:gd name="connsiteX61" fmla="*/ 4049485 w 6873058"/>
              <a:gd name="connsiteY61" fmla="*/ 261258 h 2685230"/>
              <a:gd name="connsiteX62" fmla="*/ 4194628 w 6873058"/>
              <a:gd name="connsiteY62" fmla="*/ 304800 h 2685230"/>
              <a:gd name="connsiteX63" fmla="*/ 4281714 w 6873058"/>
              <a:gd name="connsiteY63" fmla="*/ 333829 h 2685230"/>
              <a:gd name="connsiteX64" fmla="*/ 4339771 w 6873058"/>
              <a:gd name="connsiteY64" fmla="*/ 348343 h 2685230"/>
              <a:gd name="connsiteX65" fmla="*/ 4426857 w 6873058"/>
              <a:gd name="connsiteY65" fmla="*/ 377372 h 2685230"/>
              <a:gd name="connsiteX66" fmla="*/ 4615542 w 6873058"/>
              <a:gd name="connsiteY66" fmla="*/ 391886 h 2685230"/>
              <a:gd name="connsiteX67" fmla="*/ 4702628 w 6873058"/>
              <a:gd name="connsiteY67" fmla="*/ 435429 h 2685230"/>
              <a:gd name="connsiteX68" fmla="*/ 4746171 w 6873058"/>
              <a:gd name="connsiteY68" fmla="*/ 449943 h 2685230"/>
              <a:gd name="connsiteX69" fmla="*/ 4789714 w 6873058"/>
              <a:gd name="connsiteY69" fmla="*/ 478972 h 2685230"/>
              <a:gd name="connsiteX70" fmla="*/ 4833257 w 6873058"/>
              <a:gd name="connsiteY70" fmla="*/ 493486 h 2685230"/>
              <a:gd name="connsiteX71" fmla="*/ 4920342 w 6873058"/>
              <a:gd name="connsiteY71" fmla="*/ 551543 h 2685230"/>
              <a:gd name="connsiteX72" fmla="*/ 5050971 w 6873058"/>
              <a:gd name="connsiteY72" fmla="*/ 595086 h 2685230"/>
              <a:gd name="connsiteX73" fmla="*/ 5094514 w 6873058"/>
              <a:gd name="connsiteY73" fmla="*/ 609600 h 2685230"/>
              <a:gd name="connsiteX74" fmla="*/ 5152571 w 6873058"/>
              <a:gd name="connsiteY74" fmla="*/ 638629 h 2685230"/>
              <a:gd name="connsiteX75" fmla="*/ 5384800 w 6873058"/>
              <a:gd name="connsiteY75" fmla="*/ 682172 h 2685230"/>
              <a:gd name="connsiteX76" fmla="*/ 5471885 w 6873058"/>
              <a:gd name="connsiteY76" fmla="*/ 725715 h 2685230"/>
              <a:gd name="connsiteX77" fmla="*/ 5573485 w 6873058"/>
              <a:gd name="connsiteY77" fmla="*/ 783772 h 2685230"/>
              <a:gd name="connsiteX78" fmla="*/ 5733142 w 6873058"/>
              <a:gd name="connsiteY78" fmla="*/ 885372 h 2685230"/>
              <a:gd name="connsiteX79" fmla="*/ 5805714 w 6873058"/>
              <a:gd name="connsiteY79" fmla="*/ 943429 h 2685230"/>
              <a:gd name="connsiteX80" fmla="*/ 5892800 w 6873058"/>
              <a:gd name="connsiteY80" fmla="*/ 1001486 h 2685230"/>
              <a:gd name="connsiteX81" fmla="*/ 6066971 w 6873058"/>
              <a:gd name="connsiteY81" fmla="*/ 1059543 h 2685230"/>
              <a:gd name="connsiteX82" fmla="*/ 6110514 w 6873058"/>
              <a:gd name="connsiteY82" fmla="*/ 1074058 h 2685230"/>
              <a:gd name="connsiteX83" fmla="*/ 6154057 w 6873058"/>
              <a:gd name="connsiteY83" fmla="*/ 1088572 h 2685230"/>
              <a:gd name="connsiteX84" fmla="*/ 6226628 w 6873058"/>
              <a:gd name="connsiteY84" fmla="*/ 1117600 h 2685230"/>
              <a:gd name="connsiteX85" fmla="*/ 6328228 w 6873058"/>
              <a:gd name="connsiteY85" fmla="*/ 1132115 h 2685230"/>
              <a:gd name="connsiteX86" fmla="*/ 6371771 w 6873058"/>
              <a:gd name="connsiteY86" fmla="*/ 1161143 h 2685230"/>
              <a:gd name="connsiteX87" fmla="*/ 6458857 w 6873058"/>
              <a:gd name="connsiteY87" fmla="*/ 1190172 h 2685230"/>
              <a:gd name="connsiteX88" fmla="*/ 6502400 w 6873058"/>
              <a:gd name="connsiteY88" fmla="*/ 1219200 h 2685230"/>
              <a:gd name="connsiteX89" fmla="*/ 6589485 w 6873058"/>
              <a:gd name="connsiteY89" fmla="*/ 1248229 h 2685230"/>
              <a:gd name="connsiteX90" fmla="*/ 6633028 w 6873058"/>
              <a:gd name="connsiteY90" fmla="*/ 1277258 h 2685230"/>
              <a:gd name="connsiteX91" fmla="*/ 6734628 w 6873058"/>
              <a:gd name="connsiteY91" fmla="*/ 1393372 h 2685230"/>
              <a:gd name="connsiteX92" fmla="*/ 6792685 w 6873058"/>
              <a:gd name="connsiteY92" fmla="*/ 1524000 h 2685230"/>
              <a:gd name="connsiteX93" fmla="*/ 6836228 w 6873058"/>
              <a:gd name="connsiteY93" fmla="*/ 1553029 h 2685230"/>
              <a:gd name="connsiteX94" fmla="*/ 6865257 w 6873058"/>
              <a:gd name="connsiteY94" fmla="*/ 1596572 h 2685230"/>
              <a:gd name="connsiteX95" fmla="*/ 6821714 w 6873058"/>
              <a:gd name="connsiteY95" fmla="*/ 1582058 h 2685230"/>
              <a:gd name="connsiteX96" fmla="*/ 6792685 w 6873058"/>
              <a:gd name="connsiteY96" fmla="*/ 1538515 h 2685230"/>
              <a:gd name="connsiteX97" fmla="*/ 6749142 w 6873058"/>
              <a:gd name="connsiteY97" fmla="*/ 1524000 h 2685230"/>
              <a:gd name="connsiteX98" fmla="*/ 6662057 w 6873058"/>
              <a:gd name="connsiteY98" fmla="*/ 1465943 h 2685230"/>
              <a:gd name="connsiteX99" fmla="*/ 6574971 w 6873058"/>
              <a:gd name="connsiteY99" fmla="*/ 1436915 h 2685230"/>
              <a:gd name="connsiteX100" fmla="*/ 6531428 w 6873058"/>
              <a:gd name="connsiteY100" fmla="*/ 1422400 h 2685230"/>
              <a:gd name="connsiteX101" fmla="*/ 6473371 w 6873058"/>
              <a:gd name="connsiteY101" fmla="*/ 1407886 h 2685230"/>
              <a:gd name="connsiteX102" fmla="*/ 6429828 w 6873058"/>
              <a:gd name="connsiteY102" fmla="*/ 1378858 h 2685230"/>
              <a:gd name="connsiteX103" fmla="*/ 6313714 w 6873058"/>
              <a:gd name="connsiteY103" fmla="*/ 1349829 h 2685230"/>
              <a:gd name="connsiteX104" fmla="*/ 6197600 w 6873058"/>
              <a:gd name="connsiteY104" fmla="*/ 1320800 h 2685230"/>
              <a:gd name="connsiteX105" fmla="*/ 6110514 w 6873058"/>
              <a:gd name="connsiteY105" fmla="*/ 1277258 h 2685230"/>
              <a:gd name="connsiteX106" fmla="*/ 6066971 w 6873058"/>
              <a:gd name="connsiteY106" fmla="*/ 1262743 h 2685230"/>
              <a:gd name="connsiteX107" fmla="*/ 5950857 w 6873058"/>
              <a:gd name="connsiteY107" fmla="*/ 1233715 h 2685230"/>
              <a:gd name="connsiteX108" fmla="*/ 5863771 w 6873058"/>
              <a:gd name="connsiteY108" fmla="*/ 1204686 h 2685230"/>
              <a:gd name="connsiteX109" fmla="*/ 5820228 w 6873058"/>
              <a:gd name="connsiteY109" fmla="*/ 1190172 h 2685230"/>
              <a:gd name="connsiteX110" fmla="*/ 5762171 w 6873058"/>
              <a:gd name="connsiteY110" fmla="*/ 1161143 h 2685230"/>
              <a:gd name="connsiteX111" fmla="*/ 5675085 w 6873058"/>
              <a:gd name="connsiteY111" fmla="*/ 1132115 h 2685230"/>
              <a:gd name="connsiteX112" fmla="*/ 5631542 w 6873058"/>
              <a:gd name="connsiteY112" fmla="*/ 1117600 h 2685230"/>
              <a:gd name="connsiteX113" fmla="*/ 5500914 w 6873058"/>
              <a:gd name="connsiteY113" fmla="*/ 1074058 h 2685230"/>
              <a:gd name="connsiteX114" fmla="*/ 5457371 w 6873058"/>
              <a:gd name="connsiteY114" fmla="*/ 1059543 h 2685230"/>
              <a:gd name="connsiteX115" fmla="*/ 5413828 w 6873058"/>
              <a:gd name="connsiteY115" fmla="*/ 1030515 h 2685230"/>
              <a:gd name="connsiteX116" fmla="*/ 5283200 w 6873058"/>
              <a:gd name="connsiteY116" fmla="*/ 986972 h 2685230"/>
              <a:gd name="connsiteX117" fmla="*/ 5239657 w 6873058"/>
              <a:gd name="connsiteY117" fmla="*/ 972458 h 2685230"/>
              <a:gd name="connsiteX118" fmla="*/ 5196114 w 6873058"/>
              <a:gd name="connsiteY118" fmla="*/ 943429 h 2685230"/>
              <a:gd name="connsiteX119" fmla="*/ 5050971 w 6873058"/>
              <a:gd name="connsiteY119" fmla="*/ 899886 h 2685230"/>
              <a:gd name="connsiteX120" fmla="*/ 4920342 w 6873058"/>
              <a:gd name="connsiteY120" fmla="*/ 827315 h 2685230"/>
              <a:gd name="connsiteX121" fmla="*/ 4789714 w 6873058"/>
              <a:gd name="connsiteY121" fmla="*/ 769258 h 2685230"/>
              <a:gd name="connsiteX122" fmla="*/ 4746171 w 6873058"/>
              <a:gd name="connsiteY122" fmla="*/ 754743 h 2685230"/>
              <a:gd name="connsiteX123" fmla="*/ 4702628 w 6873058"/>
              <a:gd name="connsiteY123" fmla="*/ 740229 h 2685230"/>
              <a:gd name="connsiteX124" fmla="*/ 4601028 w 6873058"/>
              <a:gd name="connsiteY124" fmla="*/ 667658 h 2685230"/>
              <a:gd name="connsiteX125" fmla="*/ 4557485 w 6873058"/>
              <a:gd name="connsiteY125" fmla="*/ 638629 h 2685230"/>
              <a:gd name="connsiteX126" fmla="*/ 4470400 w 6873058"/>
              <a:gd name="connsiteY126" fmla="*/ 609600 h 2685230"/>
              <a:gd name="connsiteX127" fmla="*/ 4339771 w 6873058"/>
              <a:gd name="connsiteY127" fmla="*/ 551543 h 2685230"/>
              <a:gd name="connsiteX128" fmla="*/ 4252685 w 6873058"/>
              <a:gd name="connsiteY128" fmla="*/ 522515 h 2685230"/>
              <a:gd name="connsiteX129" fmla="*/ 4209142 w 6873058"/>
              <a:gd name="connsiteY129" fmla="*/ 508000 h 2685230"/>
              <a:gd name="connsiteX130" fmla="*/ 4151085 w 6873058"/>
              <a:gd name="connsiteY130" fmla="*/ 493486 h 2685230"/>
              <a:gd name="connsiteX131" fmla="*/ 4064000 w 6873058"/>
              <a:gd name="connsiteY131" fmla="*/ 464458 h 2685230"/>
              <a:gd name="connsiteX132" fmla="*/ 3889828 w 6873058"/>
              <a:gd name="connsiteY132" fmla="*/ 406400 h 2685230"/>
              <a:gd name="connsiteX133" fmla="*/ 3846285 w 6873058"/>
              <a:gd name="connsiteY133" fmla="*/ 391886 h 2685230"/>
              <a:gd name="connsiteX134" fmla="*/ 3802742 w 6873058"/>
              <a:gd name="connsiteY134" fmla="*/ 377372 h 2685230"/>
              <a:gd name="connsiteX135" fmla="*/ 3744685 w 6873058"/>
              <a:gd name="connsiteY135" fmla="*/ 362858 h 2685230"/>
              <a:gd name="connsiteX136" fmla="*/ 3657600 w 6873058"/>
              <a:gd name="connsiteY136" fmla="*/ 333829 h 2685230"/>
              <a:gd name="connsiteX137" fmla="*/ 3614057 w 6873058"/>
              <a:gd name="connsiteY137" fmla="*/ 319315 h 2685230"/>
              <a:gd name="connsiteX138" fmla="*/ 3556000 w 6873058"/>
              <a:gd name="connsiteY138" fmla="*/ 304800 h 2685230"/>
              <a:gd name="connsiteX139" fmla="*/ 3468914 w 6873058"/>
              <a:gd name="connsiteY139" fmla="*/ 275772 h 2685230"/>
              <a:gd name="connsiteX140" fmla="*/ 3425371 w 6873058"/>
              <a:gd name="connsiteY140" fmla="*/ 261258 h 2685230"/>
              <a:gd name="connsiteX141" fmla="*/ 3381828 w 6873058"/>
              <a:gd name="connsiteY141" fmla="*/ 246743 h 2685230"/>
              <a:gd name="connsiteX142" fmla="*/ 3178628 w 6873058"/>
              <a:gd name="connsiteY142" fmla="*/ 203200 h 2685230"/>
              <a:gd name="connsiteX143" fmla="*/ 3018971 w 6873058"/>
              <a:gd name="connsiteY143" fmla="*/ 174172 h 2685230"/>
              <a:gd name="connsiteX144" fmla="*/ 2423885 w 6873058"/>
              <a:gd name="connsiteY144" fmla="*/ 188686 h 2685230"/>
              <a:gd name="connsiteX145" fmla="*/ 2336800 w 6873058"/>
              <a:gd name="connsiteY145" fmla="*/ 232229 h 2685230"/>
              <a:gd name="connsiteX146" fmla="*/ 2293257 w 6873058"/>
              <a:gd name="connsiteY146" fmla="*/ 246743 h 2685230"/>
              <a:gd name="connsiteX147" fmla="*/ 2206171 w 6873058"/>
              <a:gd name="connsiteY147" fmla="*/ 290286 h 2685230"/>
              <a:gd name="connsiteX148" fmla="*/ 2119085 w 6873058"/>
              <a:gd name="connsiteY148" fmla="*/ 333829 h 2685230"/>
              <a:gd name="connsiteX149" fmla="*/ 2090057 w 6873058"/>
              <a:gd name="connsiteY149" fmla="*/ 377372 h 2685230"/>
              <a:gd name="connsiteX150" fmla="*/ 2046514 w 6873058"/>
              <a:gd name="connsiteY150" fmla="*/ 391886 h 2685230"/>
              <a:gd name="connsiteX151" fmla="*/ 1944914 w 6873058"/>
              <a:gd name="connsiteY151" fmla="*/ 508000 h 2685230"/>
              <a:gd name="connsiteX152" fmla="*/ 1886857 w 6873058"/>
              <a:gd name="connsiteY152" fmla="*/ 595086 h 2685230"/>
              <a:gd name="connsiteX153" fmla="*/ 1857828 w 6873058"/>
              <a:gd name="connsiteY153" fmla="*/ 638629 h 2685230"/>
              <a:gd name="connsiteX154" fmla="*/ 1770742 w 6873058"/>
              <a:gd name="connsiteY154" fmla="*/ 696686 h 2685230"/>
              <a:gd name="connsiteX155" fmla="*/ 1727200 w 6873058"/>
              <a:gd name="connsiteY155" fmla="*/ 725715 h 2685230"/>
              <a:gd name="connsiteX156" fmla="*/ 1654628 w 6873058"/>
              <a:gd name="connsiteY156" fmla="*/ 812800 h 2685230"/>
              <a:gd name="connsiteX157" fmla="*/ 1553028 w 6873058"/>
              <a:gd name="connsiteY157" fmla="*/ 928915 h 2685230"/>
              <a:gd name="connsiteX158" fmla="*/ 1494971 w 6873058"/>
              <a:gd name="connsiteY158" fmla="*/ 1016000 h 2685230"/>
              <a:gd name="connsiteX159" fmla="*/ 1465942 w 6873058"/>
              <a:gd name="connsiteY159" fmla="*/ 1059543 h 2685230"/>
              <a:gd name="connsiteX160" fmla="*/ 1407885 w 6873058"/>
              <a:gd name="connsiteY160" fmla="*/ 1190172 h 2685230"/>
              <a:gd name="connsiteX161" fmla="*/ 1349828 w 6873058"/>
              <a:gd name="connsiteY161" fmla="*/ 1277258 h 2685230"/>
              <a:gd name="connsiteX162" fmla="*/ 1335314 w 6873058"/>
              <a:gd name="connsiteY162" fmla="*/ 1320800 h 2685230"/>
              <a:gd name="connsiteX163" fmla="*/ 1306285 w 6873058"/>
              <a:gd name="connsiteY163" fmla="*/ 1364343 h 2685230"/>
              <a:gd name="connsiteX164" fmla="*/ 1291771 w 6873058"/>
              <a:gd name="connsiteY164" fmla="*/ 1436915 h 2685230"/>
              <a:gd name="connsiteX165" fmla="*/ 1248228 w 6873058"/>
              <a:gd name="connsiteY165" fmla="*/ 1451429 h 2685230"/>
              <a:gd name="connsiteX166" fmla="*/ 1204685 w 6873058"/>
              <a:gd name="connsiteY166" fmla="*/ 1480458 h 2685230"/>
              <a:gd name="connsiteX167" fmla="*/ 1175657 w 6873058"/>
              <a:gd name="connsiteY167" fmla="*/ 1567543 h 2685230"/>
              <a:gd name="connsiteX168" fmla="*/ 1059542 w 6873058"/>
              <a:gd name="connsiteY168" fmla="*/ 1698172 h 2685230"/>
              <a:gd name="connsiteX169" fmla="*/ 1001485 w 6873058"/>
              <a:gd name="connsiteY169" fmla="*/ 1770743 h 2685230"/>
              <a:gd name="connsiteX170" fmla="*/ 943428 w 6873058"/>
              <a:gd name="connsiteY170" fmla="*/ 1828800 h 2685230"/>
              <a:gd name="connsiteX171" fmla="*/ 914400 w 6873058"/>
              <a:gd name="connsiteY171" fmla="*/ 1915886 h 2685230"/>
              <a:gd name="connsiteX172" fmla="*/ 870857 w 6873058"/>
              <a:gd name="connsiteY172" fmla="*/ 2002972 h 2685230"/>
              <a:gd name="connsiteX173" fmla="*/ 827314 w 6873058"/>
              <a:gd name="connsiteY173" fmla="*/ 2032000 h 2685230"/>
              <a:gd name="connsiteX174" fmla="*/ 798285 w 6873058"/>
              <a:gd name="connsiteY174" fmla="*/ 2075543 h 2685230"/>
              <a:gd name="connsiteX175" fmla="*/ 696685 w 6873058"/>
              <a:gd name="connsiteY175" fmla="*/ 2133600 h 2685230"/>
              <a:gd name="connsiteX176" fmla="*/ 624114 w 6873058"/>
              <a:gd name="connsiteY176" fmla="*/ 2220686 h 2685230"/>
              <a:gd name="connsiteX177" fmla="*/ 580571 w 6873058"/>
              <a:gd name="connsiteY177" fmla="*/ 2307772 h 2685230"/>
              <a:gd name="connsiteX178" fmla="*/ 537028 w 6873058"/>
              <a:gd name="connsiteY178" fmla="*/ 2394858 h 2685230"/>
              <a:gd name="connsiteX179" fmla="*/ 522514 w 6873058"/>
              <a:gd name="connsiteY179" fmla="*/ 2438400 h 2685230"/>
              <a:gd name="connsiteX180" fmla="*/ 478971 w 6873058"/>
              <a:gd name="connsiteY180" fmla="*/ 2467429 h 2685230"/>
              <a:gd name="connsiteX181" fmla="*/ 406400 w 6873058"/>
              <a:gd name="connsiteY181" fmla="*/ 2525486 h 2685230"/>
              <a:gd name="connsiteX182" fmla="*/ 377371 w 6873058"/>
              <a:gd name="connsiteY182" fmla="*/ 2569029 h 2685230"/>
              <a:gd name="connsiteX183" fmla="*/ 290285 w 6873058"/>
              <a:gd name="connsiteY183" fmla="*/ 2612572 h 2685230"/>
              <a:gd name="connsiteX184" fmla="*/ 246742 w 6873058"/>
              <a:gd name="connsiteY184" fmla="*/ 2641600 h 2685230"/>
              <a:gd name="connsiteX185" fmla="*/ 159657 w 6873058"/>
              <a:gd name="connsiteY185" fmla="*/ 2670629 h 2685230"/>
              <a:gd name="connsiteX186" fmla="*/ 116114 w 6873058"/>
              <a:gd name="connsiteY186" fmla="*/ 2685143 h 2685230"/>
              <a:gd name="connsiteX187" fmla="*/ 29028 w 6873058"/>
              <a:gd name="connsiteY187" fmla="*/ 2670629 h 2685230"/>
              <a:gd name="connsiteX188" fmla="*/ 14514 w 6873058"/>
              <a:gd name="connsiteY188" fmla="*/ 2627086 h 2685230"/>
              <a:gd name="connsiteX189" fmla="*/ 29028 w 6873058"/>
              <a:gd name="connsiteY189" fmla="*/ 2380343 h 268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873058" h="2685230">
                <a:moveTo>
                  <a:pt x="0" y="2423886"/>
                </a:moveTo>
                <a:lnTo>
                  <a:pt x="0" y="2423886"/>
                </a:lnTo>
                <a:cubicBezTo>
                  <a:pt x="19352" y="2385181"/>
                  <a:pt x="33242" y="2343223"/>
                  <a:pt x="58057" y="2307772"/>
                </a:cubicBezTo>
                <a:cubicBezTo>
                  <a:pt x="68061" y="2293481"/>
                  <a:pt x="88199" y="2289911"/>
                  <a:pt x="101600" y="2278743"/>
                </a:cubicBezTo>
                <a:cubicBezTo>
                  <a:pt x="117369" y="2265602"/>
                  <a:pt x="129373" y="2248341"/>
                  <a:pt x="145142" y="2235200"/>
                </a:cubicBezTo>
                <a:cubicBezTo>
                  <a:pt x="158543" y="2224033"/>
                  <a:pt x="172745" y="2213257"/>
                  <a:pt x="188685" y="2206172"/>
                </a:cubicBezTo>
                <a:cubicBezTo>
                  <a:pt x="216647" y="2193745"/>
                  <a:pt x="275771" y="2177143"/>
                  <a:pt x="275771" y="2177143"/>
                </a:cubicBezTo>
                <a:cubicBezTo>
                  <a:pt x="307872" y="2145042"/>
                  <a:pt x="322441" y="2124779"/>
                  <a:pt x="362857" y="2104572"/>
                </a:cubicBezTo>
                <a:cubicBezTo>
                  <a:pt x="376541" y="2097730"/>
                  <a:pt x="391886" y="2094896"/>
                  <a:pt x="406400" y="2090058"/>
                </a:cubicBezTo>
                <a:cubicBezTo>
                  <a:pt x="431030" y="2016168"/>
                  <a:pt x="401122" y="2067186"/>
                  <a:pt x="464457" y="2032000"/>
                </a:cubicBezTo>
                <a:cubicBezTo>
                  <a:pt x="614175" y="1948822"/>
                  <a:pt x="496560" y="1992270"/>
                  <a:pt x="595085" y="1959429"/>
                </a:cubicBezTo>
                <a:cubicBezTo>
                  <a:pt x="711201" y="1882018"/>
                  <a:pt x="570894" y="1983620"/>
                  <a:pt x="667657" y="1886858"/>
                </a:cubicBezTo>
                <a:cubicBezTo>
                  <a:pt x="679992" y="1874523"/>
                  <a:pt x="696686" y="1867505"/>
                  <a:pt x="711200" y="1857829"/>
                </a:cubicBezTo>
                <a:cubicBezTo>
                  <a:pt x="747679" y="1748389"/>
                  <a:pt x="698473" y="1883281"/>
                  <a:pt x="754742" y="1770743"/>
                </a:cubicBezTo>
                <a:cubicBezTo>
                  <a:pt x="778350" y="1723526"/>
                  <a:pt x="756692" y="1725251"/>
                  <a:pt x="798285" y="1683658"/>
                </a:cubicBezTo>
                <a:cubicBezTo>
                  <a:pt x="810620" y="1671323"/>
                  <a:pt x="827314" y="1664305"/>
                  <a:pt x="841828" y="1654629"/>
                </a:cubicBezTo>
                <a:cubicBezTo>
                  <a:pt x="851504" y="1640115"/>
                  <a:pt x="863772" y="1627027"/>
                  <a:pt x="870857" y="1611086"/>
                </a:cubicBezTo>
                <a:cubicBezTo>
                  <a:pt x="883284" y="1583124"/>
                  <a:pt x="899885" y="1524000"/>
                  <a:pt x="899885" y="1524000"/>
                </a:cubicBezTo>
                <a:cubicBezTo>
                  <a:pt x="903569" y="1487162"/>
                  <a:pt x="897692" y="1316693"/>
                  <a:pt x="972457" y="1291772"/>
                </a:cubicBezTo>
                <a:lnTo>
                  <a:pt x="1016000" y="1277258"/>
                </a:lnTo>
                <a:cubicBezTo>
                  <a:pt x="1030514" y="1262744"/>
                  <a:pt x="1042463" y="1245101"/>
                  <a:pt x="1059542" y="1233715"/>
                </a:cubicBezTo>
                <a:cubicBezTo>
                  <a:pt x="1072272" y="1225228"/>
                  <a:pt x="1089401" y="1226042"/>
                  <a:pt x="1103085" y="1219200"/>
                </a:cubicBezTo>
                <a:cubicBezTo>
                  <a:pt x="1118687" y="1211399"/>
                  <a:pt x="1132114" y="1199848"/>
                  <a:pt x="1146628" y="1190172"/>
                </a:cubicBezTo>
                <a:cubicBezTo>
                  <a:pt x="1165980" y="1161143"/>
                  <a:pt x="1193652" y="1136184"/>
                  <a:pt x="1204685" y="1103086"/>
                </a:cubicBezTo>
                <a:cubicBezTo>
                  <a:pt x="1209523" y="1088572"/>
                  <a:pt x="1209642" y="1071490"/>
                  <a:pt x="1219200" y="1059543"/>
                </a:cubicBezTo>
                <a:cubicBezTo>
                  <a:pt x="1230097" y="1045922"/>
                  <a:pt x="1248228" y="1040191"/>
                  <a:pt x="1262742" y="1030515"/>
                </a:cubicBezTo>
                <a:cubicBezTo>
                  <a:pt x="1315682" y="871702"/>
                  <a:pt x="1231250" y="1112260"/>
                  <a:pt x="1306285" y="943429"/>
                </a:cubicBezTo>
                <a:cubicBezTo>
                  <a:pt x="1318712" y="915467"/>
                  <a:pt x="1325638" y="885372"/>
                  <a:pt x="1335314" y="856343"/>
                </a:cubicBezTo>
                <a:lnTo>
                  <a:pt x="1364342" y="769258"/>
                </a:lnTo>
                <a:cubicBezTo>
                  <a:pt x="1369180" y="754744"/>
                  <a:pt x="1370370" y="738445"/>
                  <a:pt x="1378857" y="725715"/>
                </a:cubicBezTo>
                <a:cubicBezTo>
                  <a:pt x="1388533" y="711201"/>
                  <a:pt x="1400084" y="697774"/>
                  <a:pt x="1407885" y="682172"/>
                </a:cubicBezTo>
                <a:cubicBezTo>
                  <a:pt x="1414727" y="668488"/>
                  <a:pt x="1414970" y="652003"/>
                  <a:pt x="1422400" y="638629"/>
                </a:cubicBezTo>
                <a:cubicBezTo>
                  <a:pt x="1439343" y="608131"/>
                  <a:pt x="1461105" y="580572"/>
                  <a:pt x="1480457" y="551543"/>
                </a:cubicBezTo>
                <a:lnTo>
                  <a:pt x="1509485" y="508000"/>
                </a:lnTo>
                <a:cubicBezTo>
                  <a:pt x="1519161" y="493486"/>
                  <a:pt x="1526179" y="476793"/>
                  <a:pt x="1538514" y="464458"/>
                </a:cubicBezTo>
                <a:cubicBezTo>
                  <a:pt x="1553028" y="449944"/>
                  <a:pt x="1568916" y="436684"/>
                  <a:pt x="1582057" y="420915"/>
                </a:cubicBezTo>
                <a:cubicBezTo>
                  <a:pt x="1593224" y="407514"/>
                  <a:pt x="1597957" y="388859"/>
                  <a:pt x="1611085" y="377372"/>
                </a:cubicBezTo>
                <a:cubicBezTo>
                  <a:pt x="1767371" y="240621"/>
                  <a:pt x="1640309" y="361136"/>
                  <a:pt x="1741714" y="304800"/>
                </a:cubicBezTo>
                <a:cubicBezTo>
                  <a:pt x="1772212" y="287857"/>
                  <a:pt x="1800890" y="267676"/>
                  <a:pt x="1828800" y="246743"/>
                </a:cubicBezTo>
                <a:cubicBezTo>
                  <a:pt x="1848152" y="232229"/>
                  <a:pt x="1865854" y="215202"/>
                  <a:pt x="1886857" y="203200"/>
                </a:cubicBezTo>
                <a:cubicBezTo>
                  <a:pt x="1900141" y="195609"/>
                  <a:pt x="1915886" y="193524"/>
                  <a:pt x="1930400" y="188686"/>
                </a:cubicBezTo>
                <a:cubicBezTo>
                  <a:pt x="1976401" y="119682"/>
                  <a:pt x="1942879" y="150660"/>
                  <a:pt x="2046514" y="116115"/>
                </a:cubicBezTo>
                <a:lnTo>
                  <a:pt x="2090057" y="101600"/>
                </a:lnTo>
                <a:lnTo>
                  <a:pt x="2133600" y="87086"/>
                </a:lnTo>
                <a:cubicBezTo>
                  <a:pt x="2148114" y="77410"/>
                  <a:pt x="2161109" y="64929"/>
                  <a:pt x="2177142" y="58058"/>
                </a:cubicBezTo>
                <a:cubicBezTo>
                  <a:pt x="2195477" y="50200"/>
                  <a:pt x="2215299" y="44916"/>
                  <a:pt x="2235200" y="43543"/>
                </a:cubicBezTo>
                <a:cubicBezTo>
                  <a:pt x="2355962" y="35214"/>
                  <a:pt x="2477105" y="33867"/>
                  <a:pt x="2598057" y="29029"/>
                </a:cubicBezTo>
                <a:lnTo>
                  <a:pt x="2685142" y="14515"/>
                </a:lnTo>
                <a:cubicBezTo>
                  <a:pt x="2709414" y="10102"/>
                  <a:pt x="2733044" y="0"/>
                  <a:pt x="2757714" y="0"/>
                </a:cubicBezTo>
                <a:cubicBezTo>
                  <a:pt x="2873929" y="0"/>
                  <a:pt x="2989943" y="9677"/>
                  <a:pt x="3106057" y="14515"/>
                </a:cubicBezTo>
                <a:cubicBezTo>
                  <a:pt x="3135085" y="19353"/>
                  <a:pt x="3164009" y="24867"/>
                  <a:pt x="3193142" y="29029"/>
                </a:cubicBezTo>
                <a:cubicBezTo>
                  <a:pt x="3231756" y="34545"/>
                  <a:pt x="3270704" y="37612"/>
                  <a:pt x="3309257" y="43543"/>
                </a:cubicBezTo>
                <a:cubicBezTo>
                  <a:pt x="3405154" y="58297"/>
                  <a:pt x="3353263" y="51970"/>
                  <a:pt x="3425371" y="72572"/>
                </a:cubicBezTo>
                <a:cubicBezTo>
                  <a:pt x="3444551" y="78052"/>
                  <a:pt x="3464248" y="81606"/>
                  <a:pt x="3483428" y="87086"/>
                </a:cubicBezTo>
                <a:cubicBezTo>
                  <a:pt x="3498139" y="91289"/>
                  <a:pt x="3512128" y="97889"/>
                  <a:pt x="3526971" y="101600"/>
                </a:cubicBezTo>
                <a:cubicBezTo>
                  <a:pt x="3550904" y="107583"/>
                  <a:pt x="3575609" y="110132"/>
                  <a:pt x="3599542" y="116115"/>
                </a:cubicBezTo>
                <a:cubicBezTo>
                  <a:pt x="3614385" y="119826"/>
                  <a:pt x="3628374" y="126426"/>
                  <a:pt x="3643085" y="130629"/>
                </a:cubicBezTo>
                <a:cubicBezTo>
                  <a:pt x="3662265" y="136109"/>
                  <a:pt x="3682035" y="139411"/>
                  <a:pt x="3701142" y="145143"/>
                </a:cubicBezTo>
                <a:cubicBezTo>
                  <a:pt x="3730450" y="153936"/>
                  <a:pt x="3759199" y="164496"/>
                  <a:pt x="3788228" y="174172"/>
                </a:cubicBezTo>
                <a:lnTo>
                  <a:pt x="3962400" y="232229"/>
                </a:lnTo>
                <a:lnTo>
                  <a:pt x="4005942" y="246743"/>
                </a:lnTo>
                <a:cubicBezTo>
                  <a:pt x="4020456" y="251581"/>
                  <a:pt x="4034642" y="257547"/>
                  <a:pt x="4049485" y="261258"/>
                </a:cubicBezTo>
                <a:cubicBezTo>
                  <a:pt x="4137221" y="283192"/>
                  <a:pt x="4088627" y="269466"/>
                  <a:pt x="4194628" y="304800"/>
                </a:cubicBezTo>
                <a:lnTo>
                  <a:pt x="4281714" y="333829"/>
                </a:lnTo>
                <a:cubicBezTo>
                  <a:pt x="4301066" y="338667"/>
                  <a:pt x="4320664" y="342611"/>
                  <a:pt x="4339771" y="348343"/>
                </a:cubicBezTo>
                <a:cubicBezTo>
                  <a:pt x="4369079" y="357136"/>
                  <a:pt x="4396633" y="372600"/>
                  <a:pt x="4426857" y="377372"/>
                </a:cubicBezTo>
                <a:cubicBezTo>
                  <a:pt x="4489166" y="387210"/>
                  <a:pt x="4552647" y="387048"/>
                  <a:pt x="4615542" y="391886"/>
                </a:cubicBezTo>
                <a:cubicBezTo>
                  <a:pt x="4724988" y="428367"/>
                  <a:pt x="4590082" y="379156"/>
                  <a:pt x="4702628" y="435429"/>
                </a:cubicBezTo>
                <a:cubicBezTo>
                  <a:pt x="4716312" y="442271"/>
                  <a:pt x="4731657" y="445105"/>
                  <a:pt x="4746171" y="449943"/>
                </a:cubicBezTo>
                <a:cubicBezTo>
                  <a:pt x="4760685" y="459619"/>
                  <a:pt x="4774112" y="471171"/>
                  <a:pt x="4789714" y="478972"/>
                </a:cubicBezTo>
                <a:cubicBezTo>
                  <a:pt x="4803398" y="485814"/>
                  <a:pt x="4819883" y="486056"/>
                  <a:pt x="4833257" y="493486"/>
                </a:cubicBezTo>
                <a:cubicBezTo>
                  <a:pt x="4863754" y="510429"/>
                  <a:pt x="4887245" y="540510"/>
                  <a:pt x="4920342" y="551543"/>
                </a:cubicBezTo>
                <a:lnTo>
                  <a:pt x="5050971" y="595086"/>
                </a:lnTo>
                <a:cubicBezTo>
                  <a:pt x="5065485" y="599924"/>
                  <a:pt x="5080830" y="602758"/>
                  <a:pt x="5094514" y="609600"/>
                </a:cubicBezTo>
                <a:cubicBezTo>
                  <a:pt x="5113866" y="619276"/>
                  <a:pt x="5131767" y="632685"/>
                  <a:pt x="5152571" y="638629"/>
                </a:cubicBezTo>
                <a:cubicBezTo>
                  <a:pt x="5201297" y="652551"/>
                  <a:pt x="5323768" y="672000"/>
                  <a:pt x="5384800" y="682172"/>
                </a:cubicBezTo>
                <a:cubicBezTo>
                  <a:pt x="5464634" y="708783"/>
                  <a:pt x="5393101" y="680696"/>
                  <a:pt x="5471885" y="725715"/>
                </a:cubicBezTo>
                <a:cubicBezTo>
                  <a:pt x="5549625" y="770138"/>
                  <a:pt x="5508649" y="736619"/>
                  <a:pt x="5573485" y="783772"/>
                </a:cubicBezTo>
                <a:cubicBezTo>
                  <a:pt x="5709243" y="882505"/>
                  <a:pt x="5641360" y="854778"/>
                  <a:pt x="5733142" y="885372"/>
                </a:cubicBezTo>
                <a:cubicBezTo>
                  <a:pt x="5786779" y="965827"/>
                  <a:pt x="5731482" y="902190"/>
                  <a:pt x="5805714" y="943429"/>
                </a:cubicBezTo>
                <a:cubicBezTo>
                  <a:pt x="5836212" y="960372"/>
                  <a:pt x="5859702" y="990453"/>
                  <a:pt x="5892800" y="1001486"/>
                </a:cubicBezTo>
                <a:lnTo>
                  <a:pt x="6066971" y="1059543"/>
                </a:lnTo>
                <a:lnTo>
                  <a:pt x="6110514" y="1074058"/>
                </a:lnTo>
                <a:cubicBezTo>
                  <a:pt x="6125028" y="1078896"/>
                  <a:pt x="6139852" y="1082890"/>
                  <a:pt x="6154057" y="1088572"/>
                </a:cubicBezTo>
                <a:cubicBezTo>
                  <a:pt x="6178247" y="1098248"/>
                  <a:pt x="6201352" y="1111281"/>
                  <a:pt x="6226628" y="1117600"/>
                </a:cubicBezTo>
                <a:cubicBezTo>
                  <a:pt x="6259817" y="1125897"/>
                  <a:pt x="6294361" y="1127277"/>
                  <a:pt x="6328228" y="1132115"/>
                </a:cubicBezTo>
                <a:cubicBezTo>
                  <a:pt x="6342742" y="1141791"/>
                  <a:pt x="6355831" y="1154058"/>
                  <a:pt x="6371771" y="1161143"/>
                </a:cubicBezTo>
                <a:cubicBezTo>
                  <a:pt x="6399733" y="1173570"/>
                  <a:pt x="6433397" y="1173199"/>
                  <a:pt x="6458857" y="1190172"/>
                </a:cubicBezTo>
                <a:cubicBezTo>
                  <a:pt x="6473371" y="1199848"/>
                  <a:pt x="6486460" y="1212115"/>
                  <a:pt x="6502400" y="1219200"/>
                </a:cubicBezTo>
                <a:cubicBezTo>
                  <a:pt x="6530361" y="1231627"/>
                  <a:pt x="6589485" y="1248229"/>
                  <a:pt x="6589485" y="1248229"/>
                </a:cubicBezTo>
                <a:cubicBezTo>
                  <a:pt x="6603999" y="1257905"/>
                  <a:pt x="6621541" y="1264130"/>
                  <a:pt x="6633028" y="1277258"/>
                </a:cubicBezTo>
                <a:cubicBezTo>
                  <a:pt x="6751562" y="1412725"/>
                  <a:pt x="6636656" y="1328057"/>
                  <a:pt x="6734628" y="1393372"/>
                </a:cubicBezTo>
                <a:cubicBezTo>
                  <a:pt x="6749000" y="1436486"/>
                  <a:pt x="6758184" y="1489499"/>
                  <a:pt x="6792685" y="1524000"/>
                </a:cubicBezTo>
                <a:cubicBezTo>
                  <a:pt x="6805020" y="1536335"/>
                  <a:pt x="6821714" y="1543353"/>
                  <a:pt x="6836228" y="1553029"/>
                </a:cubicBezTo>
                <a:cubicBezTo>
                  <a:pt x="6845904" y="1567543"/>
                  <a:pt x="6873058" y="1580969"/>
                  <a:pt x="6865257" y="1596572"/>
                </a:cubicBezTo>
                <a:cubicBezTo>
                  <a:pt x="6858415" y="1610256"/>
                  <a:pt x="6833661" y="1591615"/>
                  <a:pt x="6821714" y="1582058"/>
                </a:cubicBezTo>
                <a:cubicBezTo>
                  <a:pt x="6808092" y="1571161"/>
                  <a:pt x="6806307" y="1549412"/>
                  <a:pt x="6792685" y="1538515"/>
                </a:cubicBezTo>
                <a:cubicBezTo>
                  <a:pt x="6780738" y="1528957"/>
                  <a:pt x="6762516" y="1531430"/>
                  <a:pt x="6749142" y="1524000"/>
                </a:cubicBezTo>
                <a:cubicBezTo>
                  <a:pt x="6718645" y="1507057"/>
                  <a:pt x="6695155" y="1476975"/>
                  <a:pt x="6662057" y="1465943"/>
                </a:cubicBezTo>
                <a:lnTo>
                  <a:pt x="6574971" y="1436915"/>
                </a:lnTo>
                <a:cubicBezTo>
                  <a:pt x="6560457" y="1432077"/>
                  <a:pt x="6546271" y="1426111"/>
                  <a:pt x="6531428" y="1422400"/>
                </a:cubicBezTo>
                <a:lnTo>
                  <a:pt x="6473371" y="1407886"/>
                </a:lnTo>
                <a:cubicBezTo>
                  <a:pt x="6458857" y="1398210"/>
                  <a:pt x="6445430" y="1386659"/>
                  <a:pt x="6429828" y="1378858"/>
                </a:cubicBezTo>
                <a:cubicBezTo>
                  <a:pt x="6398113" y="1363001"/>
                  <a:pt x="6344479" y="1356929"/>
                  <a:pt x="6313714" y="1349829"/>
                </a:cubicBezTo>
                <a:cubicBezTo>
                  <a:pt x="6274840" y="1340858"/>
                  <a:pt x="6235449" y="1333416"/>
                  <a:pt x="6197600" y="1320800"/>
                </a:cubicBezTo>
                <a:cubicBezTo>
                  <a:pt x="6088160" y="1284321"/>
                  <a:pt x="6223052" y="1333527"/>
                  <a:pt x="6110514" y="1277258"/>
                </a:cubicBezTo>
                <a:cubicBezTo>
                  <a:pt x="6096830" y="1270416"/>
                  <a:pt x="6081731" y="1266769"/>
                  <a:pt x="6066971" y="1262743"/>
                </a:cubicBezTo>
                <a:cubicBezTo>
                  <a:pt x="6028481" y="1252246"/>
                  <a:pt x="5988705" y="1246331"/>
                  <a:pt x="5950857" y="1233715"/>
                </a:cubicBezTo>
                <a:lnTo>
                  <a:pt x="5863771" y="1204686"/>
                </a:lnTo>
                <a:cubicBezTo>
                  <a:pt x="5849257" y="1199848"/>
                  <a:pt x="5833912" y="1197014"/>
                  <a:pt x="5820228" y="1190172"/>
                </a:cubicBezTo>
                <a:cubicBezTo>
                  <a:pt x="5800876" y="1180496"/>
                  <a:pt x="5782260" y="1169179"/>
                  <a:pt x="5762171" y="1161143"/>
                </a:cubicBezTo>
                <a:cubicBezTo>
                  <a:pt x="5733761" y="1149779"/>
                  <a:pt x="5704114" y="1141791"/>
                  <a:pt x="5675085" y="1132115"/>
                </a:cubicBezTo>
                <a:lnTo>
                  <a:pt x="5631542" y="1117600"/>
                </a:lnTo>
                <a:lnTo>
                  <a:pt x="5500914" y="1074058"/>
                </a:lnTo>
                <a:cubicBezTo>
                  <a:pt x="5486400" y="1069220"/>
                  <a:pt x="5470101" y="1068030"/>
                  <a:pt x="5457371" y="1059543"/>
                </a:cubicBezTo>
                <a:cubicBezTo>
                  <a:pt x="5442857" y="1049867"/>
                  <a:pt x="5429768" y="1037600"/>
                  <a:pt x="5413828" y="1030515"/>
                </a:cubicBezTo>
                <a:cubicBezTo>
                  <a:pt x="5413826" y="1030514"/>
                  <a:pt x="5304973" y="994230"/>
                  <a:pt x="5283200" y="986972"/>
                </a:cubicBezTo>
                <a:lnTo>
                  <a:pt x="5239657" y="972458"/>
                </a:lnTo>
                <a:cubicBezTo>
                  <a:pt x="5225143" y="962782"/>
                  <a:pt x="5212148" y="950301"/>
                  <a:pt x="5196114" y="943429"/>
                </a:cubicBezTo>
                <a:cubicBezTo>
                  <a:pt x="5139315" y="919086"/>
                  <a:pt x="5109516" y="938916"/>
                  <a:pt x="5050971" y="899886"/>
                </a:cubicBezTo>
                <a:cubicBezTo>
                  <a:pt x="4951155" y="833342"/>
                  <a:pt x="4996983" y="852861"/>
                  <a:pt x="4920342" y="827315"/>
                </a:cubicBezTo>
                <a:cubicBezTo>
                  <a:pt x="4851339" y="781312"/>
                  <a:pt x="4893351" y="803804"/>
                  <a:pt x="4789714" y="769258"/>
                </a:cubicBezTo>
                <a:lnTo>
                  <a:pt x="4746171" y="754743"/>
                </a:lnTo>
                <a:lnTo>
                  <a:pt x="4702628" y="740229"/>
                </a:lnTo>
                <a:cubicBezTo>
                  <a:pt x="4631702" y="669303"/>
                  <a:pt x="4690182" y="718603"/>
                  <a:pt x="4601028" y="667658"/>
                </a:cubicBezTo>
                <a:cubicBezTo>
                  <a:pt x="4585882" y="659003"/>
                  <a:pt x="4573426" y="645714"/>
                  <a:pt x="4557485" y="638629"/>
                </a:cubicBezTo>
                <a:cubicBezTo>
                  <a:pt x="4529524" y="626202"/>
                  <a:pt x="4495860" y="626573"/>
                  <a:pt x="4470400" y="609600"/>
                </a:cubicBezTo>
                <a:cubicBezTo>
                  <a:pt x="4401398" y="563599"/>
                  <a:pt x="4443405" y="586088"/>
                  <a:pt x="4339771" y="551543"/>
                </a:cubicBezTo>
                <a:lnTo>
                  <a:pt x="4252685" y="522515"/>
                </a:lnTo>
                <a:cubicBezTo>
                  <a:pt x="4238171" y="517677"/>
                  <a:pt x="4223985" y="511711"/>
                  <a:pt x="4209142" y="508000"/>
                </a:cubicBezTo>
                <a:cubicBezTo>
                  <a:pt x="4189790" y="503162"/>
                  <a:pt x="4170192" y="499218"/>
                  <a:pt x="4151085" y="493486"/>
                </a:cubicBezTo>
                <a:cubicBezTo>
                  <a:pt x="4121777" y="484694"/>
                  <a:pt x="4093028" y="474134"/>
                  <a:pt x="4064000" y="464458"/>
                </a:cubicBezTo>
                <a:lnTo>
                  <a:pt x="3889828" y="406400"/>
                </a:lnTo>
                <a:lnTo>
                  <a:pt x="3846285" y="391886"/>
                </a:lnTo>
                <a:cubicBezTo>
                  <a:pt x="3831771" y="387048"/>
                  <a:pt x="3817585" y="381083"/>
                  <a:pt x="3802742" y="377372"/>
                </a:cubicBezTo>
                <a:cubicBezTo>
                  <a:pt x="3783390" y="372534"/>
                  <a:pt x="3763792" y="368590"/>
                  <a:pt x="3744685" y="362858"/>
                </a:cubicBezTo>
                <a:cubicBezTo>
                  <a:pt x="3715377" y="354065"/>
                  <a:pt x="3686628" y="343505"/>
                  <a:pt x="3657600" y="333829"/>
                </a:cubicBezTo>
                <a:cubicBezTo>
                  <a:pt x="3643086" y="328991"/>
                  <a:pt x="3628900" y="323026"/>
                  <a:pt x="3614057" y="319315"/>
                </a:cubicBezTo>
                <a:cubicBezTo>
                  <a:pt x="3594705" y="314477"/>
                  <a:pt x="3575107" y="310532"/>
                  <a:pt x="3556000" y="304800"/>
                </a:cubicBezTo>
                <a:cubicBezTo>
                  <a:pt x="3526692" y="296007"/>
                  <a:pt x="3497943" y="285448"/>
                  <a:pt x="3468914" y="275772"/>
                </a:cubicBezTo>
                <a:lnTo>
                  <a:pt x="3425371" y="261258"/>
                </a:lnTo>
                <a:cubicBezTo>
                  <a:pt x="3410857" y="256420"/>
                  <a:pt x="3396671" y="250454"/>
                  <a:pt x="3381828" y="246743"/>
                </a:cubicBezTo>
                <a:cubicBezTo>
                  <a:pt x="3302546" y="226923"/>
                  <a:pt x="3277437" y="219668"/>
                  <a:pt x="3178628" y="203200"/>
                </a:cubicBezTo>
                <a:cubicBezTo>
                  <a:pt x="3067208" y="184630"/>
                  <a:pt x="3120400" y="194457"/>
                  <a:pt x="3018971" y="174172"/>
                </a:cubicBezTo>
                <a:cubicBezTo>
                  <a:pt x="2820609" y="179010"/>
                  <a:pt x="2622101" y="179676"/>
                  <a:pt x="2423885" y="188686"/>
                </a:cubicBezTo>
                <a:cubicBezTo>
                  <a:pt x="2383752" y="190510"/>
                  <a:pt x="2370316" y="215471"/>
                  <a:pt x="2336800" y="232229"/>
                </a:cubicBezTo>
                <a:cubicBezTo>
                  <a:pt x="2323116" y="239071"/>
                  <a:pt x="2307771" y="241905"/>
                  <a:pt x="2293257" y="246743"/>
                </a:cubicBezTo>
                <a:cubicBezTo>
                  <a:pt x="2168468" y="329936"/>
                  <a:pt x="2326355" y="230194"/>
                  <a:pt x="2206171" y="290286"/>
                </a:cubicBezTo>
                <a:cubicBezTo>
                  <a:pt x="2093625" y="346559"/>
                  <a:pt x="2228531" y="297348"/>
                  <a:pt x="2119085" y="333829"/>
                </a:cubicBezTo>
                <a:cubicBezTo>
                  <a:pt x="2109409" y="348343"/>
                  <a:pt x="2103678" y="366475"/>
                  <a:pt x="2090057" y="377372"/>
                </a:cubicBezTo>
                <a:cubicBezTo>
                  <a:pt x="2078110" y="386929"/>
                  <a:pt x="2057332" y="381068"/>
                  <a:pt x="2046514" y="391886"/>
                </a:cubicBezTo>
                <a:cubicBezTo>
                  <a:pt x="1877184" y="561216"/>
                  <a:pt x="2068284" y="425755"/>
                  <a:pt x="1944914" y="508000"/>
                </a:cubicBezTo>
                <a:lnTo>
                  <a:pt x="1886857" y="595086"/>
                </a:lnTo>
                <a:cubicBezTo>
                  <a:pt x="1877181" y="609600"/>
                  <a:pt x="1872342" y="628953"/>
                  <a:pt x="1857828" y="638629"/>
                </a:cubicBezTo>
                <a:lnTo>
                  <a:pt x="1770742" y="696686"/>
                </a:lnTo>
                <a:lnTo>
                  <a:pt x="1727200" y="725715"/>
                </a:lnTo>
                <a:cubicBezTo>
                  <a:pt x="1623461" y="881322"/>
                  <a:pt x="1785019" y="645156"/>
                  <a:pt x="1654628" y="812800"/>
                </a:cubicBezTo>
                <a:cubicBezTo>
                  <a:pt x="1563447" y="930033"/>
                  <a:pt x="1637324" y="872717"/>
                  <a:pt x="1553028" y="928915"/>
                </a:cubicBezTo>
                <a:lnTo>
                  <a:pt x="1494971" y="1016000"/>
                </a:lnTo>
                <a:lnTo>
                  <a:pt x="1465942" y="1059543"/>
                </a:lnTo>
                <a:cubicBezTo>
                  <a:pt x="1431398" y="1163178"/>
                  <a:pt x="1453887" y="1121169"/>
                  <a:pt x="1407885" y="1190172"/>
                </a:cubicBezTo>
                <a:cubicBezTo>
                  <a:pt x="1373375" y="1293705"/>
                  <a:pt x="1422309" y="1168538"/>
                  <a:pt x="1349828" y="1277258"/>
                </a:cubicBezTo>
                <a:cubicBezTo>
                  <a:pt x="1341342" y="1289988"/>
                  <a:pt x="1342156" y="1307116"/>
                  <a:pt x="1335314" y="1320800"/>
                </a:cubicBezTo>
                <a:cubicBezTo>
                  <a:pt x="1327513" y="1336402"/>
                  <a:pt x="1315961" y="1349829"/>
                  <a:pt x="1306285" y="1364343"/>
                </a:cubicBezTo>
                <a:cubicBezTo>
                  <a:pt x="1301447" y="1388534"/>
                  <a:pt x="1305455" y="1416389"/>
                  <a:pt x="1291771" y="1436915"/>
                </a:cubicBezTo>
                <a:cubicBezTo>
                  <a:pt x="1283284" y="1449645"/>
                  <a:pt x="1261912" y="1444587"/>
                  <a:pt x="1248228" y="1451429"/>
                </a:cubicBezTo>
                <a:cubicBezTo>
                  <a:pt x="1232626" y="1459230"/>
                  <a:pt x="1219199" y="1470782"/>
                  <a:pt x="1204685" y="1480458"/>
                </a:cubicBezTo>
                <a:cubicBezTo>
                  <a:pt x="1195009" y="1509486"/>
                  <a:pt x="1197293" y="1545907"/>
                  <a:pt x="1175657" y="1567543"/>
                </a:cubicBezTo>
                <a:cubicBezTo>
                  <a:pt x="1076236" y="1666964"/>
                  <a:pt x="1111343" y="1620471"/>
                  <a:pt x="1059542" y="1698172"/>
                </a:cubicBezTo>
                <a:cubicBezTo>
                  <a:pt x="1023061" y="1807619"/>
                  <a:pt x="1076515" y="1676956"/>
                  <a:pt x="1001485" y="1770743"/>
                </a:cubicBezTo>
                <a:cubicBezTo>
                  <a:pt x="945187" y="1841115"/>
                  <a:pt x="1038431" y="1797133"/>
                  <a:pt x="943428" y="1828800"/>
                </a:cubicBezTo>
                <a:lnTo>
                  <a:pt x="914400" y="1915886"/>
                </a:lnTo>
                <a:cubicBezTo>
                  <a:pt x="902596" y="1951298"/>
                  <a:pt x="898991" y="1974838"/>
                  <a:pt x="870857" y="2002972"/>
                </a:cubicBezTo>
                <a:cubicBezTo>
                  <a:pt x="858522" y="2015307"/>
                  <a:pt x="841828" y="2022324"/>
                  <a:pt x="827314" y="2032000"/>
                </a:cubicBezTo>
                <a:cubicBezTo>
                  <a:pt x="817638" y="2046514"/>
                  <a:pt x="810620" y="2063208"/>
                  <a:pt x="798285" y="2075543"/>
                </a:cubicBezTo>
                <a:cubicBezTo>
                  <a:pt x="777768" y="2096060"/>
                  <a:pt x="719455" y="2122215"/>
                  <a:pt x="696685" y="2133600"/>
                </a:cubicBezTo>
                <a:cubicBezTo>
                  <a:pt x="664584" y="2165701"/>
                  <a:pt x="644321" y="2180270"/>
                  <a:pt x="624114" y="2220686"/>
                </a:cubicBezTo>
                <a:cubicBezTo>
                  <a:pt x="564028" y="2340862"/>
                  <a:pt x="663758" y="2182993"/>
                  <a:pt x="580571" y="2307772"/>
                </a:cubicBezTo>
                <a:cubicBezTo>
                  <a:pt x="544091" y="2417215"/>
                  <a:pt x="593300" y="2282316"/>
                  <a:pt x="537028" y="2394858"/>
                </a:cubicBezTo>
                <a:cubicBezTo>
                  <a:pt x="530186" y="2408542"/>
                  <a:pt x="532071" y="2426453"/>
                  <a:pt x="522514" y="2438400"/>
                </a:cubicBezTo>
                <a:cubicBezTo>
                  <a:pt x="511617" y="2452022"/>
                  <a:pt x="493485" y="2457753"/>
                  <a:pt x="478971" y="2467429"/>
                </a:cubicBezTo>
                <a:cubicBezTo>
                  <a:pt x="395777" y="2592219"/>
                  <a:pt x="506553" y="2445363"/>
                  <a:pt x="406400" y="2525486"/>
                </a:cubicBezTo>
                <a:cubicBezTo>
                  <a:pt x="392778" y="2536383"/>
                  <a:pt x="389706" y="2556694"/>
                  <a:pt x="377371" y="2569029"/>
                </a:cubicBezTo>
                <a:cubicBezTo>
                  <a:pt x="335774" y="2610626"/>
                  <a:pt x="337505" y="2588962"/>
                  <a:pt x="290285" y="2612572"/>
                </a:cubicBezTo>
                <a:cubicBezTo>
                  <a:pt x="274683" y="2620373"/>
                  <a:pt x="262682" y="2634515"/>
                  <a:pt x="246742" y="2641600"/>
                </a:cubicBezTo>
                <a:cubicBezTo>
                  <a:pt x="218781" y="2654027"/>
                  <a:pt x="188685" y="2660953"/>
                  <a:pt x="159657" y="2670629"/>
                </a:cubicBezTo>
                <a:lnTo>
                  <a:pt x="116114" y="2685143"/>
                </a:lnTo>
                <a:cubicBezTo>
                  <a:pt x="87085" y="2680305"/>
                  <a:pt x="54580" y="2685230"/>
                  <a:pt x="29028" y="2670629"/>
                </a:cubicBezTo>
                <a:cubicBezTo>
                  <a:pt x="15744" y="2663038"/>
                  <a:pt x="14514" y="2627086"/>
                  <a:pt x="14514" y="2627086"/>
                </a:cubicBezTo>
                <a:lnTo>
                  <a:pt x="29028" y="2380343"/>
                </a:lnTo>
              </a:path>
            </a:pathLst>
          </a:custGeom>
          <a:solidFill>
            <a:srgbClr val="00B050">
              <a:alpha val="40000"/>
            </a:srgbClr>
          </a:solid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Ellipse 8"/>
          <p:cNvSpPr/>
          <p:nvPr/>
        </p:nvSpPr>
        <p:spPr>
          <a:xfrm>
            <a:off x="5076056" y="2780928"/>
            <a:ext cx="1296144" cy="648072"/>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srcRect l="23683" t="20226" r="35510" b="12273"/>
          <a:stretch/>
        </p:blipFill>
        <p:spPr bwMode="auto">
          <a:xfrm>
            <a:off x="971600" y="332656"/>
            <a:ext cx="7416824" cy="6120680"/>
          </a:xfrm>
          <a:prstGeom prst="rect">
            <a:avLst/>
          </a:prstGeom>
          <a:ln>
            <a:noFill/>
          </a:ln>
          <a:extLst>
            <a:ext uri="{53640926-AAD7-44D8-BBD7-CCE9431645EC}">
              <a14:shadowObscured xmlns:a14="http://schemas.microsoft.com/office/drawing/2010/main" xmlns=""/>
            </a:ext>
          </a:extLst>
        </p:spPr>
      </p:pic>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8169" t="22551" r="29546" b="56449"/>
          <a:stretch/>
        </p:blipFill>
        <p:spPr bwMode="auto">
          <a:xfrm>
            <a:off x="6012160" y="3933056"/>
            <a:ext cx="2880320" cy="2769538"/>
          </a:xfrm>
          <a:prstGeom prst="rect">
            <a:avLst/>
          </a:prstGeom>
          <a:noFill/>
          <a:ln w="381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930" t="22649" r="59258" b="52152"/>
          <a:stretch/>
        </p:blipFill>
        <p:spPr bwMode="auto">
          <a:xfrm>
            <a:off x="395536" y="332656"/>
            <a:ext cx="2520280" cy="3024336"/>
          </a:xfrm>
          <a:prstGeom prst="rect">
            <a:avLst/>
          </a:prstGeom>
          <a:noFill/>
          <a:ln w="381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 name="Connecteur droit avec flèche 6"/>
          <p:cNvCxnSpPr/>
          <p:nvPr/>
        </p:nvCxnSpPr>
        <p:spPr>
          <a:xfrm>
            <a:off x="4644008" y="4149080"/>
            <a:ext cx="0" cy="43204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Olivier\Pictures\img008.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332657"/>
            <a:ext cx="4752528" cy="3744416"/>
          </a:xfrm>
          <a:prstGeom prst="rect">
            <a:avLst/>
          </a:prstGeom>
          <a:noFill/>
          <a:ln>
            <a:noFill/>
          </a:ln>
        </p:spPr>
      </p:pic>
      <p:pic>
        <p:nvPicPr>
          <p:cNvPr id="6" name="Picture 2" descr="http://www.linternaute.com/sortir/nature/ski/selection/stations-preferees/images/15-les-arcs.jpg"/>
          <p:cNvPicPr>
            <a:picLocks noChangeAspect="1" noChangeArrowheads="1"/>
          </p:cNvPicPr>
          <p:nvPr/>
        </p:nvPicPr>
        <p:blipFill>
          <a:blip r:embed="rId3" cstate="print"/>
          <a:srcRect/>
          <a:stretch>
            <a:fillRect/>
          </a:stretch>
        </p:blipFill>
        <p:spPr bwMode="auto">
          <a:xfrm>
            <a:off x="5580112" y="3573016"/>
            <a:ext cx="2880320" cy="2880320"/>
          </a:xfrm>
          <a:prstGeom prst="rect">
            <a:avLst/>
          </a:prstGeom>
          <a:noFill/>
          <a:ln w="57150">
            <a:solidFill>
              <a:schemeClr val="tx1"/>
            </a:solidFill>
          </a:ln>
        </p:spPr>
      </p:pic>
      <p:sp>
        <p:nvSpPr>
          <p:cNvPr id="7" name="Rectangle 6"/>
          <p:cNvSpPr/>
          <p:nvPr/>
        </p:nvSpPr>
        <p:spPr>
          <a:xfrm>
            <a:off x="5076056" y="1052736"/>
            <a:ext cx="4067944" cy="923330"/>
          </a:xfrm>
          <a:prstGeom prst="rect">
            <a:avLst/>
          </a:prstGeom>
        </p:spPr>
        <p:txBody>
          <a:bodyPr wrap="square">
            <a:spAutoFit/>
          </a:bodyPr>
          <a:lstStyle/>
          <a:p>
            <a:r>
              <a:rPr lang="fr-FR" dirty="0" smtClean="0"/>
              <a:t>Photographie de la station des Arcs 1800 vue du ciel </a:t>
            </a:r>
            <a:r>
              <a:rPr lang="fr-FR" dirty="0"/>
              <a:t>avec commune de Bourg Saint Maurice dans la </a:t>
            </a:r>
            <a:r>
              <a:rPr lang="fr-FR" dirty="0" smtClean="0"/>
              <a:t>vallée.</a:t>
            </a:r>
            <a:endParaRPr lang="fr-FR" dirty="0"/>
          </a:p>
        </p:txBody>
      </p:sp>
      <p:sp>
        <p:nvSpPr>
          <p:cNvPr id="8" name="Rectangle 7"/>
          <p:cNvSpPr/>
          <p:nvPr/>
        </p:nvSpPr>
        <p:spPr>
          <a:xfrm>
            <a:off x="3995936" y="6093296"/>
            <a:ext cx="1512168" cy="369332"/>
          </a:xfrm>
          <a:prstGeom prst="rect">
            <a:avLst/>
          </a:prstGeom>
        </p:spPr>
        <p:txBody>
          <a:bodyPr wrap="square">
            <a:spAutoFit/>
          </a:bodyPr>
          <a:lstStyle/>
          <a:p>
            <a:r>
              <a:rPr lang="fr-FR" dirty="0" smtClean="0"/>
              <a:t>Les Arcs 1800</a:t>
            </a: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751" t="28580" r="16925" b="27320"/>
          <a:stretch>
            <a:fillRect/>
          </a:stretch>
        </p:blipFill>
        <p:spPr bwMode="auto">
          <a:xfrm>
            <a:off x="0" y="1628800"/>
            <a:ext cx="9093582" cy="3744416"/>
          </a:xfrm>
          <a:prstGeom prst="rect">
            <a:avLst/>
          </a:prstGeom>
          <a:noFill/>
          <a:ln w="9525">
            <a:noFill/>
            <a:miter lim="800000"/>
            <a:headEnd/>
            <a:tailEnd/>
          </a:ln>
        </p:spPr>
      </p:pic>
      <p:sp>
        <p:nvSpPr>
          <p:cNvPr id="3" name="Rectangle à coins arrondis 2"/>
          <p:cNvSpPr/>
          <p:nvPr/>
        </p:nvSpPr>
        <p:spPr>
          <a:xfrm>
            <a:off x="0" y="2132856"/>
            <a:ext cx="6300192" cy="504056"/>
          </a:xfrm>
          <a:prstGeom prst="round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location-alpes.org/wp-content/uploads/2011/01/avoriaz-portes-du-soleil-location-forfait.jpg"/>
          <p:cNvPicPr>
            <a:picLocks noChangeAspect="1" noChangeArrowheads="1"/>
          </p:cNvPicPr>
          <p:nvPr/>
        </p:nvPicPr>
        <p:blipFill>
          <a:blip r:embed="rId2" cstate="print"/>
          <a:srcRect/>
          <a:stretch>
            <a:fillRect/>
          </a:stretch>
        </p:blipFill>
        <p:spPr bwMode="auto">
          <a:xfrm>
            <a:off x="323528" y="332656"/>
            <a:ext cx="3456384" cy="2592288"/>
          </a:xfrm>
          <a:prstGeom prst="rect">
            <a:avLst/>
          </a:prstGeom>
          <a:noFill/>
          <a:ln w="57150">
            <a:solidFill>
              <a:schemeClr val="tx1"/>
            </a:solidFill>
          </a:ln>
        </p:spPr>
      </p:pic>
      <p:sp>
        <p:nvSpPr>
          <p:cNvPr id="3" name="Rectangle 2"/>
          <p:cNvSpPr/>
          <p:nvPr/>
        </p:nvSpPr>
        <p:spPr>
          <a:xfrm>
            <a:off x="1115616" y="2996952"/>
            <a:ext cx="1440160" cy="369332"/>
          </a:xfrm>
          <a:prstGeom prst="rect">
            <a:avLst/>
          </a:prstGeom>
        </p:spPr>
        <p:txBody>
          <a:bodyPr wrap="square">
            <a:spAutoFit/>
          </a:bodyPr>
          <a:lstStyle/>
          <a:p>
            <a:r>
              <a:rPr lang="fr-FR" dirty="0" smtClean="0"/>
              <a:t>Avoriaz</a:t>
            </a:r>
            <a:endParaRPr lang="fr-FR" dirty="0"/>
          </a:p>
        </p:txBody>
      </p:sp>
      <p:pic>
        <p:nvPicPr>
          <p:cNvPr id="4" name="Picture 2" descr="http://fr.onthesnow.ca/ots/images_i/nr/3650.jpg"/>
          <p:cNvPicPr>
            <a:picLocks noChangeAspect="1" noChangeArrowheads="1"/>
          </p:cNvPicPr>
          <p:nvPr/>
        </p:nvPicPr>
        <p:blipFill>
          <a:blip r:embed="rId3" cstate="print"/>
          <a:srcRect/>
          <a:stretch>
            <a:fillRect/>
          </a:stretch>
        </p:blipFill>
        <p:spPr bwMode="auto">
          <a:xfrm>
            <a:off x="4283968" y="332656"/>
            <a:ext cx="3456384" cy="2592288"/>
          </a:xfrm>
          <a:prstGeom prst="rect">
            <a:avLst/>
          </a:prstGeom>
          <a:noFill/>
          <a:ln w="57150">
            <a:solidFill>
              <a:schemeClr val="tx1"/>
            </a:solidFill>
          </a:ln>
        </p:spPr>
      </p:pic>
      <p:sp>
        <p:nvSpPr>
          <p:cNvPr id="5" name="ZoneTexte 4"/>
          <p:cNvSpPr txBox="1"/>
          <p:nvPr/>
        </p:nvSpPr>
        <p:spPr>
          <a:xfrm>
            <a:off x="5436096" y="2924944"/>
            <a:ext cx="1403648" cy="646331"/>
          </a:xfrm>
          <a:prstGeom prst="rect">
            <a:avLst/>
          </a:prstGeom>
          <a:noFill/>
        </p:spPr>
        <p:txBody>
          <a:bodyPr wrap="square" rtlCol="0">
            <a:spAutoFit/>
          </a:bodyPr>
          <a:lstStyle/>
          <a:p>
            <a:r>
              <a:rPr lang="fr-FR" dirty="0" smtClean="0"/>
              <a:t>Tignes</a:t>
            </a:r>
          </a:p>
          <a:p>
            <a:endParaRPr lang="fr-FR" dirty="0"/>
          </a:p>
        </p:txBody>
      </p:sp>
      <p:pic>
        <p:nvPicPr>
          <p:cNvPr id="6" name="Picture 2" descr="http://www.sejour-vacances-ski.com/proprietaires/images/annonces/302-Superdevoluy.jpg"/>
          <p:cNvPicPr>
            <a:picLocks noChangeAspect="1" noChangeArrowheads="1"/>
          </p:cNvPicPr>
          <p:nvPr/>
        </p:nvPicPr>
        <p:blipFill>
          <a:blip r:embed="rId4" cstate="print"/>
          <a:srcRect/>
          <a:stretch>
            <a:fillRect/>
          </a:stretch>
        </p:blipFill>
        <p:spPr bwMode="auto">
          <a:xfrm>
            <a:off x="395536" y="3717032"/>
            <a:ext cx="3312368" cy="2208245"/>
          </a:xfrm>
          <a:prstGeom prst="rect">
            <a:avLst/>
          </a:prstGeom>
          <a:noFill/>
          <a:ln w="57150">
            <a:solidFill>
              <a:schemeClr val="tx1"/>
            </a:solidFill>
          </a:ln>
        </p:spPr>
      </p:pic>
      <p:sp>
        <p:nvSpPr>
          <p:cNvPr id="7" name="ZoneTexte 6"/>
          <p:cNvSpPr txBox="1"/>
          <p:nvPr/>
        </p:nvSpPr>
        <p:spPr>
          <a:xfrm>
            <a:off x="899592" y="5934670"/>
            <a:ext cx="3456384" cy="646331"/>
          </a:xfrm>
          <a:prstGeom prst="rect">
            <a:avLst/>
          </a:prstGeom>
          <a:noFill/>
        </p:spPr>
        <p:txBody>
          <a:bodyPr wrap="square" rtlCol="0">
            <a:spAutoFit/>
          </a:bodyPr>
          <a:lstStyle/>
          <a:p>
            <a:r>
              <a:rPr lang="fr-FR" dirty="0" smtClean="0"/>
              <a:t>Super Dévoluy</a:t>
            </a:r>
          </a:p>
          <a:p>
            <a:endParaRPr lang="fr-FR" dirty="0"/>
          </a:p>
        </p:txBody>
      </p:sp>
      <p:pic>
        <p:nvPicPr>
          <p:cNvPr id="8" name="Picture 2" descr="http://www.sports-sante.com/images/la-plagne/plagne/plagne-centre.jpg"/>
          <p:cNvPicPr>
            <a:picLocks noChangeAspect="1" noChangeArrowheads="1"/>
          </p:cNvPicPr>
          <p:nvPr/>
        </p:nvPicPr>
        <p:blipFill>
          <a:blip r:embed="rId5" cstate="print"/>
          <a:srcRect/>
          <a:stretch>
            <a:fillRect/>
          </a:stretch>
        </p:blipFill>
        <p:spPr bwMode="auto">
          <a:xfrm>
            <a:off x="4355976" y="3573016"/>
            <a:ext cx="3168352" cy="2376264"/>
          </a:xfrm>
          <a:prstGeom prst="rect">
            <a:avLst/>
          </a:prstGeom>
          <a:noFill/>
          <a:ln w="57150">
            <a:solidFill>
              <a:schemeClr val="tx1"/>
            </a:solidFill>
          </a:ln>
        </p:spPr>
      </p:pic>
      <p:sp>
        <p:nvSpPr>
          <p:cNvPr id="9" name="ZoneTexte 8"/>
          <p:cNvSpPr txBox="1"/>
          <p:nvPr/>
        </p:nvSpPr>
        <p:spPr>
          <a:xfrm>
            <a:off x="5508104" y="5949280"/>
            <a:ext cx="1403648" cy="646331"/>
          </a:xfrm>
          <a:prstGeom prst="rect">
            <a:avLst/>
          </a:prstGeom>
          <a:noFill/>
        </p:spPr>
        <p:txBody>
          <a:bodyPr wrap="square" rtlCol="0">
            <a:spAutoFit/>
          </a:bodyPr>
          <a:lstStyle/>
          <a:p>
            <a:r>
              <a:rPr lang="fr-FR" dirty="0" smtClean="0"/>
              <a:t>La </a:t>
            </a:r>
            <a:r>
              <a:rPr lang="fr-FR" dirty="0" err="1" smtClean="0"/>
              <a:t>Plagne</a:t>
            </a:r>
            <a:endParaRPr lang="fr-FR" dirty="0" smtClean="0"/>
          </a:p>
          <a:p>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523220"/>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1600" b="1" i="1" dirty="0" smtClean="0"/>
              <a:t>Schéma de synthèse</a:t>
            </a:r>
            <a:r>
              <a:rPr lang="fr-FR" sz="2800" dirty="0" smtClean="0"/>
              <a:t>:</a:t>
            </a:r>
          </a:p>
        </p:txBody>
      </p:sp>
      <p:sp>
        <p:nvSpPr>
          <p:cNvPr id="3" name="ZoneTexte 2"/>
          <p:cNvSpPr txBox="1"/>
          <p:nvPr/>
        </p:nvSpPr>
        <p:spPr>
          <a:xfrm>
            <a:off x="323528" y="764704"/>
            <a:ext cx="3384376" cy="3539430"/>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aux ressources variées</a:t>
            </a:r>
          </a:p>
          <a:p>
            <a:endParaRPr lang="fr-FR" sz="1600" dirty="0" smtClean="0"/>
          </a:p>
          <a:p>
            <a:r>
              <a:rPr lang="fr-FR" sz="1600" dirty="0" smtClean="0"/>
              <a:t>Ressources agricoles (sylviculture, élevage et production de fromage mise en valeur par la labellisation AOC)</a:t>
            </a:r>
          </a:p>
          <a:p>
            <a:pPr>
              <a:buFontTx/>
              <a:buChar char="-"/>
            </a:pPr>
            <a:endParaRPr lang="fr-FR" sz="1600" dirty="0" smtClean="0"/>
          </a:p>
          <a:p>
            <a:r>
              <a:rPr lang="fr-FR" sz="1600" dirty="0" smtClean="0"/>
              <a:t>Ressources touristiques (sports d’hiver, tourisme estival, thermalisme)</a:t>
            </a:r>
          </a:p>
          <a:p>
            <a:endParaRPr lang="fr-FR" sz="1600" dirty="0" smtClean="0"/>
          </a:p>
          <a:p>
            <a:r>
              <a:rPr lang="fr-FR" sz="1600" dirty="0" smtClean="0"/>
              <a:t>Ressources industrielles (hydroélectricité et développement industriel associé, cadre de vie attractif)</a:t>
            </a:r>
          </a:p>
        </p:txBody>
      </p:sp>
      <p:sp>
        <p:nvSpPr>
          <p:cNvPr id="5" name="ZoneTexte 4"/>
          <p:cNvSpPr txBox="1"/>
          <p:nvPr/>
        </p:nvSpPr>
        <p:spPr>
          <a:xfrm>
            <a:off x="5292080" y="692696"/>
            <a:ext cx="3456384" cy="1569660"/>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qui subit des dégradations</a:t>
            </a:r>
          </a:p>
          <a:p>
            <a:endParaRPr lang="fr-FR" sz="1600" dirty="0" smtClean="0"/>
          </a:p>
          <a:p>
            <a:r>
              <a:rPr lang="fr-FR" sz="1600" dirty="0" smtClean="0"/>
              <a:t>Bouleversement des écosystèmes naturels et dégradation des paysages par les stations de ski « intégrées »</a:t>
            </a:r>
          </a:p>
          <a:p>
            <a:endParaRPr lang="fr-FR" sz="1600" dirty="0" smtClean="0"/>
          </a:p>
        </p:txBody>
      </p:sp>
      <p:cxnSp>
        <p:nvCxnSpPr>
          <p:cNvPr id="8" name="Forme 7"/>
          <p:cNvCxnSpPr>
            <a:stCxn id="5" idx="2"/>
          </p:cNvCxnSpPr>
          <p:nvPr/>
        </p:nvCxnSpPr>
        <p:spPr>
          <a:xfrm rot="5400000">
            <a:off x="4564742" y="1477526"/>
            <a:ext cx="1670700" cy="3240360"/>
          </a:xfrm>
          <a:prstGeom prst="bentConnector2">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7092280" y="3212976"/>
            <a:ext cx="1584176" cy="830997"/>
          </a:xfrm>
          <a:prstGeom prst="rect">
            <a:avLst/>
          </a:prstGeom>
          <a:noFill/>
        </p:spPr>
        <p:txBody>
          <a:bodyPr wrap="square" rtlCol="0">
            <a:spAutoFit/>
          </a:bodyPr>
          <a:lstStyle/>
          <a:p>
            <a:pPr algn="ctr"/>
            <a:r>
              <a:rPr lang="fr-FR" sz="1600" b="1" i="1" dirty="0" smtClean="0">
                <a:solidFill>
                  <a:schemeClr val="tx2"/>
                </a:solidFill>
              </a:rPr>
              <a:t>Compromet l’exploitation des ressources</a:t>
            </a:r>
            <a:endParaRPr lang="fr-FR" sz="1600" b="1" i="1" dirty="0">
              <a:solidFill>
                <a:schemeClr val="tx2"/>
              </a:solidFill>
            </a:endParaRPr>
          </a:p>
        </p:txBody>
      </p:sp>
      <p:cxnSp>
        <p:nvCxnSpPr>
          <p:cNvPr id="27" name="Connecteur droit avec flèche 26"/>
          <p:cNvCxnSpPr/>
          <p:nvPr/>
        </p:nvCxnSpPr>
        <p:spPr>
          <a:xfrm>
            <a:off x="3707904" y="1772816"/>
            <a:ext cx="1512168" cy="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707904" y="1844824"/>
            <a:ext cx="1440160" cy="1077218"/>
          </a:xfrm>
          <a:prstGeom prst="rect">
            <a:avLst/>
          </a:prstGeom>
          <a:noFill/>
        </p:spPr>
        <p:txBody>
          <a:bodyPr wrap="square" rtlCol="0">
            <a:spAutoFit/>
          </a:bodyPr>
          <a:lstStyle/>
          <a:p>
            <a:pPr algn="ctr"/>
            <a:r>
              <a:rPr lang="fr-FR" sz="1600" b="1" i="1" dirty="0" smtClean="0">
                <a:solidFill>
                  <a:schemeClr val="tx2"/>
                </a:solidFill>
              </a:rPr>
              <a:t>Peut provoquer une dégradation du milieu</a:t>
            </a:r>
            <a:endParaRPr lang="fr-FR" sz="1600" b="1" i="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14090" t="26060" r="9366" b="33621"/>
          <a:stretch>
            <a:fillRect/>
          </a:stretch>
        </p:blipFill>
        <p:spPr bwMode="auto">
          <a:xfrm>
            <a:off x="0" y="980728"/>
            <a:ext cx="4374487" cy="1728192"/>
          </a:xfrm>
          <a:prstGeom prst="rect">
            <a:avLst/>
          </a:prstGeom>
          <a:noFill/>
          <a:ln w="57150">
            <a:solidFill>
              <a:schemeClr val="tx1"/>
            </a:solidFill>
            <a:miter lim="800000"/>
            <a:headEnd/>
            <a:tailEnd/>
          </a:ln>
        </p:spPr>
      </p:pic>
      <p:sp>
        <p:nvSpPr>
          <p:cNvPr id="2" name="ZoneTexte 1"/>
          <p:cNvSpPr txBox="1"/>
          <p:nvPr/>
        </p:nvSpPr>
        <p:spPr>
          <a:xfrm>
            <a:off x="251520" y="260648"/>
            <a:ext cx="8640960" cy="707886"/>
          </a:xfrm>
          <a:prstGeom prst="rect">
            <a:avLst/>
          </a:prstGeom>
          <a:solidFill>
            <a:schemeClr val="accent6">
              <a:lumMod val="60000"/>
              <a:lumOff val="4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marL="457200" indent="-457200" algn="just"/>
            <a:r>
              <a:rPr lang="fr-FR" sz="2000" b="1" i="1" dirty="0" smtClean="0"/>
              <a:t>2) La pollution atmosphérique provoquée par l’important trafic routier transalpin</a:t>
            </a:r>
          </a:p>
        </p:txBody>
      </p:sp>
      <p:sp>
        <p:nvSpPr>
          <p:cNvPr id="4" name="ZoneTexte 3"/>
          <p:cNvSpPr txBox="1"/>
          <p:nvPr/>
        </p:nvSpPr>
        <p:spPr>
          <a:xfrm>
            <a:off x="4499992" y="1268760"/>
            <a:ext cx="3384376" cy="923330"/>
          </a:xfrm>
          <a:prstGeom prst="rect">
            <a:avLst/>
          </a:prstGeom>
          <a:noFill/>
        </p:spPr>
        <p:txBody>
          <a:bodyPr wrap="square" rtlCol="0">
            <a:spAutoFit/>
          </a:bodyPr>
          <a:lstStyle/>
          <a:p>
            <a:r>
              <a:rPr lang="fr-FR" dirty="0" smtClean="0"/>
              <a:t>Photographie de l’autoroute A 43 près de Saint-Jean de Maurienne en hiver.</a:t>
            </a:r>
            <a:endParaRPr lang="fr-FR" dirty="0"/>
          </a:p>
        </p:txBody>
      </p:sp>
      <p:pic>
        <p:nvPicPr>
          <p:cNvPr id="5" name="Picture 2"/>
          <p:cNvPicPr>
            <a:picLocks noChangeAspect="1" noChangeArrowheads="1"/>
          </p:cNvPicPr>
          <p:nvPr/>
        </p:nvPicPr>
        <p:blipFill>
          <a:blip r:embed="rId4" cstate="print"/>
          <a:srcRect l="15036" t="27320" r="32990" b="15981"/>
          <a:stretch>
            <a:fillRect/>
          </a:stretch>
        </p:blipFill>
        <p:spPr bwMode="auto">
          <a:xfrm>
            <a:off x="0" y="2780928"/>
            <a:ext cx="4464496" cy="3652770"/>
          </a:xfrm>
          <a:prstGeom prst="rect">
            <a:avLst/>
          </a:prstGeom>
          <a:noFill/>
          <a:ln w="57150">
            <a:noFill/>
            <a:miter lim="800000"/>
            <a:headEnd/>
            <a:tailEnd/>
          </a:ln>
        </p:spPr>
      </p:pic>
      <p:sp>
        <p:nvSpPr>
          <p:cNvPr id="6" name="ZoneTexte 5"/>
          <p:cNvSpPr txBox="1"/>
          <p:nvPr/>
        </p:nvSpPr>
        <p:spPr>
          <a:xfrm>
            <a:off x="467544" y="6237312"/>
            <a:ext cx="3600400" cy="369332"/>
          </a:xfrm>
          <a:prstGeom prst="rect">
            <a:avLst/>
          </a:prstGeom>
          <a:solidFill>
            <a:schemeClr val="bg1"/>
          </a:solidFill>
        </p:spPr>
        <p:txBody>
          <a:bodyPr wrap="square" rtlCol="0">
            <a:spAutoFit/>
          </a:bodyPr>
          <a:lstStyle/>
          <a:p>
            <a:r>
              <a:rPr lang="fr-FR" i="1" u="sng" dirty="0" smtClean="0"/>
              <a:t>Source :</a:t>
            </a:r>
            <a:r>
              <a:rPr lang="fr-FR" dirty="0" smtClean="0"/>
              <a:t> Manuel Bréal de 1</a:t>
            </a:r>
            <a:r>
              <a:rPr lang="fr-FR" baseline="30000" dirty="0" smtClean="0"/>
              <a:t>ère</a:t>
            </a:r>
            <a:r>
              <a:rPr lang="fr-FR" dirty="0" smtClean="0"/>
              <a:t>, 2007</a:t>
            </a:r>
            <a:endParaRPr lang="fr-FR" dirty="0"/>
          </a:p>
        </p:txBody>
      </p:sp>
      <p:sp>
        <p:nvSpPr>
          <p:cNvPr id="7" name="ZoneTexte 6"/>
          <p:cNvSpPr txBox="1"/>
          <p:nvPr/>
        </p:nvSpPr>
        <p:spPr>
          <a:xfrm>
            <a:off x="4427984" y="3645024"/>
            <a:ext cx="1296144" cy="646331"/>
          </a:xfrm>
          <a:prstGeom prst="rect">
            <a:avLst/>
          </a:prstGeom>
          <a:solidFill>
            <a:schemeClr val="bg1"/>
          </a:solidFill>
          <a:ln>
            <a:solidFill>
              <a:schemeClr val="tx1"/>
            </a:solidFill>
          </a:ln>
        </p:spPr>
        <p:txBody>
          <a:bodyPr wrap="square" rtlCol="0">
            <a:spAutoFit/>
          </a:bodyPr>
          <a:lstStyle/>
          <a:p>
            <a:r>
              <a:rPr lang="fr-FR" dirty="0" smtClean="0"/>
              <a:t>Tunnel du Mont Blanc </a:t>
            </a:r>
            <a:endParaRPr lang="fr-FR" dirty="0"/>
          </a:p>
        </p:txBody>
      </p:sp>
      <p:sp>
        <p:nvSpPr>
          <p:cNvPr id="8" name="ZoneTexte 7"/>
          <p:cNvSpPr txBox="1"/>
          <p:nvPr/>
        </p:nvSpPr>
        <p:spPr>
          <a:xfrm>
            <a:off x="4499992" y="4653136"/>
            <a:ext cx="1080120" cy="646331"/>
          </a:xfrm>
          <a:prstGeom prst="rect">
            <a:avLst/>
          </a:prstGeom>
          <a:solidFill>
            <a:schemeClr val="bg1"/>
          </a:solidFill>
          <a:ln>
            <a:solidFill>
              <a:schemeClr val="tx1"/>
            </a:solidFill>
          </a:ln>
        </p:spPr>
        <p:txBody>
          <a:bodyPr wrap="square" rtlCol="0">
            <a:spAutoFit/>
          </a:bodyPr>
          <a:lstStyle/>
          <a:p>
            <a:r>
              <a:rPr lang="fr-FR" dirty="0" smtClean="0"/>
              <a:t>Tunnel du Fréjus</a:t>
            </a:r>
            <a:endParaRPr lang="fr-FR" dirty="0"/>
          </a:p>
        </p:txBody>
      </p:sp>
      <p:cxnSp>
        <p:nvCxnSpPr>
          <p:cNvPr id="10" name="Connecteur droit avec flèche 9"/>
          <p:cNvCxnSpPr>
            <a:stCxn id="7" idx="1"/>
          </p:cNvCxnSpPr>
          <p:nvPr/>
        </p:nvCxnSpPr>
        <p:spPr>
          <a:xfrm flipH="1">
            <a:off x="2987824" y="3968190"/>
            <a:ext cx="1440160" cy="612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stCxn id="8" idx="1"/>
          </p:cNvCxnSpPr>
          <p:nvPr/>
        </p:nvCxnSpPr>
        <p:spPr>
          <a:xfrm flipH="1" flipV="1">
            <a:off x="2987824" y="4797152"/>
            <a:ext cx="1512168" cy="1791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187624" y="1268760"/>
            <a:ext cx="2088232" cy="923330"/>
          </a:xfrm>
          <a:prstGeom prst="rect">
            <a:avLst/>
          </a:prstGeom>
          <a:solidFill>
            <a:srgbClr val="F8F8F8">
              <a:alpha val="40000"/>
            </a:srgbClr>
          </a:solidFill>
          <a:ln>
            <a:noFill/>
          </a:ln>
        </p:spPr>
        <p:txBody>
          <a:bodyPr wrap="square" rtlCol="0">
            <a:spAutoFit/>
          </a:bodyPr>
          <a:lstStyle/>
          <a:p>
            <a:pPr algn="ctr"/>
            <a:r>
              <a:rPr lang="fr-FR" b="1" dirty="0" smtClean="0">
                <a:solidFill>
                  <a:schemeClr val="tx2"/>
                </a:solidFill>
              </a:rPr>
              <a:t>Fortes contraintes naturelles pour les déplacements.</a:t>
            </a:r>
          </a:p>
        </p:txBody>
      </p:sp>
      <p:sp>
        <p:nvSpPr>
          <p:cNvPr id="17" name="ZoneTexte 16"/>
          <p:cNvSpPr txBox="1"/>
          <p:nvPr/>
        </p:nvSpPr>
        <p:spPr>
          <a:xfrm>
            <a:off x="539552" y="3573016"/>
            <a:ext cx="2520280" cy="923330"/>
          </a:xfrm>
          <a:prstGeom prst="rect">
            <a:avLst/>
          </a:prstGeom>
          <a:solidFill>
            <a:srgbClr val="FFFFFF">
              <a:alpha val="40000"/>
            </a:srgbClr>
          </a:solidFill>
          <a:ln>
            <a:noFill/>
          </a:ln>
        </p:spPr>
        <p:txBody>
          <a:bodyPr wrap="square" rtlCol="0">
            <a:spAutoFit/>
          </a:bodyPr>
          <a:lstStyle/>
          <a:p>
            <a:pPr algn="ctr"/>
            <a:r>
              <a:rPr lang="fr-FR" b="1" dirty="0" smtClean="0">
                <a:solidFill>
                  <a:schemeClr val="tx2"/>
                </a:solidFill>
              </a:rPr>
              <a:t>Mais un espace traversé par un important trafic de poids lourds</a:t>
            </a:r>
          </a:p>
        </p:txBody>
      </p:sp>
      <p:pic>
        <p:nvPicPr>
          <p:cNvPr id="21" name="Picture 2" descr="http://www.iledefrance.fr/fileadmin/contrib_folder/CartePIB-02mauve250.jpg"/>
          <p:cNvPicPr>
            <a:picLocks noChangeAspect="1" noChangeArrowheads="1"/>
          </p:cNvPicPr>
          <p:nvPr/>
        </p:nvPicPr>
        <p:blipFill>
          <a:blip r:embed="rId5" cstate="print"/>
          <a:srcRect/>
          <a:stretch>
            <a:fillRect/>
          </a:stretch>
        </p:blipFill>
        <p:spPr bwMode="auto">
          <a:xfrm>
            <a:off x="5940152" y="2060848"/>
            <a:ext cx="2664296" cy="3175842"/>
          </a:xfrm>
          <a:prstGeom prst="rect">
            <a:avLst/>
          </a:prstGeom>
          <a:noFill/>
        </p:spPr>
      </p:pic>
      <p:sp>
        <p:nvSpPr>
          <p:cNvPr id="22" name="ZoneTexte 21"/>
          <p:cNvSpPr txBox="1"/>
          <p:nvPr/>
        </p:nvSpPr>
        <p:spPr>
          <a:xfrm>
            <a:off x="5940152" y="5301208"/>
            <a:ext cx="2664296" cy="369332"/>
          </a:xfrm>
          <a:prstGeom prst="rect">
            <a:avLst/>
          </a:prstGeom>
          <a:solidFill>
            <a:schemeClr val="bg1"/>
          </a:solidFill>
        </p:spPr>
        <p:txBody>
          <a:bodyPr wrap="square" rtlCol="0">
            <a:spAutoFit/>
          </a:bodyPr>
          <a:lstStyle/>
          <a:p>
            <a:r>
              <a:rPr lang="fr-FR" i="1" u="sng" dirty="0" smtClean="0"/>
              <a:t>Source : </a:t>
            </a:r>
            <a:r>
              <a:rPr lang="fr-FR" dirty="0" smtClean="0"/>
              <a:t>Eurostat, 2006</a:t>
            </a:r>
            <a:endParaRPr lang="fr-FR" dirty="0"/>
          </a:p>
        </p:txBody>
      </p:sp>
      <p:sp>
        <p:nvSpPr>
          <p:cNvPr id="18" name="Ellipse 17"/>
          <p:cNvSpPr/>
          <p:nvPr/>
        </p:nvSpPr>
        <p:spPr>
          <a:xfrm>
            <a:off x="467544" y="3284984"/>
            <a:ext cx="2736304" cy="1368152"/>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1043608" y="1196752"/>
            <a:ext cx="2520280" cy="1080120"/>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5940152" y="3356992"/>
            <a:ext cx="2520280" cy="1200329"/>
          </a:xfrm>
          <a:prstGeom prst="rect">
            <a:avLst/>
          </a:prstGeom>
          <a:solidFill>
            <a:srgbClr val="FFFFFF">
              <a:alpha val="40000"/>
            </a:srgbClr>
          </a:solidFill>
          <a:ln>
            <a:noFill/>
          </a:ln>
        </p:spPr>
        <p:txBody>
          <a:bodyPr wrap="square" rtlCol="0">
            <a:spAutoFit/>
          </a:bodyPr>
          <a:lstStyle/>
          <a:p>
            <a:pPr algn="ctr"/>
            <a:r>
              <a:rPr lang="fr-FR" b="1" dirty="0" smtClean="0">
                <a:solidFill>
                  <a:schemeClr val="tx2"/>
                </a:solidFill>
              </a:rPr>
              <a:t>Ce qui s’explique par une situation au cœur de la mégalopole européenne</a:t>
            </a:r>
          </a:p>
        </p:txBody>
      </p:sp>
      <p:sp>
        <p:nvSpPr>
          <p:cNvPr id="26" name="Ellipse 25"/>
          <p:cNvSpPr/>
          <p:nvPr/>
        </p:nvSpPr>
        <p:spPr>
          <a:xfrm>
            <a:off x="6012160" y="3068960"/>
            <a:ext cx="2592288" cy="1584176"/>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5119047" y="5733256"/>
            <a:ext cx="4024953" cy="646331"/>
          </a:xfrm>
          <a:prstGeom prst="rect">
            <a:avLst/>
          </a:prstGeom>
          <a:solidFill>
            <a:srgbClr val="FFFFFF">
              <a:alpha val="40000"/>
            </a:srgbClr>
          </a:solidFill>
          <a:ln>
            <a:noFill/>
          </a:ln>
        </p:spPr>
        <p:txBody>
          <a:bodyPr wrap="square" rtlCol="0">
            <a:spAutoFit/>
          </a:bodyPr>
          <a:lstStyle/>
          <a:p>
            <a:pPr algn="ctr"/>
            <a:r>
              <a:rPr lang="fr-FR" b="1" dirty="0" smtClean="0">
                <a:solidFill>
                  <a:schemeClr val="tx2"/>
                </a:solidFill>
              </a:rPr>
              <a:t>Un trafic transalpin qui suscite des conflits entre différents types d’acteurs</a:t>
            </a:r>
          </a:p>
        </p:txBody>
      </p:sp>
      <p:sp>
        <p:nvSpPr>
          <p:cNvPr id="28" name="Ellipse 27"/>
          <p:cNvSpPr/>
          <p:nvPr/>
        </p:nvSpPr>
        <p:spPr>
          <a:xfrm>
            <a:off x="4572000" y="5589240"/>
            <a:ext cx="4572000" cy="864096"/>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500" fill="hold"/>
                                        <p:tgtEl>
                                          <p:spTgt spid="21"/>
                                        </p:tgtEl>
                                        <p:attrNameLst>
                                          <p:attrName>ppt_w</p:attrName>
                                        </p:attrNameLst>
                                      </p:cBhvr>
                                      <p:tavLst>
                                        <p:tav tm="0">
                                          <p:val>
                                            <p:fltVal val="0"/>
                                          </p:val>
                                        </p:tav>
                                        <p:tav tm="100000">
                                          <p:val>
                                            <p:strVal val="#ppt_w"/>
                                          </p:val>
                                        </p:tav>
                                      </p:tavLst>
                                    </p:anim>
                                    <p:anim calcmode="lin" valueType="num">
                                      <p:cBhvr>
                                        <p:cTn id="76" dur="500" fill="hold"/>
                                        <p:tgtEl>
                                          <p:spTgt spid="21"/>
                                        </p:tgtEl>
                                        <p:attrNameLst>
                                          <p:attrName>ppt_h</p:attrName>
                                        </p:attrNameLst>
                                      </p:cBhvr>
                                      <p:tavLst>
                                        <p:tav tm="0">
                                          <p:val>
                                            <p:fltVal val="0"/>
                                          </p:val>
                                        </p:tav>
                                        <p:tav tm="100000">
                                          <p:val>
                                            <p:strVal val="#ppt_h"/>
                                          </p:val>
                                        </p:tav>
                                      </p:tavLst>
                                    </p:anim>
                                    <p:animEffect transition="in" filter="fade">
                                      <p:cBhvr>
                                        <p:cTn id="77" dur="500"/>
                                        <p:tgtEl>
                                          <p:spTgt spid="21"/>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p:cTn id="80" dur="500" fill="hold"/>
                                        <p:tgtEl>
                                          <p:spTgt spid="22"/>
                                        </p:tgtEl>
                                        <p:attrNameLst>
                                          <p:attrName>ppt_w</p:attrName>
                                        </p:attrNameLst>
                                      </p:cBhvr>
                                      <p:tavLst>
                                        <p:tav tm="0">
                                          <p:val>
                                            <p:fltVal val="0"/>
                                          </p:val>
                                        </p:tav>
                                        <p:tav tm="100000">
                                          <p:val>
                                            <p:strVal val="#ppt_w"/>
                                          </p:val>
                                        </p:tav>
                                      </p:tavLst>
                                    </p:anim>
                                    <p:anim calcmode="lin" valueType="num">
                                      <p:cBhvr>
                                        <p:cTn id="81" dur="500" fill="hold"/>
                                        <p:tgtEl>
                                          <p:spTgt spid="22"/>
                                        </p:tgtEl>
                                        <p:attrNameLst>
                                          <p:attrName>ppt_h</p:attrName>
                                        </p:attrNameLst>
                                      </p:cBhvr>
                                      <p:tavLst>
                                        <p:tav tm="0">
                                          <p:val>
                                            <p:fltVal val="0"/>
                                          </p:val>
                                        </p:tav>
                                        <p:tav tm="100000">
                                          <p:val>
                                            <p:strVal val="#ppt_h"/>
                                          </p:val>
                                        </p:tav>
                                      </p:tavLst>
                                    </p:anim>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fltVal val="0"/>
                                          </p:val>
                                        </p:tav>
                                        <p:tav tm="100000">
                                          <p:val>
                                            <p:strVal val="#ppt_w"/>
                                          </p:val>
                                        </p:tav>
                                      </p:tavLst>
                                    </p:anim>
                                    <p:anim calcmode="lin" valueType="num">
                                      <p:cBhvr>
                                        <p:cTn id="93" dur="500" fill="hold"/>
                                        <p:tgtEl>
                                          <p:spTgt spid="26"/>
                                        </p:tgtEl>
                                        <p:attrNameLst>
                                          <p:attrName>ppt_h</p:attrName>
                                        </p:attrNameLst>
                                      </p:cBhvr>
                                      <p:tavLst>
                                        <p:tav tm="0">
                                          <p:val>
                                            <p:fltVal val="0"/>
                                          </p:val>
                                        </p:tav>
                                        <p:tav tm="100000">
                                          <p:val>
                                            <p:strVal val="#ppt_h"/>
                                          </p:val>
                                        </p:tav>
                                      </p:tavLst>
                                    </p:anim>
                                    <p:animEffect transition="in" filter="fade">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p:cTn id="99" dur="500" fill="hold"/>
                                        <p:tgtEl>
                                          <p:spTgt spid="28"/>
                                        </p:tgtEl>
                                        <p:attrNameLst>
                                          <p:attrName>ppt_w</p:attrName>
                                        </p:attrNameLst>
                                      </p:cBhvr>
                                      <p:tavLst>
                                        <p:tav tm="0">
                                          <p:val>
                                            <p:fltVal val="0"/>
                                          </p:val>
                                        </p:tav>
                                        <p:tav tm="100000">
                                          <p:val>
                                            <p:strVal val="#ppt_w"/>
                                          </p:val>
                                        </p:tav>
                                      </p:tavLst>
                                    </p:anim>
                                    <p:anim calcmode="lin" valueType="num">
                                      <p:cBhvr>
                                        <p:cTn id="100" dur="500" fill="hold"/>
                                        <p:tgtEl>
                                          <p:spTgt spid="28"/>
                                        </p:tgtEl>
                                        <p:attrNameLst>
                                          <p:attrName>ppt_h</p:attrName>
                                        </p:attrNameLst>
                                      </p:cBhvr>
                                      <p:tavLst>
                                        <p:tav tm="0">
                                          <p:val>
                                            <p:fltVal val="0"/>
                                          </p:val>
                                        </p:tav>
                                        <p:tav tm="100000">
                                          <p:val>
                                            <p:strVal val="#ppt_h"/>
                                          </p:val>
                                        </p:tav>
                                      </p:tavLst>
                                    </p:anim>
                                    <p:animEffect transition="in" filter="fade">
                                      <p:cBhvr>
                                        <p:cTn id="101" dur="500"/>
                                        <p:tgtEl>
                                          <p:spTgt spid="28"/>
                                        </p:tgtEl>
                                      </p:cBhvr>
                                    </p:animEffect>
                                  </p:childTnLst>
                                </p:cTn>
                              </p:par>
                              <p:par>
                                <p:cTn id="102" presetID="53" presetClass="entr" presetSubtype="0" fill="hold" grpId="0" nodeType="withEffect">
                                  <p:stCondLst>
                                    <p:cond delay="0"/>
                                  </p:stCondLst>
                                  <p:childTnLst>
                                    <p:set>
                                      <p:cBhvr>
                                        <p:cTn id="103" dur="1" fill="hold">
                                          <p:stCondLst>
                                            <p:cond delay="0"/>
                                          </p:stCondLst>
                                        </p:cTn>
                                        <p:tgtEl>
                                          <p:spTgt spid="27"/>
                                        </p:tgtEl>
                                        <p:attrNameLst>
                                          <p:attrName>style.visibility</p:attrName>
                                        </p:attrNameLst>
                                      </p:cBhvr>
                                      <p:to>
                                        <p:strVal val="visible"/>
                                      </p:to>
                                    </p:set>
                                    <p:anim calcmode="lin" valueType="num">
                                      <p:cBhvr>
                                        <p:cTn id="104" dur="500" fill="hold"/>
                                        <p:tgtEl>
                                          <p:spTgt spid="27"/>
                                        </p:tgtEl>
                                        <p:attrNameLst>
                                          <p:attrName>ppt_w</p:attrName>
                                        </p:attrNameLst>
                                      </p:cBhvr>
                                      <p:tavLst>
                                        <p:tav tm="0">
                                          <p:val>
                                            <p:fltVal val="0"/>
                                          </p:val>
                                        </p:tav>
                                        <p:tav tm="100000">
                                          <p:val>
                                            <p:strVal val="#ppt_w"/>
                                          </p:val>
                                        </p:tav>
                                      </p:tavLst>
                                    </p:anim>
                                    <p:anim calcmode="lin" valueType="num">
                                      <p:cBhvr>
                                        <p:cTn id="105" dur="500" fill="hold"/>
                                        <p:tgtEl>
                                          <p:spTgt spid="27"/>
                                        </p:tgtEl>
                                        <p:attrNameLst>
                                          <p:attrName>ppt_h</p:attrName>
                                        </p:attrNameLst>
                                      </p:cBhvr>
                                      <p:tavLst>
                                        <p:tav tm="0">
                                          <p:val>
                                            <p:fltVal val="0"/>
                                          </p:val>
                                        </p:tav>
                                        <p:tav tm="100000">
                                          <p:val>
                                            <p:strVal val="#ppt_h"/>
                                          </p:val>
                                        </p:tav>
                                      </p:tavLst>
                                    </p:anim>
                                    <p:animEffect transition="in" filter="fade">
                                      <p:cBhvr>
                                        <p:cTn id="10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16" grpId="0" animBg="1"/>
      <p:bldP spid="17" grpId="0" animBg="1"/>
      <p:bldP spid="22" grpId="0" animBg="1"/>
      <p:bldP spid="18" grpId="0" animBg="1"/>
      <p:bldP spid="15" grpId="0" animBg="1"/>
      <p:bldP spid="25" grpId="0" animBg="1"/>
      <p:bldP spid="26"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01.jpg"/>
          <p:cNvPicPr>
            <a:picLocks noChangeAspect="1"/>
          </p:cNvPicPr>
          <p:nvPr/>
        </p:nvPicPr>
        <p:blipFill>
          <a:blip r:embed="rId3" cstate="print"/>
          <a:srcRect l="30759" t="4126" r="9701" b="67972"/>
          <a:stretch>
            <a:fillRect/>
          </a:stretch>
        </p:blipFill>
        <p:spPr>
          <a:xfrm>
            <a:off x="0" y="1196752"/>
            <a:ext cx="6948264" cy="4481861"/>
          </a:xfrm>
          <a:prstGeom prst="rect">
            <a:avLst/>
          </a:prstGeom>
          <a:ln>
            <a:solidFill>
              <a:schemeClr val="tx1"/>
            </a:solidFill>
          </a:ln>
        </p:spPr>
      </p:pic>
      <p:sp>
        <p:nvSpPr>
          <p:cNvPr id="3" name="ZoneTexte 2"/>
          <p:cNvSpPr txBox="1"/>
          <p:nvPr/>
        </p:nvSpPr>
        <p:spPr>
          <a:xfrm>
            <a:off x="0" y="5805264"/>
            <a:ext cx="8532440" cy="646331"/>
          </a:xfrm>
          <a:prstGeom prst="rect">
            <a:avLst/>
          </a:prstGeom>
          <a:noFill/>
        </p:spPr>
        <p:txBody>
          <a:bodyPr wrap="square" rtlCol="0">
            <a:spAutoFit/>
          </a:bodyPr>
          <a:lstStyle/>
          <a:p>
            <a:r>
              <a:rPr lang="fr-FR" i="1" u="sng" dirty="0" smtClean="0"/>
              <a:t>Source </a:t>
            </a:r>
            <a:r>
              <a:rPr lang="fr-FR" dirty="0" smtClean="0"/>
              <a:t>: OITC, Septembre 2001, à l’occasion du débat concernant la réouverture du tunnel du Mont Blanc  après l’incendie de mars 1999.</a:t>
            </a:r>
            <a:endParaRPr lang="fr-FR" dirty="0"/>
          </a:p>
        </p:txBody>
      </p:sp>
      <p:cxnSp>
        <p:nvCxnSpPr>
          <p:cNvPr id="6" name="Connecteur droit 5"/>
          <p:cNvCxnSpPr/>
          <p:nvPr/>
        </p:nvCxnSpPr>
        <p:spPr>
          <a:xfrm>
            <a:off x="2016224" y="2420888"/>
            <a:ext cx="44644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0" y="2636912"/>
            <a:ext cx="64807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0" y="2852936"/>
            <a:ext cx="49685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1296144" y="3356992"/>
            <a:ext cx="44644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864096" y="3789040"/>
            <a:ext cx="540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3888432" y="4725144"/>
            <a:ext cx="24482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0" y="4941168"/>
            <a:ext cx="66967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0" y="5229200"/>
            <a:ext cx="24482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72008" y="4725144"/>
            <a:ext cx="33123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1152128" y="5589240"/>
            <a:ext cx="432048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6623720" y="2564904"/>
            <a:ext cx="2520280" cy="1200329"/>
          </a:xfrm>
          <a:prstGeom prst="rect">
            <a:avLst/>
          </a:prstGeom>
          <a:solidFill>
            <a:srgbClr val="FFFFFF">
              <a:alpha val="40000"/>
            </a:srgbClr>
          </a:solidFill>
          <a:ln>
            <a:noFill/>
          </a:ln>
        </p:spPr>
        <p:txBody>
          <a:bodyPr wrap="square" rtlCol="0">
            <a:spAutoFit/>
          </a:bodyPr>
          <a:lstStyle/>
          <a:p>
            <a:pPr algn="ctr"/>
            <a:r>
              <a:rPr lang="fr-FR" b="1" dirty="0" smtClean="0">
                <a:solidFill>
                  <a:schemeClr val="tx2"/>
                </a:solidFill>
              </a:rPr>
              <a:t>Traversée essentielle pour les entreprises locales et pour l’économie de la région</a:t>
            </a:r>
          </a:p>
        </p:txBody>
      </p:sp>
      <p:sp>
        <p:nvSpPr>
          <p:cNvPr id="16" name="Ellipse 15"/>
          <p:cNvSpPr/>
          <p:nvPr/>
        </p:nvSpPr>
        <p:spPr>
          <a:xfrm>
            <a:off x="6372200" y="2276872"/>
            <a:ext cx="2771800" cy="1800200"/>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779912" y="476672"/>
            <a:ext cx="5040560" cy="1754326"/>
          </a:xfrm>
          <a:prstGeom prst="rect">
            <a:avLst/>
          </a:prstGeom>
          <a:noFill/>
        </p:spPr>
        <p:txBody>
          <a:bodyPr wrap="square" rtlCol="0">
            <a:spAutoFit/>
          </a:bodyPr>
          <a:lstStyle/>
          <a:p>
            <a:pPr algn="just"/>
            <a:r>
              <a:rPr lang="fr-FR" dirty="0" smtClean="0"/>
              <a:t>Lettre adressée le 3 avril 2002 par « Alp Action », association de protection du milieu alpin,  à la vice-présidente de la Commission européenne, après que celle-ci ait défendu l’idée d’une réouverture du tunnel du Mont-Blanc aux poids lourds devant les ministres français et italien des transports.</a:t>
            </a:r>
            <a:endParaRPr lang="fr-FR" dirty="0"/>
          </a:p>
        </p:txBody>
      </p:sp>
      <p:pic>
        <p:nvPicPr>
          <p:cNvPr id="5" name="Picture 2" descr="C:\Users\Olivier\Pictures\2011-10-08\002.jpg"/>
          <p:cNvPicPr>
            <a:picLocks noChangeAspect="1" noChangeArrowheads="1"/>
          </p:cNvPicPr>
          <p:nvPr/>
        </p:nvPicPr>
        <p:blipFill>
          <a:blip r:embed="rId3" cstate="print"/>
          <a:srcRect l="9506" t="8001" r="36984" b="64700"/>
          <a:stretch>
            <a:fillRect/>
          </a:stretch>
        </p:blipFill>
        <p:spPr bwMode="auto">
          <a:xfrm rot="10800000">
            <a:off x="0" y="0"/>
            <a:ext cx="3707904" cy="2605554"/>
          </a:xfrm>
          <a:prstGeom prst="rect">
            <a:avLst/>
          </a:prstGeom>
          <a:noFill/>
        </p:spPr>
      </p:pic>
      <p:pic>
        <p:nvPicPr>
          <p:cNvPr id="2" name="Image 1" descr="001.jpg"/>
          <p:cNvPicPr>
            <a:picLocks noChangeAspect="1"/>
          </p:cNvPicPr>
          <p:nvPr/>
        </p:nvPicPr>
        <p:blipFill>
          <a:blip r:embed="rId4" cstate="print"/>
          <a:srcRect l="30214" t="62534" r="10439" b="7141"/>
          <a:stretch>
            <a:fillRect/>
          </a:stretch>
        </p:blipFill>
        <p:spPr>
          <a:xfrm>
            <a:off x="2835470" y="2420888"/>
            <a:ext cx="6308530" cy="4437112"/>
          </a:xfrm>
          <a:prstGeom prst="rect">
            <a:avLst/>
          </a:prstGeom>
          <a:ln>
            <a:solidFill>
              <a:schemeClr val="tx1"/>
            </a:solidFill>
          </a:ln>
        </p:spPr>
      </p:pic>
      <p:cxnSp>
        <p:nvCxnSpPr>
          <p:cNvPr id="7" name="Connecteur droit 6"/>
          <p:cNvCxnSpPr/>
          <p:nvPr/>
        </p:nvCxnSpPr>
        <p:spPr>
          <a:xfrm>
            <a:off x="6660232" y="3645024"/>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987824" y="3861048"/>
            <a:ext cx="30963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372200" y="4077072"/>
            <a:ext cx="23762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3203848" y="5733256"/>
            <a:ext cx="59401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2915816" y="5949280"/>
            <a:ext cx="59401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2915816" y="6165304"/>
            <a:ext cx="2232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3779912" y="6381328"/>
            <a:ext cx="4680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2987824" y="6597352"/>
            <a:ext cx="5976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987824" y="6741368"/>
            <a:ext cx="5256584" cy="8384"/>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0" y="3212976"/>
            <a:ext cx="2987824" cy="2304256"/>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251520" y="3573016"/>
            <a:ext cx="2699792" cy="1477328"/>
          </a:xfrm>
          <a:prstGeom prst="rect">
            <a:avLst/>
          </a:prstGeom>
          <a:noFill/>
        </p:spPr>
        <p:txBody>
          <a:bodyPr wrap="square" rtlCol="0">
            <a:spAutoFit/>
          </a:bodyPr>
          <a:lstStyle/>
          <a:p>
            <a:pPr algn="ctr"/>
            <a:r>
              <a:rPr lang="fr-FR" b="1" dirty="0" smtClean="0">
                <a:solidFill>
                  <a:schemeClr val="tx2"/>
                </a:solidFill>
              </a:rPr>
              <a:t>Forte opposition des associations écologiques  (et populations locales) : pollution atmosphérique et nuisances sonores</a:t>
            </a:r>
            <a:endParaRPr lang="fr-FR"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523220"/>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1600" b="1" i="1" dirty="0" smtClean="0"/>
              <a:t>Schéma de synthèse</a:t>
            </a:r>
            <a:r>
              <a:rPr lang="fr-FR" sz="2800" dirty="0" smtClean="0"/>
              <a:t>:</a:t>
            </a:r>
          </a:p>
        </p:txBody>
      </p:sp>
      <p:sp>
        <p:nvSpPr>
          <p:cNvPr id="3" name="ZoneTexte 2"/>
          <p:cNvSpPr txBox="1"/>
          <p:nvPr/>
        </p:nvSpPr>
        <p:spPr>
          <a:xfrm>
            <a:off x="323528" y="764704"/>
            <a:ext cx="3384376" cy="3539430"/>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aux ressources variées</a:t>
            </a:r>
          </a:p>
          <a:p>
            <a:endParaRPr lang="fr-FR" sz="1600" dirty="0" smtClean="0"/>
          </a:p>
          <a:p>
            <a:r>
              <a:rPr lang="fr-FR" sz="1600" dirty="0" smtClean="0"/>
              <a:t>Ressources agricoles (sylviculture, élevage et production de fromage mise en valeur par la labellisation AOC)</a:t>
            </a:r>
          </a:p>
          <a:p>
            <a:pPr>
              <a:buFontTx/>
              <a:buChar char="-"/>
            </a:pPr>
            <a:endParaRPr lang="fr-FR" sz="1600" dirty="0" smtClean="0"/>
          </a:p>
          <a:p>
            <a:r>
              <a:rPr lang="fr-FR" sz="1600" dirty="0" smtClean="0"/>
              <a:t>Ressources touristiques (sports d’hiver, tourisme estival, thermalisme)</a:t>
            </a:r>
          </a:p>
          <a:p>
            <a:endParaRPr lang="fr-FR" sz="1600" dirty="0" smtClean="0"/>
          </a:p>
          <a:p>
            <a:r>
              <a:rPr lang="fr-FR" sz="1600" dirty="0" smtClean="0"/>
              <a:t>Ressources industrielles (hydroélectricité et développement industriel associé, cadre de vie attractif)</a:t>
            </a:r>
          </a:p>
        </p:txBody>
      </p:sp>
      <p:sp>
        <p:nvSpPr>
          <p:cNvPr id="5" name="ZoneTexte 4"/>
          <p:cNvSpPr txBox="1"/>
          <p:nvPr/>
        </p:nvSpPr>
        <p:spPr>
          <a:xfrm>
            <a:off x="5292080" y="692696"/>
            <a:ext cx="3456384" cy="2308324"/>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qui subit des dégradations</a:t>
            </a:r>
          </a:p>
          <a:p>
            <a:endParaRPr lang="fr-FR" sz="1600" dirty="0" smtClean="0"/>
          </a:p>
          <a:p>
            <a:r>
              <a:rPr lang="fr-FR" sz="1600" dirty="0" smtClean="0"/>
              <a:t>Bouleversement des écosystèmes naturels et dégradation des paysages par les stations de ski « intégrées »</a:t>
            </a:r>
          </a:p>
          <a:p>
            <a:endParaRPr lang="fr-FR" sz="1600" dirty="0" smtClean="0"/>
          </a:p>
          <a:p>
            <a:r>
              <a:rPr lang="fr-FR" sz="1600" dirty="0" smtClean="0"/>
              <a:t>Pollution atmosphérique et nuisances sonores provoquées par l’important trafic transalpin de poids lourds.</a:t>
            </a:r>
          </a:p>
        </p:txBody>
      </p:sp>
      <p:cxnSp>
        <p:nvCxnSpPr>
          <p:cNvPr id="8" name="Forme 7"/>
          <p:cNvCxnSpPr>
            <a:stCxn id="5" idx="2"/>
          </p:cNvCxnSpPr>
          <p:nvPr/>
        </p:nvCxnSpPr>
        <p:spPr>
          <a:xfrm rot="5400000">
            <a:off x="4934074" y="1846858"/>
            <a:ext cx="932036" cy="3240360"/>
          </a:xfrm>
          <a:prstGeom prst="bentConnector2">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7092280" y="3212976"/>
            <a:ext cx="1584176" cy="830997"/>
          </a:xfrm>
          <a:prstGeom prst="rect">
            <a:avLst/>
          </a:prstGeom>
          <a:noFill/>
        </p:spPr>
        <p:txBody>
          <a:bodyPr wrap="square" rtlCol="0">
            <a:spAutoFit/>
          </a:bodyPr>
          <a:lstStyle/>
          <a:p>
            <a:pPr algn="ctr"/>
            <a:r>
              <a:rPr lang="fr-FR" sz="1600" b="1" i="1" dirty="0" smtClean="0">
                <a:solidFill>
                  <a:schemeClr val="tx2"/>
                </a:solidFill>
              </a:rPr>
              <a:t>Compromet l’exploitation des ressources</a:t>
            </a:r>
            <a:endParaRPr lang="fr-FR" sz="1600" b="1" i="1" dirty="0">
              <a:solidFill>
                <a:schemeClr val="tx2"/>
              </a:solidFill>
            </a:endParaRPr>
          </a:p>
        </p:txBody>
      </p:sp>
      <p:cxnSp>
        <p:nvCxnSpPr>
          <p:cNvPr id="27" name="Connecteur droit avec flèche 26"/>
          <p:cNvCxnSpPr/>
          <p:nvPr/>
        </p:nvCxnSpPr>
        <p:spPr>
          <a:xfrm>
            <a:off x="3707904" y="1772816"/>
            <a:ext cx="1512168" cy="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707904" y="1844824"/>
            <a:ext cx="1440160" cy="1077218"/>
          </a:xfrm>
          <a:prstGeom prst="rect">
            <a:avLst/>
          </a:prstGeom>
          <a:noFill/>
        </p:spPr>
        <p:txBody>
          <a:bodyPr wrap="square" rtlCol="0">
            <a:spAutoFit/>
          </a:bodyPr>
          <a:lstStyle/>
          <a:p>
            <a:pPr algn="ctr"/>
            <a:r>
              <a:rPr lang="fr-FR" sz="1600" b="1" i="1" dirty="0" smtClean="0">
                <a:solidFill>
                  <a:schemeClr val="tx2"/>
                </a:solidFill>
              </a:rPr>
              <a:t>Peut provoquer une dégradation du milieu</a:t>
            </a:r>
            <a:endParaRPr lang="fr-FR" sz="1600" b="1" i="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p:cTn id="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332656"/>
            <a:ext cx="8640960" cy="707886"/>
          </a:xfrm>
          <a:prstGeom prst="rect">
            <a:avLst/>
          </a:prstGeom>
          <a:solidFill>
            <a:schemeClr val="accent6"/>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algn="just"/>
            <a:r>
              <a:rPr lang="fr-FR" sz="2000" b="1" i="1" dirty="0" smtClean="0"/>
              <a:t>III. Comment les acteurs de l’aménagement du milieu alpin tentent-ils de le gérer de façon durable  ?</a:t>
            </a:r>
          </a:p>
        </p:txBody>
      </p:sp>
      <p:sp>
        <p:nvSpPr>
          <p:cNvPr id="6" name="ZoneTexte 5"/>
          <p:cNvSpPr txBox="1"/>
          <p:nvPr/>
        </p:nvSpPr>
        <p:spPr>
          <a:xfrm>
            <a:off x="251520" y="1412776"/>
            <a:ext cx="8640960" cy="400110"/>
          </a:xfrm>
          <a:prstGeom prst="rect">
            <a:avLst/>
          </a:prstGeom>
          <a:solidFill>
            <a:schemeClr val="accent6">
              <a:lumMod val="60000"/>
              <a:lumOff val="4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marL="457200" indent="-457200" algn="just">
              <a:buFontTx/>
              <a:buAutoNum type="arabicParenR"/>
            </a:pPr>
            <a:r>
              <a:rPr lang="fr-FR" sz="2000" b="1" i="1" dirty="0" smtClean="0"/>
              <a:t>Les outils permettant la protection du milieu naturel</a:t>
            </a:r>
          </a:p>
        </p:txBody>
      </p:sp>
      <p:sp>
        <p:nvSpPr>
          <p:cNvPr id="7" name="ZoneTexte 6"/>
          <p:cNvSpPr txBox="1"/>
          <p:nvPr/>
        </p:nvSpPr>
        <p:spPr>
          <a:xfrm>
            <a:off x="251520" y="1916832"/>
            <a:ext cx="8640960" cy="400110"/>
          </a:xfrm>
          <a:prstGeom prst="rect">
            <a:avLst/>
          </a:prstGeom>
          <a:solidFill>
            <a:schemeClr val="accent6">
              <a:lumMod val="60000"/>
              <a:lumOff val="4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marL="457200" indent="-457200" algn="just"/>
            <a:r>
              <a:rPr lang="fr-FR" sz="2000" b="1" i="1" dirty="0" smtClean="0"/>
              <a:t>2)    Limiter la vulnérabilité aux risques naturels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260648"/>
            <a:ext cx="8640960" cy="400110"/>
          </a:xfrm>
          <a:prstGeom prst="rect">
            <a:avLst/>
          </a:prstGeom>
          <a:solidFill>
            <a:schemeClr val="accent6">
              <a:lumMod val="60000"/>
              <a:lumOff val="4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marL="457200" indent="-457200" algn="just">
              <a:buFontTx/>
              <a:buAutoNum type="arabicParenR"/>
            </a:pPr>
            <a:r>
              <a:rPr lang="fr-FR" sz="2000" b="1" i="1" dirty="0" smtClean="0"/>
              <a:t>Les outils permettant la protection du milieu naturel</a:t>
            </a:r>
          </a:p>
        </p:txBody>
      </p:sp>
      <p:pic>
        <p:nvPicPr>
          <p:cNvPr id="45058" name="Picture 2" descr="http://www.rhone-alpes.developpement-durable.gouv.fr/IMG/jpg/Parcs_RAjuin_2011_cle29be8c.jpg"/>
          <p:cNvPicPr>
            <a:picLocks noChangeAspect="1" noChangeArrowheads="1"/>
          </p:cNvPicPr>
          <p:nvPr/>
        </p:nvPicPr>
        <p:blipFill>
          <a:blip r:embed="rId3" cstate="print"/>
          <a:srcRect l="29297" t="22222" b="4938"/>
          <a:stretch>
            <a:fillRect/>
          </a:stretch>
        </p:blipFill>
        <p:spPr bwMode="auto">
          <a:xfrm>
            <a:off x="1043608" y="836712"/>
            <a:ext cx="7200800" cy="5249598"/>
          </a:xfrm>
          <a:prstGeom prst="rect">
            <a:avLst/>
          </a:prstGeom>
          <a:noFill/>
          <a:ln>
            <a:solidFill>
              <a:schemeClr val="tx1"/>
            </a:solidFill>
          </a:ln>
        </p:spPr>
      </p:pic>
      <p:sp>
        <p:nvSpPr>
          <p:cNvPr id="4" name="ZoneTexte 3"/>
          <p:cNvSpPr txBox="1"/>
          <p:nvPr/>
        </p:nvSpPr>
        <p:spPr>
          <a:xfrm>
            <a:off x="1115616" y="6093296"/>
            <a:ext cx="6696744" cy="646331"/>
          </a:xfrm>
          <a:prstGeom prst="rect">
            <a:avLst/>
          </a:prstGeom>
          <a:noFill/>
        </p:spPr>
        <p:txBody>
          <a:bodyPr wrap="square" rtlCol="0">
            <a:spAutoFit/>
          </a:bodyPr>
          <a:lstStyle/>
          <a:p>
            <a:r>
              <a:rPr lang="fr-FR" i="1" u="sng" dirty="0" smtClean="0"/>
              <a:t>Source</a:t>
            </a:r>
            <a:r>
              <a:rPr lang="fr-FR" dirty="0" smtClean="0"/>
              <a:t>: Site de la Direction Régionale de l’Environnement, de l’Aménagement et du Logement (DREAL) de la Région Rhône-Alpes</a:t>
            </a:r>
            <a:endParaRPr lang="fr-FR" i="1" u="sng"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496944" cy="3693319"/>
          </a:xfrm>
          <a:prstGeom prst="rect">
            <a:avLst/>
          </a:prstGeom>
          <a:ln>
            <a:solidFill>
              <a:schemeClr val="tx1"/>
            </a:solidFill>
          </a:ln>
        </p:spPr>
        <p:txBody>
          <a:bodyPr wrap="square">
            <a:spAutoFit/>
          </a:bodyPr>
          <a:lstStyle/>
          <a:p>
            <a:pPr algn="just"/>
            <a:r>
              <a:rPr lang="fr-FR" b="1" dirty="0" smtClean="0"/>
              <a:t>Loi n°60-708 du 22 juillet 1960 relative à la création des parcs nationaux</a:t>
            </a:r>
          </a:p>
          <a:p>
            <a:pPr algn="just"/>
            <a:r>
              <a:rPr lang="fr-FR" dirty="0" smtClean="0"/>
              <a:t>Art. 1er. – Le territoire de tout ou partie d’une ou de plusieurs communes peut être classé par décret en conseil d’Etat en " parc national " lorsque la conservation de la faune, de la flore, du sol, du sous-sol, de l’atmosphère, des eaux et, en général, d’un milieu naturel présente un intérêt spécial et qu’il importe de préserver ce milieu contre tout effet de dégradation naturelle et de le soustraire à toute intervention artificielle susceptible d’en altérer l’aspect, la composition et l’évolution. Les limites du territoire classé en « parc national » sont déterminées par le décret.</a:t>
            </a:r>
          </a:p>
          <a:p>
            <a:pPr algn="just"/>
            <a:endParaRPr lang="fr-FR" dirty="0" smtClean="0"/>
          </a:p>
          <a:p>
            <a:pPr algn="just"/>
            <a:r>
              <a:rPr lang="fr-FR" dirty="0" smtClean="0"/>
              <a:t>Art. 4. – L’aménagement et la gestion des parcs nationaux sont confiés à un organisme pouvant constituer un établissement public où sont représentées les collectivités locales intéressées. Le décret détermine, sous réserve des règles générales établies par ce règlement, les attributions et les pouvoirs de cet organisme. </a:t>
            </a:r>
          </a:p>
        </p:txBody>
      </p:sp>
      <p:cxnSp>
        <p:nvCxnSpPr>
          <p:cNvPr id="7" name="Connecteur droit 6"/>
          <p:cNvCxnSpPr/>
          <p:nvPr/>
        </p:nvCxnSpPr>
        <p:spPr>
          <a:xfrm>
            <a:off x="323528" y="1196752"/>
            <a:ext cx="540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V="1">
            <a:off x="6732240" y="1196752"/>
            <a:ext cx="1503784" cy="8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4427984" y="1988840"/>
            <a:ext cx="4176464" cy="8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323528" y="2348880"/>
            <a:ext cx="5688632" cy="8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395536" y="3140968"/>
            <a:ext cx="8280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395536" y="3429000"/>
            <a:ext cx="84249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323528" y="3645024"/>
            <a:ext cx="835292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0" y="4581128"/>
            <a:ext cx="3960440" cy="923330"/>
          </a:xfrm>
          <a:prstGeom prst="rect">
            <a:avLst/>
          </a:prstGeom>
          <a:solidFill>
            <a:srgbClr val="FFFFFF">
              <a:alpha val="40000"/>
            </a:srgbClr>
          </a:solidFill>
          <a:ln>
            <a:noFill/>
          </a:ln>
        </p:spPr>
        <p:txBody>
          <a:bodyPr wrap="square" rtlCol="0">
            <a:spAutoFit/>
          </a:bodyPr>
          <a:lstStyle/>
          <a:p>
            <a:pPr algn="ctr"/>
            <a:r>
              <a:rPr lang="fr-FR" b="1" dirty="0" smtClean="0">
                <a:solidFill>
                  <a:schemeClr val="tx2"/>
                </a:solidFill>
              </a:rPr>
              <a:t>Etat</a:t>
            </a:r>
          </a:p>
          <a:p>
            <a:pPr algn="ctr"/>
            <a:endParaRPr lang="fr-FR" b="1" dirty="0" smtClean="0">
              <a:solidFill>
                <a:schemeClr val="tx2"/>
              </a:solidFill>
            </a:endParaRPr>
          </a:p>
          <a:p>
            <a:pPr algn="ctr"/>
            <a:r>
              <a:rPr lang="fr-FR" b="1" dirty="0" smtClean="0">
                <a:solidFill>
                  <a:schemeClr val="tx2"/>
                </a:solidFill>
              </a:rPr>
              <a:t>Conservation</a:t>
            </a:r>
          </a:p>
        </p:txBody>
      </p:sp>
      <p:sp>
        <p:nvSpPr>
          <p:cNvPr id="13" name="Ellipse 12"/>
          <p:cNvSpPr/>
          <p:nvPr/>
        </p:nvSpPr>
        <p:spPr>
          <a:xfrm>
            <a:off x="1115616" y="4509120"/>
            <a:ext cx="1728192" cy="1296144"/>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395536" y="3933056"/>
            <a:ext cx="5616624"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 13" descr="002.jpg"/>
          <p:cNvPicPr>
            <a:picLocks noChangeAspect="1"/>
          </p:cNvPicPr>
          <p:nvPr/>
        </p:nvPicPr>
        <p:blipFill>
          <a:blip r:embed="rId3" cstate="print"/>
          <a:stretch>
            <a:fillRect/>
          </a:stretch>
        </p:blipFill>
        <p:spPr>
          <a:xfrm rot="10800000">
            <a:off x="3779912" y="2420888"/>
            <a:ext cx="4693033" cy="44371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6"/>
          <p:cNvPicPr>
            <a:picLocks noChangeAspect="1" noChangeArrowheads="1"/>
          </p:cNvPicPr>
          <p:nvPr/>
        </p:nvPicPr>
        <p:blipFill>
          <a:blip r:embed="rId3" cstate="print"/>
          <a:srcRect l="20706" t="34880" r="20705" b="36140"/>
          <a:stretch>
            <a:fillRect/>
          </a:stretch>
        </p:blipFill>
        <p:spPr bwMode="auto">
          <a:xfrm>
            <a:off x="251520" y="1700808"/>
            <a:ext cx="5637081" cy="2091176"/>
          </a:xfrm>
          <a:prstGeom prst="rect">
            <a:avLst/>
          </a:prstGeom>
          <a:noFill/>
          <a:ln w="9525">
            <a:noFill/>
            <a:miter lim="800000"/>
            <a:headEnd/>
            <a:tailEnd/>
          </a:ln>
        </p:spPr>
      </p:pic>
      <p:pic>
        <p:nvPicPr>
          <p:cNvPr id="49159" name="Picture 7"/>
          <p:cNvPicPr>
            <a:picLocks noChangeAspect="1" noChangeArrowheads="1"/>
          </p:cNvPicPr>
          <p:nvPr/>
        </p:nvPicPr>
        <p:blipFill>
          <a:blip r:embed="rId4" cstate="print"/>
          <a:srcRect l="14090" t="37400" r="1806" b="48740"/>
          <a:stretch>
            <a:fillRect/>
          </a:stretch>
        </p:blipFill>
        <p:spPr bwMode="auto">
          <a:xfrm>
            <a:off x="395536" y="3789040"/>
            <a:ext cx="8319309" cy="1028229"/>
          </a:xfrm>
          <a:prstGeom prst="rect">
            <a:avLst/>
          </a:prstGeom>
          <a:noFill/>
          <a:ln w="9525">
            <a:noFill/>
            <a:miter lim="800000"/>
            <a:headEnd/>
            <a:tailEnd/>
          </a:ln>
        </p:spPr>
      </p:pic>
      <p:pic>
        <p:nvPicPr>
          <p:cNvPr id="49160" name="Picture 8"/>
          <p:cNvPicPr>
            <a:picLocks noChangeAspect="1" noChangeArrowheads="1"/>
          </p:cNvPicPr>
          <p:nvPr/>
        </p:nvPicPr>
        <p:blipFill>
          <a:blip r:embed="rId5" cstate="print"/>
          <a:srcRect l="13146" t="38660" r="21650" b="47480"/>
          <a:stretch>
            <a:fillRect/>
          </a:stretch>
        </p:blipFill>
        <p:spPr bwMode="auto">
          <a:xfrm>
            <a:off x="251520" y="4725144"/>
            <a:ext cx="7242383" cy="1154583"/>
          </a:xfrm>
          <a:prstGeom prst="rect">
            <a:avLst/>
          </a:prstGeom>
          <a:noFill/>
          <a:ln w="9525">
            <a:noFill/>
            <a:miter lim="800000"/>
            <a:headEnd/>
            <a:tailEnd/>
          </a:ln>
        </p:spPr>
      </p:pic>
      <p:pic>
        <p:nvPicPr>
          <p:cNvPr id="49161" name="Picture 9"/>
          <p:cNvPicPr>
            <a:picLocks noChangeAspect="1" noChangeArrowheads="1"/>
          </p:cNvPicPr>
          <p:nvPr/>
        </p:nvPicPr>
        <p:blipFill>
          <a:blip r:embed="rId6" cstate="print"/>
          <a:srcRect l="14090" t="46220" r="2751" b="29840"/>
          <a:stretch>
            <a:fillRect/>
          </a:stretch>
        </p:blipFill>
        <p:spPr bwMode="auto">
          <a:xfrm>
            <a:off x="1691680" y="404664"/>
            <a:ext cx="5976664" cy="1290416"/>
          </a:xfrm>
          <a:prstGeom prst="rect">
            <a:avLst/>
          </a:prstGeom>
          <a:noFill/>
          <a:ln w="9525">
            <a:noFill/>
            <a:miter lim="800000"/>
            <a:headEnd/>
            <a:tailEnd/>
          </a:ln>
        </p:spPr>
      </p:pic>
      <p:sp>
        <p:nvSpPr>
          <p:cNvPr id="7" name="Rectangle 6"/>
          <p:cNvSpPr/>
          <p:nvPr/>
        </p:nvSpPr>
        <p:spPr>
          <a:xfrm>
            <a:off x="251520" y="260648"/>
            <a:ext cx="8568952" cy="56166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95536" y="5949280"/>
            <a:ext cx="7632848" cy="369332"/>
          </a:xfrm>
          <a:prstGeom prst="rect">
            <a:avLst/>
          </a:prstGeom>
          <a:noFill/>
        </p:spPr>
        <p:txBody>
          <a:bodyPr wrap="square" rtlCol="0">
            <a:spAutoFit/>
          </a:bodyPr>
          <a:lstStyle/>
          <a:p>
            <a:r>
              <a:rPr lang="fr-FR" i="1" u="sng" dirty="0" smtClean="0"/>
              <a:t>Source</a:t>
            </a:r>
            <a:r>
              <a:rPr lang="fr-FR" dirty="0" smtClean="0"/>
              <a:t> : Site du Parc National de la Vanoise, octobre 2011</a:t>
            </a:r>
            <a:endParaRPr lang="fr-FR" i="1" u="sng" dirty="0"/>
          </a:p>
        </p:txBody>
      </p:sp>
      <p:cxnSp>
        <p:nvCxnSpPr>
          <p:cNvPr id="10" name="Connecteur droit 9"/>
          <p:cNvCxnSpPr/>
          <p:nvPr/>
        </p:nvCxnSpPr>
        <p:spPr>
          <a:xfrm>
            <a:off x="2987824" y="3573016"/>
            <a:ext cx="29523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a:endCxn id="49159" idx="0"/>
          </p:cNvCxnSpPr>
          <p:nvPr/>
        </p:nvCxnSpPr>
        <p:spPr>
          <a:xfrm>
            <a:off x="1403648" y="3789040"/>
            <a:ext cx="31515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835696" y="4077072"/>
            <a:ext cx="1008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907704" y="5013176"/>
            <a:ext cx="37444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3707904" y="5301208"/>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2555776" y="5517232"/>
            <a:ext cx="30963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1475656" y="5733256"/>
            <a:ext cx="403244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183560" y="2276872"/>
            <a:ext cx="3960440" cy="923330"/>
          </a:xfrm>
          <a:prstGeom prst="rect">
            <a:avLst/>
          </a:prstGeom>
          <a:solidFill>
            <a:srgbClr val="FFFFFF">
              <a:alpha val="40000"/>
            </a:srgbClr>
          </a:solidFill>
          <a:ln>
            <a:noFill/>
          </a:ln>
        </p:spPr>
        <p:txBody>
          <a:bodyPr wrap="square" rtlCol="0">
            <a:spAutoFit/>
          </a:bodyPr>
          <a:lstStyle/>
          <a:p>
            <a:pPr algn="ctr"/>
            <a:r>
              <a:rPr lang="fr-FR" b="1" dirty="0" smtClean="0">
                <a:solidFill>
                  <a:schemeClr val="tx2"/>
                </a:solidFill>
              </a:rPr>
              <a:t>Protection</a:t>
            </a:r>
          </a:p>
          <a:p>
            <a:pPr algn="ctr"/>
            <a:r>
              <a:rPr lang="fr-FR" b="1" dirty="0" smtClean="0">
                <a:solidFill>
                  <a:schemeClr val="tx2"/>
                </a:solidFill>
              </a:rPr>
              <a:t>Etude du milieu</a:t>
            </a:r>
          </a:p>
          <a:p>
            <a:pPr algn="ctr"/>
            <a:r>
              <a:rPr lang="fr-FR" b="1" dirty="0" smtClean="0">
                <a:solidFill>
                  <a:schemeClr val="tx2"/>
                </a:solidFill>
              </a:rPr>
              <a:t>Sensibilisation du public</a:t>
            </a:r>
          </a:p>
        </p:txBody>
      </p:sp>
      <p:sp>
        <p:nvSpPr>
          <p:cNvPr id="18" name="Ellipse 17"/>
          <p:cNvSpPr/>
          <p:nvPr/>
        </p:nvSpPr>
        <p:spPr>
          <a:xfrm>
            <a:off x="5940152" y="2204864"/>
            <a:ext cx="2664296" cy="1512168"/>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9450" t="13860" r="13061" b="53381"/>
          <a:stretch>
            <a:fillRect/>
          </a:stretch>
        </p:blipFill>
        <p:spPr bwMode="auto">
          <a:xfrm>
            <a:off x="0" y="0"/>
            <a:ext cx="3547270" cy="1124744"/>
          </a:xfrm>
          <a:prstGeom prst="rect">
            <a:avLst/>
          </a:prstGeom>
          <a:noFill/>
          <a:ln w="9525">
            <a:noFill/>
            <a:miter lim="800000"/>
            <a:headEnd/>
            <a:tailEnd/>
          </a:ln>
        </p:spPr>
      </p:pic>
      <p:sp>
        <p:nvSpPr>
          <p:cNvPr id="3" name="ZoneTexte 2"/>
          <p:cNvSpPr txBox="1"/>
          <p:nvPr/>
        </p:nvSpPr>
        <p:spPr>
          <a:xfrm>
            <a:off x="395536" y="1225689"/>
            <a:ext cx="8352928" cy="5632311"/>
          </a:xfrm>
          <a:prstGeom prst="rect">
            <a:avLst/>
          </a:prstGeom>
          <a:solidFill>
            <a:schemeClr val="tx2">
              <a:lumMod val="40000"/>
              <a:lumOff val="60000"/>
            </a:schemeClr>
          </a:solidFill>
          <a:scene3d>
            <a:camera prst="orthographicFront"/>
            <a:lightRig rig="threePt" dir="t"/>
          </a:scene3d>
          <a:sp3d>
            <a:bevelT/>
          </a:sp3d>
        </p:spPr>
        <p:txBody>
          <a:bodyPr wrap="square" rtlCol="0">
            <a:spAutoFit/>
          </a:bodyPr>
          <a:lstStyle/>
          <a:p>
            <a:pPr>
              <a:buFont typeface="Wingdings"/>
              <a:buChar char="è"/>
            </a:pPr>
            <a:r>
              <a:rPr lang="fr-FR" dirty="0" smtClean="0">
                <a:sym typeface="Wingdings" pitchFamily="2" charset="2"/>
              </a:rPr>
              <a:t>Pas d’étude de cas sur un espace urbain (chapitre « La France en villes »)</a:t>
            </a:r>
          </a:p>
          <a:p>
            <a:endParaRPr lang="fr-FR" dirty="0" smtClean="0">
              <a:sym typeface="Wingdings" pitchFamily="2" charset="2"/>
            </a:endParaRPr>
          </a:p>
          <a:p>
            <a:pPr>
              <a:buFont typeface="Wingdings"/>
              <a:buChar char="è"/>
            </a:pPr>
            <a:r>
              <a:rPr lang="fr-FR" dirty="0" smtClean="0">
                <a:sym typeface="Wingdings" pitchFamily="2" charset="2"/>
              </a:rPr>
              <a:t> « Cette étude de cas se prête à la réalisation d’un croquis. Un schéma peut être mobilisé le jour de l’examen. »</a:t>
            </a:r>
          </a:p>
          <a:p>
            <a:pPr>
              <a:buFont typeface="Wingdings"/>
              <a:buChar char="è"/>
            </a:pPr>
            <a:endParaRPr lang="fr-FR" dirty="0" smtClean="0">
              <a:sym typeface="Wingdings" pitchFamily="2" charset="2"/>
            </a:endParaRPr>
          </a:p>
          <a:p>
            <a:pPr>
              <a:buFont typeface="Wingdings"/>
              <a:buChar char="è"/>
            </a:pPr>
            <a:r>
              <a:rPr lang="fr-FR" dirty="0" smtClean="0">
                <a:sym typeface="Wingdings" pitchFamily="2" charset="2"/>
              </a:rPr>
              <a:t>2e partie : repères importants (climats, reliefs, principaux fleuves, contraintes naturelles… )</a:t>
            </a:r>
          </a:p>
          <a:p>
            <a:pPr>
              <a:buFont typeface="Wingdings"/>
              <a:buChar char="è"/>
            </a:pPr>
            <a:endParaRPr lang="fr-FR" dirty="0" smtClean="0">
              <a:sym typeface="Wingdings" pitchFamily="2" charset="2"/>
            </a:endParaRPr>
          </a:p>
          <a:p>
            <a:pPr>
              <a:buFont typeface="Wingdings"/>
              <a:buChar char="è"/>
            </a:pPr>
            <a:r>
              <a:rPr lang="fr-FR" dirty="0" smtClean="0">
                <a:sym typeface="Wingdings" pitchFamily="2" charset="2"/>
              </a:rPr>
              <a:t> Comprend la question des risques.</a:t>
            </a:r>
          </a:p>
          <a:p>
            <a:pPr>
              <a:buFont typeface="Wingdings"/>
              <a:buChar char="è"/>
            </a:pPr>
            <a:endParaRPr lang="fr-FR" dirty="0" smtClean="0">
              <a:sym typeface="Wingdings" pitchFamily="2" charset="2"/>
            </a:endParaRPr>
          </a:p>
          <a:p>
            <a:pPr>
              <a:buFont typeface="Wingdings"/>
              <a:buChar char="è"/>
            </a:pPr>
            <a:r>
              <a:rPr lang="fr-FR" dirty="0" smtClean="0">
                <a:sym typeface="Wingdings" pitchFamily="2" charset="2"/>
              </a:rPr>
              <a:t>Articulation des échelles spatiales / Acteurs / Conflits sur l’espace / Aménagements</a:t>
            </a:r>
          </a:p>
          <a:p>
            <a:pPr>
              <a:buFont typeface="Wingdings"/>
              <a:buChar char="è"/>
            </a:pPr>
            <a:endParaRPr lang="fr-FR" dirty="0" smtClean="0">
              <a:sym typeface="Wingdings" pitchFamily="2" charset="2"/>
            </a:endParaRPr>
          </a:p>
          <a:p>
            <a:pPr>
              <a:buFont typeface="Wingdings"/>
              <a:buChar char="è"/>
            </a:pPr>
            <a:r>
              <a:rPr lang="fr-FR" dirty="0" smtClean="0">
                <a:sym typeface="Wingdings" pitchFamily="2" charset="2"/>
              </a:rPr>
              <a:t>Croquis sur « les potentialités et les contraintes du territoire français » pouvant être demandé le jour de l’examen</a:t>
            </a:r>
          </a:p>
          <a:p>
            <a:pPr>
              <a:buFont typeface="Wingdings"/>
              <a:buChar char="è"/>
            </a:pPr>
            <a:endParaRPr lang="fr-FR" dirty="0" smtClean="0">
              <a:sym typeface="Wingdings" pitchFamily="2" charset="2"/>
            </a:endParaRPr>
          </a:p>
          <a:p>
            <a:pPr>
              <a:buFont typeface="Wingdings"/>
              <a:buChar char="è"/>
            </a:pPr>
            <a:r>
              <a:rPr lang="fr-FR" dirty="0" smtClean="0">
                <a:sym typeface="Wingdings" pitchFamily="2" charset="2"/>
              </a:rPr>
              <a:t>Préparer à un sujet de composition « Potentialités et contraintes du territoire français » / « Le territoire français : des territoires aménagés, des territoires à ménager ? » / « Atouts et contraintes du territoire français » + analyse de document.</a:t>
            </a:r>
          </a:p>
          <a:p>
            <a:pPr>
              <a:buFont typeface="Wingdings"/>
              <a:buChar char="è"/>
            </a:pPr>
            <a:endParaRPr lang="fr-FR" dirty="0" smtClean="0">
              <a:sym typeface="Wingdings" pitchFamily="2" charset="2"/>
            </a:endParaRPr>
          </a:p>
          <a:p>
            <a:pPr>
              <a:buFont typeface="Wingdings"/>
              <a:buChar char="è"/>
            </a:pPr>
            <a:r>
              <a:rPr lang="fr-FR" dirty="0" smtClean="0">
                <a:sym typeface="Wingdings" pitchFamily="2" charset="2"/>
              </a:rPr>
              <a:t>4-5h</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p:cTn id="3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 calcmode="lin" valueType="num">
                                      <p:cBhvr>
                                        <p:cTn id="42"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44" dur="500"/>
                                        <p:tgtEl>
                                          <p:spTgt spid="3">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p:cTn id="49"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51" dur="500"/>
                                        <p:tgtEl>
                                          <p:spTgt spid="3">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 calcmode="lin" valueType="num">
                                      <p:cBhvr>
                                        <p:cTn id="56" dur="5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14" end="14"/>
                                            </p:txEl>
                                          </p:spTgt>
                                        </p:tgtEl>
                                        <p:attrNameLst>
                                          <p:attrName>ppt_h</p:attrName>
                                        </p:attrNameLst>
                                      </p:cBhvr>
                                      <p:tavLst>
                                        <p:tav tm="0">
                                          <p:val>
                                            <p:fltVal val="0"/>
                                          </p:val>
                                        </p:tav>
                                        <p:tav tm="100000">
                                          <p:val>
                                            <p:strVal val="#ppt_h"/>
                                          </p:val>
                                        </p:tav>
                                      </p:tavLst>
                                    </p:anim>
                                    <p:animEffect transition="in" filter="fade">
                                      <p:cBhvr>
                                        <p:cTn id="58"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58847"/>
            <a:ext cx="8424936" cy="2862322"/>
          </a:xfrm>
          <a:prstGeom prst="rect">
            <a:avLst/>
          </a:prstGeom>
          <a:ln>
            <a:solidFill>
              <a:schemeClr val="tx1"/>
            </a:solidFill>
          </a:ln>
        </p:spPr>
        <p:txBody>
          <a:bodyPr wrap="square">
            <a:spAutoFit/>
          </a:bodyPr>
          <a:lstStyle/>
          <a:p>
            <a:pPr algn="just"/>
            <a:r>
              <a:rPr lang="fr-FR" b="1" i="1" u="sng" dirty="0" smtClean="0"/>
              <a:t>Comment se crée un Parc Naturel Régional ?</a:t>
            </a:r>
          </a:p>
          <a:p>
            <a:pPr algn="just"/>
            <a:r>
              <a:rPr lang="fr-FR" dirty="0" smtClean="0"/>
              <a:t>	L'initiative de la création d'un Parc naturel régional revient au Conseil régional dans le cadre de sa compétence en aménagement du territoire.</a:t>
            </a:r>
          </a:p>
          <a:p>
            <a:pPr algn="just"/>
            <a:r>
              <a:rPr lang="fr-FR" dirty="0" smtClean="0"/>
              <a:t>	Le projet de Parc naturel régional est élaboré sous la responsabilité de la Région, dans la concertation la plus large possible entre toutes les collectivités territoriales (région, départements, communes). Le projet partagé pour le territoire est formalisé par un contrat : la </a:t>
            </a:r>
            <a:r>
              <a:rPr lang="fr-FR" dirty="0" smtClean="0">
                <a:solidFill>
                  <a:srgbClr val="000000"/>
                </a:solidFill>
              </a:rPr>
              <a:t>Charte du Parc</a:t>
            </a:r>
            <a:r>
              <a:rPr lang="fr-FR" dirty="0" smtClean="0"/>
              <a:t>.</a:t>
            </a:r>
          </a:p>
          <a:p>
            <a:pPr algn="just"/>
            <a:r>
              <a:rPr lang="fr-FR" dirty="0" smtClean="0"/>
              <a:t>	Après adhésion volontaire de tous les partenaires à la Charte, la Région concernée l'approuve et sollicite le classement du territoire en « Parc naturel régional » auprès du Ministère en charge de l'Environnement.</a:t>
            </a:r>
            <a:endParaRPr lang="fr-FR" i="1" u="sng" dirty="0" smtClean="0"/>
          </a:p>
        </p:txBody>
      </p:sp>
      <p:pic>
        <p:nvPicPr>
          <p:cNvPr id="3" name="Picture 2" descr="http://www.gites-de-france-alpes.com/tzr/scripts/resizer.php?filename=T004/img1/83/7f/FR.4dnrup2fth3m&amp;mime=image%2Fgif&amp;geometry=270x%3E"/>
          <p:cNvPicPr>
            <a:picLocks noChangeAspect="1" noChangeArrowheads="1"/>
          </p:cNvPicPr>
          <p:nvPr/>
        </p:nvPicPr>
        <p:blipFill>
          <a:blip r:embed="rId3" cstate="print"/>
          <a:srcRect/>
          <a:stretch>
            <a:fillRect/>
          </a:stretch>
        </p:blipFill>
        <p:spPr bwMode="auto">
          <a:xfrm>
            <a:off x="539552" y="2957748"/>
            <a:ext cx="2232248" cy="3381442"/>
          </a:xfrm>
          <a:prstGeom prst="rect">
            <a:avLst/>
          </a:prstGeom>
          <a:noFill/>
        </p:spPr>
      </p:pic>
      <p:sp>
        <p:nvSpPr>
          <p:cNvPr id="4" name="Rectangle 3"/>
          <p:cNvSpPr/>
          <p:nvPr/>
        </p:nvSpPr>
        <p:spPr>
          <a:xfrm>
            <a:off x="395536" y="6211669"/>
            <a:ext cx="2875403" cy="646331"/>
          </a:xfrm>
          <a:prstGeom prst="rect">
            <a:avLst/>
          </a:prstGeom>
        </p:spPr>
        <p:txBody>
          <a:bodyPr wrap="none">
            <a:spAutoFit/>
          </a:bodyPr>
          <a:lstStyle/>
          <a:p>
            <a:pPr algn="just"/>
            <a:r>
              <a:rPr lang="fr-FR" i="1" u="sng" dirty="0" smtClean="0"/>
              <a:t>Source </a:t>
            </a:r>
            <a:r>
              <a:rPr lang="fr-FR" dirty="0" smtClean="0"/>
              <a:t>: Site du PNR Vercors,</a:t>
            </a:r>
          </a:p>
          <a:p>
            <a:pPr algn="just"/>
            <a:r>
              <a:rPr lang="fr-FR" dirty="0" smtClean="0"/>
              <a:t> octobre 2011</a:t>
            </a:r>
            <a:endParaRPr lang="fr-FR" dirty="0"/>
          </a:p>
        </p:txBody>
      </p:sp>
      <p:pic>
        <p:nvPicPr>
          <p:cNvPr id="5" name="Picture 3"/>
          <p:cNvPicPr>
            <a:picLocks noChangeAspect="1" noChangeArrowheads="1"/>
          </p:cNvPicPr>
          <p:nvPr/>
        </p:nvPicPr>
        <p:blipFill>
          <a:blip r:embed="rId4" cstate="print"/>
          <a:srcRect l="30155" t="48740" r="15980" b="28580"/>
          <a:stretch>
            <a:fillRect/>
          </a:stretch>
        </p:blipFill>
        <p:spPr bwMode="auto">
          <a:xfrm>
            <a:off x="2915816" y="3140968"/>
            <a:ext cx="6228184" cy="1966795"/>
          </a:xfrm>
          <a:prstGeom prst="rect">
            <a:avLst/>
          </a:prstGeom>
          <a:noFill/>
          <a:ln w="9525">
            <a:noFill/>
            <a:miter lim="800000"/>
            <a:headEnd/>
            <a:tailEnd/>
          </a:ln>
        </p:spPr>
      </p:pic>
      <p:cxnSp>
        <p:nvCxnSpPr>
          <p:cNvPr id="8" name="Connecteur droit 7"/>
          <p:cNvCxnSpPr/>
          <p:nvPr/>
        </p:nvCxnSpPr>
        <p:spPr>
          <a:xfrm>
            <a:off x="1403648" y="620688"/>
            <a:ext cx="73448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1403648" y="1484784"/>
            <a:ext cx="73448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915816" y="2564904"/>
            <a:ext cx="5904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467544" y="2852936"/>
            <a:ext cx="4824536"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067944" y="5229200"/>
            <a:ext cx="3960440" cy="1200329"/>
          </a:xfrm>
          <a:prstGeom prst="rect">
            <a:avLst/>
          </a:prstGeom>
          <a:solidFill>
            <a:srgbClr val="FFFFFF">
              <a:alpha val="40000"/>
            </a:srgbClr>
          </a:solidFill>
          <a:ln>
            <a:noFill/>
          </a:ln>
        </p:spPr>
        <p:txBody>
          <a:bodyPr wrap="square" rtlCol="0">
            <a:spAutoFit/>
          </a:bodyPr>
          <a:lstStyle/>
          <a:p>
            <a:pPr algn="ctr"/>
            <a:r>
              <a:rPr lang="fr-FR" b="1" dirty="0" smtClean="0">
                <a:solidFill>
                  <a:schemeClr val="tx2"/>
                </a:solidFill>
              </a:rPr>
              <a:t>Régions et collectivités locales</a:t>
            </a:r>
          </a:p>
          <a:p>
            <a:pPr algn="ctr"/>
            <a:endParaRPr lang="fr-FR" b="1" dirty="0" smtClean="0">
              <a:solidFill>
                <a:schemeClr val="tx2"/>
              </a:solidFill>
            </a:endParaRPr>
          </a:p>
          <a:p>
            <a:pPr algn="ctr"/>
            <a:r>
              <a:rPr lang="fr-FR" b="1" dirty="0" smtClean="0">
                <a:solidFill>
                  <a:schemeClr val="tx2"/>
                </a:solidFill>
              </a:rPr>
              <a:t>Protection et développement économique</a:t>
            </a:r>
          </a:p>
        </p:txBody>
      </p:sp>
      <p:sp>
        <p:nvSpPr>
          <p:cNvPr id="13" name="Ellipse 12"/>
          <p:cNvSpPr/>
          <p:nvPr/>
        </p:nvSpPr>
        <p:spPr>
          <a:xfrm>
            <a:off x="4067944" y="5085184"/>
            <a:ext cx="3744416" cy="1440160"/>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523220"/>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1600" b="1" i="1" dirty="0" smtClean="0"/>
              <a:t>Schéma de synthèse</a:t>
            </a:r>
            <a:r>
              <a:rPr lang="fr-FR" sz="2800" dirty="0" smtClean="0"/>
              <a:t>:</a:t>
            </a:r>
          </a:p>
        </p:txBody>
      </p:sp>
      <p:sp>
        <p:nvSpPr>
          <p:cNvPr id="3" name="ZoneTexte 2"/>
          <p:cNvSpPr txBox="1"/>
          <p:nvPr/>
        </p:nvSpPr>
        <p:spPr>
          <a:xfrm>
            <a:off x="323528" y="764704"/>
            <a:ext cx="3384376" cy="3539430"/>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aux ressources variées</a:t>
            </a:r>
          </a:p>
          <a:p>
            <a:endParaRPr lang="fr-FR" sz="1600" dirty="0" smtClean="0"/>
          </a:p>
          <a:p>
            <a:r>
              <a:rPr lang="fr-FR" sz="1600" dirty="0" smtClean="0"/>
              <a:t>Ressources agricoles (sylviculture, élevage et production de fromage mise en valeur par la labellisation AOC)</a:t>
            </a:r>
          </a:p>
          <a:p>
            <a:pPr>
              <a:buFontTx/>
              <a:buChar char="-"/>
            </a:pPr>
            <a:endParaRPr lang="fr-FR" sz="1600" dirty="0" smtClean="0"/>
          </a:p>
          <a:p>
            <a:r>
              <a:rPr lang="fr-FR" sz="1600" dirty="0" smtClean="0"/>
              <a:t>Ressources touristiques (sports d’hiver, tourisme estival, thermalisme)</a:t>
            </a:r>
          </a:p>
          <a:p>
            <a:endParaRPr lang="fr-FR" sz="1600" dirty="0" smtClean="0"/>
          </a:p>
          <a:p>
            <a:r>
              <a:rPr lang="fr-FR" sz="1600" dirty="0" smtClean="0"/>
              <a:t>Ressources industrielles (hydroélectricité et développement industriel associé, cadre de vie attractif)</a:t>
            </a:r>
          </a:p>
        </p:txBody>
      </p:sp>
      <p:sp>
        <p:nvSpPr>
          <p:cNvPr id="5" name="ZoneTexte 4"/>
          <p:cNvSpPr txBox="1"/>
          <p:nvPr/>
        </p:nvSpPr>
        <p:spPr>
          <a:xfrm>
            <a:off x="5292080" y="692696"/>
            <a:ext cx="3456384" cy="2308324"/>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qui subit des dégradations</a:t>
            </a:r>
          </a:p>
          <a:p>
            <a:endParaRPr lang="fr-FR" sz="1600" dirty="0" smtClean="0"/>
          </a:p>
          <a:p>
            <a:r>
              <a:rPr lang="fr-FR" sz="1600" dirty="0" smtClean="0"/>
              <a:t>Bouleversement des écosystèmes naturels et dégradation des paysages par les stations de ski « intégrées »</a:t>
            </a:r>
          </a:p>
          <a:p>
            <a:endParaRPr lang="fr-FR" sz="1600" dirty="0" smtClean="0"/>
          </a:p>
          <a:p>
            <a:r>
              <a:rPr lang="fr-FR" sz="1600" dirty="0" smtClean="0"/>
              <a:t>Pollution atmosphérique et nuisances sonores provoquées par l’important trafic transalpin de poids lourds.</a:t>
            </a:r>
          </a:p>
        </p:txBody>
      </p:sp>
      <p:sp>
        <p:nvSpPr>
          <p:cNvPr id="6" name="ZoneTexte 5"/>
          <p:cNvSpPr txBox="1"/>
          <p:nvPr/>
        </p:nvSpPr>
        <p:spPr>
          <a:xfrm>
            <a:off x="323528" y="4797152"/>
            <a:ext cx="8424936" cy="1077218"/>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Les outils pour gérer durablement le milieu alpin</a:t>
            </a:r>
          </a:p>
          <a:p>
            <a:endParaRPr lang="fr-FR" sz="1600" b="1" i="1" u="sng" dirty="0" smtClean="0"/>
          </a:p>
          <a:p>
            <a:r>
              <a:rPr lang="fr-FR" sz="1600" dirty="0" smtClean="0"/>
              <a:t>Périmètres de protection depuis les années 1960-70 (Parcs nationaux et parcs naturels régionaux)</a:t>
            </a:r>
          </a:p>
          <a:p>
            <a:endParaRPr lang="fr-FR" sz="1600" dirty="0" smtClean="0"/>
          </a:p>
        </p:txBody>
      </p:sp>
      <p:cxnSp>
        <p:nvCxnSpPr>
          <p:cNvPr id="8" name="Forme 7"/>
          <p:cNvCxnSpPr>
            <a:stCxn id="5" idx="2"/>
          </p:cNvCxnSpPr>
          <p:nvPr/>
        </p:nvCxnSpPr>
        <p:spPr>
          <a:xfrm rot="5400000">
            <a:off x="4934074" y="1846858"/>
            <a:ext cx="932036" cy="3240360"/>
          </a:xfrm>
          <a:prstGeom prst="bentConnector2">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7092280" y="3212976"/>
            <a:ext cx="1584176" cy="830997"/>
          </a:xfrm>
          <a:prstGeom prst="rect">
            <a:avLst/>
          </a:prstGeom>
          <a:noFill/>
        </p:spPr>
        <p:txBody>
          <a:bodyPr wrap="square" rtlCol="0">
            <a:spAutoFit/>
          </a:bodyPr>
          <a:lstStyle/>
          <a:p>
            <a:pPr algn="ctr"/>
            <a:r>
              <a:rPr lang="fr-FR" sz="1600" b="1" i="1" dirty="0" smtClean="0">
                <a:solidFill>
                  <a:schemeClr val="tx2"/>
                </a:solidFill>
              </a:rPr>
              <a:t>Compromet l’exploitation des ressources</a:t>
            </a:r>
            <a:endParaRPr lang="fr-FR" sz="1600" b="1" i="1" dirty="0">
              <a:solidFill>
                <a:schemeClr val="tx2"/>
              </a:solidFill>
            </a:endParaRPr>
          </a:p>
        </p:txBody>
      </p:sp>
      <p:sp>
        <p:nvSpPr>
          <p:cNvPr id="10" name="Accolade fermante 9"/>
          <p:cNvSpPr/>
          <p:nvPr/>
        </p:nvSpPr>
        <p:spPr>
          <a:xfrm rot="5400000">
            <a:off x="4211960" y="188640"/>
            <a:ext cx="576064" cy="8496944"/>
          </a:xfrm>
          <a:prstGeom prst="rightBrace">
            <a:avLst>
              <a:gd name="adj1" fmla="val 41947"/>
              <a:gd name="adj2" fmla="val 50000"/>
            </a:avLst>
          </a:prstGeom>
          <a:ln w="762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7" name="Connecteur droit avec flèche 26"/>
          <p:cNvCxnSpPr/>
          <p:nvPr/>
        </p:nvCxnSpPr>
        <p:spPr>
          <a:xfrm>
            <a:off x="3707904" y="1772816"/>
            <a:ext cx="1512168" cy="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707904" y="1844824"/>
            <a:ext cx="1440160" cy="1077218"/>
          </a:xfrm>
          <a:prstGeom prst="rect">
            <a:avLst/>
          </a:prstGeom>
          <a:noFill/>
        </p:spPr>
        <p:txBody>
          <a:bodyPr wrap="square" rtlCol="0">
            <a:spAutoFit/>
          </a:bodyPr>
          <a:lstStyle/>
          <a:p>
            <a:pPr algn="ctr"/>
            <a:r>
              <a:rPr lang="fr-FR" sz="1600" b="1" i="1" dirty="0" smtClean="0">
                <a:solidFill>
                  <a:schemeClr val="tx2"/>
                </a:solidFill>
              </a:rPr>
              <a:t>Peut provoquer une dégradation du milieu</a:t>
            </a:r>
            <a:endParaRPr lang="fr-FR" sz="1600" b="1" i="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620688"/>
            <a:ext cx="8496944" cy="5632311"/>
          </a:xfrm>
          <a:prstGeom prst="rect">
            <a:avLst/>
          </a:prstGeom>
          <a:ln>
            <a:solidFill>
              <a:schemeClr val="tx1"/>
            </a:solidFill>
          </a:ln>
        </p:spPr>
        <p:txBody>
          <a:bodyPr wrap="square">
            <a:spAutoFit/>
          </a:bodyPr>
          <a:lstStyle/>
          <a:p>
            <a:pPr algn="just"/>
            <a:r>
              <a:rPr lang="fr-FR" b="1" u="sng" dirty="0" smtClean="0"/>
              <a:t>ÉDITORIAL sur le site Internet de la Convention Alpine, octobre 2011</a:t>
            </a:r>
          </a:p>
          <a:p>
            <a:pPr algn="just"/>
            <a:endParaRPr lang="fr-FR" dirty="0" smtClean="0"/>
          </a:p>
          <a:p>
            <a:pPr algn="just"/>
            <a:r>
              <a:rPr lang="fr-FR" dirty="0" smtClean="0"/>
              <a:t>La région alpine est confrontée aux défis actuels de la mondialisation, parmi lesquels figurent notamment les conséquences du changement climatique, la concurrence économique internationale, l'augmentation du trafic à travers les Alpes, mais aussi le recul de la biodiversité. Ces évolutions ne s'arrêtent pas aux frontières nationales, mais affectent l'ensemble de l'Arc alpin. Des stratégies et des mesures faisant fi des frontières, fondées sur la coopération internationale et coordonnées au niveau régional seront nécessaires pour y faire face de manière adéquate.</a:t>
            </a:r>
          </a:p>
          <a:p>
            <a:pPr algn="just"/>
            <a:r>
              <a:rPr lang="fr-FR" dirty="0" smtClean="0"/>
              <a:t/>
            </a:r>
            <a:br>
              <a:rPr lang="fr-FR" dirty="0" smtClean="0"/>
            </a:br>
            <a:r>
              <a:rPr lang="fr-FR" dirty="0" smtClean="0"/>
              <a:t>Un développement durable conciliant les cultures ainsi que les intérêts écologiques, sociaux et économiques est indispensable pour améliorer la qualité de vie des habitants de cette région de montagne et protéger la nature et le paysage. La Convention alpine créée à cette fin regroupe plusieurs pays dont l'objectif est de garantir la protection de la région alpine. </a:t>
            </a:r>
          </a:p>
          <a:p>
            <a:pPr algn="just"/>
            <a:endParaRPr lang="fr-FR" dirty="0" smtClean="0"/>
          </a:p>
          <a:p>
            <a:pPr algn="just"/>
            <a:r>
              <a:rPr lang="fr-FR" dirty="0" smtClean="0"/>
              <a:t>Doris </a:t>
            </a:r>
            <a:r>
              <a:rPr lang="fr-FR" dirty="0" err="1" smtClean="0"/>
              <a:t>Leuthard</a:t>
            </a:r>
            <a:r>
              <a:rPr lang="fr-FR" dirty="0" smtClean="0"/>
              <a:t> , Responsable du Département fédéral (Allemagne)  de l'environnement, des transports, de l'énergie et de la communication .</a:t>
            </a:r>
          </a:p>
          <a:p>
            <a:pPr algn="just"/>
            <a:endParaRPr lang="fr-FR" dirty="0" smtClean="0"/>
          </a:p>
          <a:p>
            <a:pPr algn="just"/>
            <a:r>
              <a:rPr lang="fr-FR" i="1" u="sng" dirty="0" smtClean="0"/>
              <a:t>Source</a:t>
            </a:r>
            <a:r>
              <a:rPr lang="fr-FR" dirty="0" smtClean="0"/>
              <a:t>:  Site internet de la Convention Alpine, octobre 2011.</a:t>
            </a:r>
            <a:endParaRPr lang="fr-FR" dirty="0"/>
          </a:p>
        </p:txBody>
      </p:sp>
      <p:cxnSp>
        <p:nvCxnSpPr>
          <p:cNvPr id="4" name="Connecteur droit 3"/>
          <p:cNvCxnSpPr/>
          <p:nvPr/>
        </p:nvCxnSpPr>
        <p:spPr>
          <a:xfrm>
            <a:off x="2771800" y="2276871"/>
            <a:ext cx="53285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3671392" y="2564903"/>
            <a:ext cx="5077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4067944" y="1484783"/>
            <a:ext cx="3132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95536" y="2852935"/>
            <a:ext cx="40324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467544" y="3645023"/>
            <a:ext cx="8280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467544" y="4005063"/>
            <a:ext cx="2304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3563888" y="4221087"/>
            <a:ext cx="3096344"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827584" y="6237312"/>
            <a:ext cx="7668344" cy="400110"/>
          </a:xfrm>
          <a:prstGeom prst="rect">
            <a:avLst/>
          </a:prstGeom>
          <a:noFill/>
          <a:ln>
            <a:noFill/>
          </a:ln>
        </p:spPr>
        <p:txBody>
          <a:bodyPr wrap="square" rtlCol="0">
            <a:spAutoFit/>
          </a:bodyPr>
          <a:lstStyle/>
          <a:p>
            <a:pPr marL="457200" indent="-457200"/>
            <a:r>
              <a:rPr lang="fr-FR" sz="2000" b="1" dirty="0" smtClean="0">
                <a:solidFill>
                  <a:schemeClr val="tx2"/>
                </a:solidFill>
                <a:sym typeface="Wingdings" pitchFamily="2" charset="2"/>
              </a:rPr>
              <a:t>Politique transnationale de développement durable du massif alpin</a:t>
            </a:r>
            <a:endParaRPr lang="fr-FR" sz="2000" b="1" dirty="0" smtClean="0">
              <a:solidFill>
                <a:schemeClr val="tx2"/>
              </a:solidFill>
            </a:endParaRPr>
          </a:p>
        </p:txBody>
      </p:sp>
      <p:sp>
        <p:nvSpPr>
          <p:cNvPr id="11" name="Ellipse 10"/>
          <p:cNvSpPr/>
          <p:nvPr/>
        </p:nvSpPr>
        <p:spPr>
          <a:xfrm>
            <a:off x="683568" y="6165304"/>
            <a:ext cx="7632848" cy="692696"/>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3" cstate="print"/>
          <a:srcRect l="11812" t="31100" r="14735" b="53780"/>
          <a:stretch>
            <a:fillRect/>
          </a:stretch>
        </p:blipFill>
        <p:spPr bwMode="auto">
          <a:xfrm>
            <a:off x="395536" y="0"/>
            <a:ext cx="8352928" cy="620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523220"/>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1600" b="1" i="1" dirty="0" smtClean="0"/>
              <a:t>Schéma de synthèse</a:t>
            </a:r>
            <a:r>
              <a:rPr lang="fr-FR" sz="2800" dirty="0" smtClean="0"/>
              <a:t>:</a:t>
            </a:r>
          </a:p>
        </p:txBody>
      </p:sp>
      <p:sp>
        <p:nvSpPr>
          <p:cNvPr id="3" name="ZoneTexte 2"/>
          <p:cNvSpPr txBox="1"/>
          <p:nvPr/>
        </p:nvSpPr>
        <p:spPr>
          <a:xfrm>
            <a:off x="323528" y="764704"/>
            <a:ext cx="3384376" cy="3539430"/>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aux ressources variées</a:t>
            </a:r>
          </a:p>
          <a:p>
            <a:endParaRPr lang="fr-FR" sz="1600" dirty="0" smtClean="0"/>
          </a:p>
          <a:p>
            <a:r>
              <a:rPr lang="fr-FR" sz="1600" dirty="0" smtClean="0"/>
              <a:t>Ressources agricoles (sylviculture, élevage et production de fromage mise en valeur par la labellisation AOC)</a:t>
            </a:r>
          </a:p>
          <a:p>
            <a:pPr>
              <a:buFontTx/>
              <a:buChar char="-"/>
            </a:pPr>
            <a:endParaRPr lang="fr-FR" sz="1600" dirty="0" smtClean="0"/>
          </a:p>
          <a:p>
            <a:r>
              <a:rPr lang="fr-FR" sz="1600" dirty="0" smtClean="0"/>
              <a:t>Ressources touristiques (sports d’hiver, tourisme estival, thermalisme)</a:t>
            </a:r>
          </a:p>
          <a:p>
            <a:endParaRPr lang="fr-FR" sz="1600" dirty="0" smtClean="0"/>
          </a:p>
          <a:p>
            <a:r>
              <a:rPr lang="fr-FR" sz="1600" dirty="0" smtClean="0"/>
              <a:t>Ressources industrielles (hydroélectricité et développement industriel associé, cadre de vie attractif)</a:t>
            </a:r>
          </a:p>
        </p:txBody>
      </p:sp>
      <p:sp>
        <p:nvSpPr>
          <p:cNvPr id="5" name="ZoneTexte 4"/>
          <p:cNvSpPr txBox="1"/>
          <p:nvPr/>
        </p:nvSpPr>
        <p:spPr>
          <a:xfrm>
            <a:off x="5292080" y="692696"/>
            <a:ext cx="3456384" cy="2308324"/>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qui subit des dégradations</a:t>
            </a:r>
          </a:p>
          <a:p>
            <a:endParaRPr lang="fr-FR" sz="1600" dirty="0" smtClean="0"/>
          </a:p>
          <a:p>
            <a:r>
              <a:rPr lang="fr-FR" sz="1600" dirty="0" smtClean="0"/>
              <a:t>Bouleversement des écosystèmes naturels et dégradation des paysages par les stations de ski « intégrées »</a:t>
            </a:r>
          </a:p>
          <a:p>
            <a:endParaRPr lang="fr-FR" sz="1600" dirty="0" smtClean="0"/>
          </a:p>
          <a:p>
            <a:r>
              <a:rPr lang="fr-FR" sz="1600" dirty="0" smtClean="0"/>
              <a:t>Pollution atmosphérique et nuisances sonores provoquées par l’important trafic transalpin de poids lourds.</a:t>
            </a:r>
          </a:p>
        </p:txBody>
      </p:sp>
      <p:sp>
        <p:nvSpPr>
          <p:cNvPr id="6" name="ZoneTexte 5"/>
          <p:cNvSpPr txBox="1"/>
          <p:nvPr/>
        </p:nvSpPr>
        <p:spPr>
          <a:xfrm>
            <a:off x="323528" y="4797152"/>
            <a:ext cx="8424936" cy="1323439"/>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Les outils pour gérer durablement le milieu alpin</a:t>
            </a:r>
          </a:p>
          <a:p>
            <a:endParaRPr lang="fr-FR" sz="1600" b="1" i="1" u="sng" dirty="0" smtClean="0"/>
          </a:p>
          <a:p>
            <a:r>
              <a:rPr lang="fr-FR" sz="1600" dirty="0" smtClean="0"/>
              <a:t>Périmètres de protection depuis les années 1960-70 (Parcs nationaux et parcs naturels régionaux)</a:t>
            </a:r>
          </a:p>
          <a:p>
            <a:r>
              <a:rPr lang="fr-FR" sz="1600" dirty="0" smtClean="0"/>
              <a:t>Convention alpine depuis 1993 (politique transnationale de développement durable de l’Arc Alpin)</a:t>
            </a:r>
          </a:p>
          <a:p>
            <a:endParaRPr lang="fr-FR" sz="1600" dirty="0" smtClean="0"/>
          </a:p>
        </p:txBody>
      </p:sp>
      <p:cxnSp>
        <p:nvCxnSpPr>
          <p:cNvPr id="8" name="Forme 7"/>
          <p:cNvCxnSpPr>
            <a:stCxn id="5" idx="2"/>
          </p:cNvCxnSpPr>
          <p:nvPr/>
        </p:nvCxnSpPr>
        <p:spPr>
          <a:xfrm rot="5400000">
            <a:off x="4934074" y="1846858"/>
            <a:ext cx="932036" cy="3240360"/>
          </a:xfrm>
          <a:prstGeom prst="bentConnector2">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7092280" y="3212976"/>
            <a:ext cx="1584176" cy="830997"/>
          </a:xfrm>
          <a:prstGeom prst="rect">
            <a:avLst/>
          </a:prstGeom>
          <a:noFill/>
        </p:spPr>
        <p:txBody>
          <a:bodyPr wrap="square" rtlCol="0">
            <a:spAutoFit/>
          </a:bodyPr>
          <a:lstStyle/>
          <a:p>
            <a:pPr algn="ctr"/>
            <a:r>
              <a:rPr lang="fr-FR" sz="1600" b="1" i="1" dirty="0" smtClean="0">
                <a:solidFill>
                  <a:schemeClr val="tx2"/>
                </a:solidFill>
              </a:rPr>
              <a:t>Compromet l’exploitation des ressources</a:t>
            </a:r>
            <a:endParaRPr lang="fr-FR" sz="1600" b="1" i="1" dirty="0">
              <a:solidFill>
                <a:schemeClr val="tx2"/>
              </a:solidFill>
            </a:endParaRPr>
          </a:p>
        </p:txBody>
      </p:sp>
      <p:sp>
        <p:nvSpPr>
          <p:cNvPr id="10" name="Accolade fermante 9"/>
          <p:cNvSpPr/>
          <p:nvPr/>
        </p:nvSpPr>
        <p:spPr>
          <a:xfrm rot="5400000">
            <a:off x="4211960" y="188640"/>
            <a:ext cx="576064" cy="8496944"/>
          </a:xfrm>
          <a:prstGeom prst="rightBrace">
            <a:avLst>
              <a:gd name="adj1" fmla="val 41947"/>
              <a:gd name="adj2" fmla="val 50000"/>
            </a:avLst>
          </a:prstGeom>
          <a:ln w="762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7" name="Connecteur droit avec flèche 26"/>
          <p:cNvCxnSpPr/>
          <p:nvPr/>
        </p:nvCxnSpPr>
        <p:spPr>
          <a:xfrm>
            <a:off x="3707904" y="1772816"/>
            <a:ext cx="1512168" cy="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707904" y="1844824"/>
            <a:ext cx="1440160" cy="1077218"/>
          </a:xfrm>
          <a:prstGeom prst="rect">
            <a:avLst/>
          </a:prstGeom>
          <a:noFill/>
        </p:spPr>
        <p:txBody>
          <a:bodyPr wrap="square" rtlCol="0">
            <a:spAutoFit/>
          </a:bodyPr>
          <a:lstStyle/>
          <a:p>
            <a:pPr algn="ctr"/>
            <a:r>
              <a:rPr lang="fr-FR" sz="1600" b="1" i="1" dirty="0" smtClean="0">
                <a:solidFill>
                  <a:schemeClr val="tx2"/>
                </a:solidFill>
              </a:rPr>
              <a:t>Peut provoquer une dégradation du milieu</a:t>
            </a:r>
            <a:endParaRPr lang="fr-FR" sz="1600" b="1" i="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p:cTn id="7"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3528" y="332656"/>
            <a:ext cx="8496944" cy="4801314"/>
          </a:xfrm>
          <a:prstGeom prst="rect">
            <a:avLst/>
          </a:prstGeom>
          <a:noFill/>
          <a:ln>
            <a:solidFill>
              <a:schemeClr val="tx1"/>
            </a:solidFill>
          </a:ln>
        </p:spPr>
        <p:txBody>
          <a:bodyPr wrap="square" rtlCol="0">
            <a:spAutoFit/>
          </a:bodyPr>
          <a:lstStyle/>
          <a:p>
            <a:pPr algn="just"/>
            <a:r>
              <a:rPr lang="fr-FR" dirty="0" smtClean="0"/>
              <a:t>Le risque d’avalanche est un aspect du risque en montagne, à côté des mouvements de terrain (éboulements, glissements de terrain) et des crues de torrent. Les avalanches se produisent quand le manteau nival devient instable par surcharge, après de très grosses chutes de neige le plus souvent. L’essor considérable du tourisme d’hiver en montagne, la hausse de la fréquentation et la multiplication des constructions qu’il entraîne ont accru la nécessité de prendre en compte les avalanches dans les politiques d’aménagement et de développer leur prévision.</a:t>
            </a:r>
          </a:p>
          <a:p>
            <a:pPr algn="just"/>
            <a:endParaRPr lang="fr-FR" dirty="0" smtClean="0"/>
          </a:p>
          <a:p>
            <a:pPr algn="just"/>
            <a:r>
              <a:rPr lang="fr-FR" dirty="0" smtClean="0"/>
              <a:t>Le manteau nival fait l’objet d’une étroite surveillance assurée par Météo France qui publie les Bulletins d’estimation des Risques d’Avalanche (BRA).  De plus, une cartographie très précise localise les secteurs avalancheux et tente dans le même temps de préciser leur histoire. Les plans de prévention des risques d’avalanches conduisent à la réalisation de zonages distinguant des secteurs sans risques, d’autres dans lesquels le risque est acceptable sous réserve de travaux préventifs, et enfin des secteurs où le risque est fort et où les constructions sont interdites.</a:t>
            </a:r>
          </a:p>
          <a:p>
            <a:pPr algn="just"/>
            <a:endParaRPr lang="fr-FR" i="1" u="sng" dirty="0" smtClean="0"/>
          </a:p>
          <a:p>
            <a:pPr algn="just"/>
            <a:r>
              <a:rPr lang="fr-FR" i="1" u="sng" dirty="0" smtClean="0"/>
              <a:t>Source</a:t>
            </a:r>
            <a:r>
              <a:rPr lang="fr-FR" dirty="0" smtClean="0"/>
              <a:t> :  Géographie des risques naturels, Y. </a:t>
            </a:r>
            <a:r>
              <a:rPr lang="fr-FR" dirty="0" err="1" smtClean="0"/>
              <a:t>Veyret</a:t>
            </a:r>
            <a:r>
              <a:rPr lang="fr-FR" dirty="0" smtClean="0"/>
              <a:t>,  Doc photo, octobre 2001.</a:t>
            </a:r>
            <a:endParaRPr lang="fr-FR" i="1" u="sng" dirty="0"/>
          </a:p>
        </p:txBody>
      </p:sp>
      <p:sp>
        <p:nvSpPr>
          <p:cNvPr id="4" name="ZoneTexte 3"/>
          <p:cNvSpPr txBox="1"/>
          <p:nvPr/>
        </p:nvSpPr>
        <p:spPr>
          <a:xfrm>
            <a:off x="0" y="0"/>
            <a:ext cx="8640960" cy="400110"/>
          </a:xfrm>
          <a:prstGeom prst="rect">
            <a:avLst/>
          </a:prstGeom>
          <a:solidFill>
            <a:schemeClr val="accent6">
              <a:lumMod val="60000"/>
              <a:lumOff val="4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pPr marL="457200" indent="-457200" algn="just"/>
            <a:r>
              <a:rPr lang="fr-FR" sz="2000" b="1" i="1" dirty="0" smtClean="0"/>
              <a:t>2) Limiter la vulnérabilité aux risques naturels</a:t>
            </a:r>
          </a:p>
        </p:txBody>
      </p:sp>
      <p:cxnSp>
        <p:nvCxnSpPr>
          <p:cNvPr id="6" name="Connecteur droit 5"/>
          <p:cNvCxnSpPr/>
          <p:nvPr/>
        </p:nvCxnSpPr>
        <p:spPr>
          <a:xfrm>
            <a:off x="611560" y="652726"/>
            <a:ext cx="8136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467544" y="940758"/>
            <a:ext cx="64807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3491880" y="1444814"/>
            <a:ext cx="52565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67544" y="1732846"/>
            <a:ext cx="83529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7544" y="2020878"/>
            <a:ext cx="83529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395536" y="2236902"/>
            <a:ext cx="28083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716016" y="2780928"/>
            <a:ext cx="37444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3275856" y="3677062"/>
            <a:ext cx="3960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835696" y="3965094"/>
            <a:ext cx="69847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395536" y="4253126"/>
            <a:ext cx="84249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395536" y="4469150"/>
            <a:ext cx="496855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23528" y="5226303"/>
            <a:ext cx="8820472" cy="1477328"/>
          </a:xfrm>
          <a:prstGeom prst="rect">
            <a:avLst/>
          </a:prstGeom>
        </p:spPr>
        <p:txBody>
          <a:bodyPr wrap="square">
            <a:spAutoFit/>
          </a:bodyPr>
          <a:lstStyle/>
          <a:p>
            <a:pPr marL="457200" indent="-457200"/>
            <a:r>
              <a:rPr lang="fr-FR" b="1" dirty="0" smtClean="0"/>
              <a:t>Aléa</a:t>
            </a:r>
            <a:r>
              <a:rPr lang="fr-FR" dirty="0" smtClean="0"/>
              <a:t> : évènement imprévisible mais probable pouvant occasionner un danger pour une </a:t>
            </a:r>
          </a:p>
          <a:p>
            <a:pPr marL="457200" indent="-457200"/>
            <a:r>
              <a:rPr lang="fr-FR" dirty="0" smtClean="0"/>
              <a:t>population.</a:t>
            </a:r>
          </a:p>
          <a:p>
            <a:pPr marL="457200" indent="-457200"/>
            <a:r>
              <a:rPr lang="fr-FR" b="1" dirty="0" smtClean="0"/>
              <a:t>Vulnérabilité</a:t>
            </a:r>
            <a:r>
              <a:rPr lang="fr-FR" dirty="0" smtClean="0"/>
              <a:t> : situation de fragilité d’une population face à un aléa, qui varie selon </a:t>
            </a:r>
          </a:p>
          <a:p>
            <a:pPr marL="457200" indent="-457200"/>
            <a:r>
              <a:rPr lang="fr-FR" dirty="0" smtClean="0"/>
              <a:t>l’importance des dégâts  humains et matériels possibles, et la capacité de cette population à </a:t>
            </a:r>
          </a:p>
          <a:p>
            <a:pPr marL="457200" indent="-457200"/>
            <a:r>
              <a:rPr lang="fr-FR" dirty="0" smtClean="0"/>
              <a:t>y faire face.</a:t>
            </a:r>
          </a:p>
        </p:txBody>
      </p:sp>
      <p:sp>
        <p:nvSpPr>
          <p:cNvPr id="19" name="ZoneTexte 18"/>
          <p:cNvSpPr txBox="1"/>
          <p:nvPr/>
        </p:nvSpPr>
        <p:spPr>
          <a:xfrm>
            <a:off x="3419872" y="2060848"/>
            <a:ext cx="1224136" cy="369332"/>
          </a:xfrm>
          <a:prstGeom prst="rect">
            <a:avLst/>
          </a:prstGeom>
          <a:noFill/>
        </p:spPr>
        <p:txBody>
          <a:bodyPr wrap="square" rtlCol="0">
            <a:spAutoFit/>
          </a:bodyPr>
          <a:lstStyle/>
          <a:p>
            <a:r>
              <a:rPr lang="fr-FR" b="1" dirty="0" smtClean="0">
                <a:solidFill>
                  <a:schemeClr val="tx2"/>
                </a:solidFill>
              </a:rPr>
              <a:t>Aléas</a:t>
            </a:r>
            <a:endParaRPr lang="fr-FR" b="1" dirty="0">
              <a:solidFill>
                <a:schemeClr val="tx2"/>
              </a:solidFill>
            </a:endParaRPr>
          </a:p>
        </p:txBody>
      </p:sp>
      <p:sp>
        <p:nvSpPr>
          <p:cNvPr id="21" name="ZoneTexte 20"/>
          <p:cNvSpPr txBox="1"/>
          <p:nvPr/>
        </p:nvSpPr>
        <p:spPr>
          <a:xfrm>
            <a:off x="6084168" y="1988840"/>
            <a:ext cx="2592288" cy="646331"/>
          </a:xfrm>
          <a:prstGeom prst="rect">
            <a:avLst/>
          </a:prstGeom>
          <a:noFill/>
        </p:spPr>
        <p:txBody>
          <a:bodyPr wrap="square" rtlCol="0">
            <a:spAutoFit/>
          </a:bodyPr>
          <a:lstStyle/>
          <a:p>
            <a:r>
              <a:rPr lang="fr-FR" b="1" dirty="0" smtClean="0">
                <a:solidFill>
                  <a:schemeClr val="tx2"/>
                </a:solidFill>
              </a:rPr>
              <a:t>Renforcement de la vulnérabilité</a:t>
            </a:r>
            <a:endParaRPr lang="fr-FR" b="1" dirty="0">
              <a:solidFill>
                <a:schemeClr val="tx2"/>
              </a:solidFill>
            </a:endParaRPr>
          </a:p>
        </p:txBody>
      </p:sp>
      <p:sp>
        <p:nvSpPr>
          <p:cNvPr id="23" name="ZoneTexte 22"/>
          <p:cNvSpPr txBox="1"/>
          <p:nvPr/>
        </p:nvSpPr>
        <p:spPr>
          <a:xfrm>
            <a:off x="6012160" y="4221088"/>
            <a:ext cx="2592288" cy="369332"/>
          </a:xfrm>
          <a:prstGeom prst="rect">
            <a:avLst/>
          </a:prstGeom>
          <a:noFill/>
        </p:spPr>
        <p:txBody>
          <a:bodyPr wrap="square" rtlCol="0">
            <a:spAutoFit/>
          </a:bodyPr>
          <a:lstStyle/>
          <a:p>
            <a:r>
              <a:rPr lang="fr-FR" b="1" dirty="0" smtClean="0">
                <a:solidFill>
                  <a:schemeClr val="tx2"/>
                </a:solidFill>
              </a:rPr>
              <a:t>PPR avec zonage</a:t>
            </a:r>
            <a:endParaRPr lang="fr-FR" b="1" dirty="0">
              <a:solidFill>
                <a:schemeClr val="tx2"/>
              </a:solidFill>
            </a:endParaRPr>
          </a:p>
        </p:txBody>
      </p:sp>
      <p:sp>
        <p:nvSpPr>
          <p:cNvPr id="25" name="Ellipse 24"/>
          <p:cNvSpPr/>
          <p:nvPr/>
        </p:nvSpPr>
        <p:spPr>
          <a:xfrm>
            <a:off x="3203848" y="1988840"/>
            <a:ext cx="1368152" cy="576064"/>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5868144" y="2060848"/>
            <a:ext cx="2520280" cy="576064"/>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5796136" y="4149080"/>
            <a:ext cx="2520280" cy="576064"/>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0" fill="hold" grpId="1"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53" presetClass="entr" presetSubtype="0" fill="hold" grpId="1"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1" animBg="1"/>
      <p:bldP spid="27" grpId="0" animBg="1"/>
      <p:bldP spid="2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l="29210" t="29840" r="26375" b="10941"/>
          <a:stretch>
            <a:fillRect/>
          </a:stretch>
        </p:blipFill>
        <p:spPr bwMode="auto">
          <a:xfrm>
            <a:off x="2663280" y="0"/>
            <a:ext cx="6480720" cy="648072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l="9366" t="32360" r="38660" b="29840"/>
          <a:stretch>
            <a:fillRect/>
          </a:stretch>
        </p:blipFill>
        <p:spPr bwMode="auto">
          <a:xfrm>
            <a:off x="-1" y="-1"/>
            <a:ext cx="4572001" cy="2493819"/>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9366" t="43700" r="38660" b="22280"/>
          <a:stretch>
            <a:fillRect/>
          </a:stretch>
        </p:blipFill>
        <p:spPr bwMode="auto">
          <a:xfrm>
            <a:off x="0" y="2420888"/>
            <a:ext cx="4572000" cy="2232248"/>
          </a:xfrm>
          <a:prstGeom prst="rect">
            <a:avLst/>
          </a:prstGeom>
          <a:noFill/>
          <a:ln w="9525">
            <a:noFill/>
            <a:miter lim="800000"/>
            <a:headEnd/>
            <a:tailEnd/>
          </a:ln>
        </p:spPr>
      </p:pic>
      <p:sp>
        <p:nvSpPr>
          <p:cNvPr id="5" name="Rectangle 4"/>
          <p:cNvSpPr/>
          <p:nvPr/>
        </p:nvSpPr>
        <p:spPr>
          <a:xfrm>
            <a:off x="971600" y="2852936"/>
            <a:ext cx="432048" cy="2160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523220"/>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1600" b="1" i="1" dirty="0" smtClean="0"/>
              <a:t>Schéma de synthèse</a:t>
            </a:r>
            <a:r>
              <a:rPr lang="fr-FR" sz="2800" dirty="0" smtClean="0"/>
              <a:t>:</a:t>
            </a:r>
          </a:p>
        </p:txBody>
      </p:sp>
      <p:sp>
        <p:nvSpPr>
          <p:cNvPr id="3" name="ZoneTexte 2"/>
          <p:cNvSpPr txBox="1"/>
          <p:nvPr/>
        </p:nvSpPr>
        <p:spPr>
          <a:xfrm>
            <a:off x="323528" y="764704"/>
            <a:ext cx="3384376" cy="3539430"/>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aux ressources variées</a:t>
            </a:r>
          </a:p>
          <a:p>
            <a:endParaRPr lang="fr-FR" sz="1600" dirty="0" smtClean="0"/>
          </a:p>
          <a:p>
            <a:r>
              <a:rPr lang="fr-FR" sz="1600" dirty="0" smtClean="0"/>
              <a:t>Ressources agricoles (sylviculture, élevage et production de fromage mise en valeur par la labellisation AOC)</a:t>
            </a:r>
          </a:p>
          <a:p>
            <a:pPr>
              <a:buFontTx/>
              <a:buChar char="-"/>
            </a:pPr>
            <a:endParaRPr lang="fr-FR" sz="1600" dirty="0" smtClean="0"/>
          </a:p>
          <a:p>
            <a:r>
              <a:rPr lang="fr-FR" sz="1600" dirty="0" smtClean="0"/>
              <a:t>Ressources touristiques (sports d’hiver, tourisme estival, thermalisme)</a:t>
            </a:r>
          </a:p>
          <a:p>
            <a:endParaRPr lang="fr-FR" sz="1600" dirty="0" smtClean="0"/>
          </a:p>
          <a:p>
            <a:r>
              <a:rPr lang="fr-FR" sz="1600" dirty="0" smtClean="0"/>
              <a:t>Ressources industrielles (hydroélectricité et développement industriel associé, cadre de vie attractif)</a:t>
            </a:r>
          </a:p>
        </p:txBody>
      </p:sp>
      <p:sp>
        <p:nvSpPr>
          <p:cNvPr id="5" name="ZoneTexte 4"/>
          <p:cNvSpPr txBox="1"/>
          <p:nvPr/>
        </p:nvSpPr>
        <p:spPr>
          <a:xfrm>
            <a:off x="5292080" y="692696"/>
            <a:ext cx="3456384" cy="2308324"/>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Un milieu qui subit des dégradations</a:t>
            </a:r>
          </a:p>
          <a:p>
            <a:endParaRPr lang="fr-FR" sz="1600" dirty="0" smtClean="0"/>
          </a:p>
          <a:p>
            <a:r>
              <a:rPr lang="fr-FR" sz="1600" dirty="0" smtClean="0"/>
              <a:t>Bouleversement des écosystèmes naturels et dégradation des paysages par les stations de ski « intégrées »</a:t>
            </a:r>
          </a:p>
          <a:p>
            <a:endParaRPr lang="fr-FR" sz="1600" dirty="0" smtClean="0"/>
          </a:p>
          <a:p>
            <a:r>
              <a:rPr lang="fr-FR" sz="1600" dirty="0" smtClean="0"/>
              <a:t>Pollution atmosphérique et nuisances sonores provoquées par l’important trafic transalpin de poids lourds.</a:t>
            </a:r>
          </a:p>
        </p:txBody>
      </p:sp>
      <p:sp>
        <p:nvSpPr>
          <p:cNvPr id="6" name="ZoneTexte 5"/>
          <p:cNvSpPr txBox="1"/>
          <p:nvPr/>
        </p:nvSpPr>
        <p:spPr>
          <a:xfrm>
            <a:off x="323528" y="4797152"/>
            <a:ext cx="8424936" cy="1569660"/>
          </a:xfrm>
          <a:prstGeom prst="rect">
            <a:avLst/>
          </a:prstGeom>
          <a:solidFill>
            <a:schemeClr val="tx2">
              <a:lumMod val="40000"/>
              <a:lumOff val="60000"/>
            </a:schemeClr>
          </a:solidFill>
          <a:scene3d>
            <a:camera prst="orthographicFront"/>
            <a:lightRig rig="threePt" dir="t"/>
          </a:scene3d>
          <a:sp3d extrusionH="76200" contourW="12700">
            <a:bevelT/>
            <a:extrusionClr>
              <a:schemeClr val="tx2">
                <a:lumMod val="40000"/>
                <a:lumOff val="60000"/>
              </a:schemeClr>
            </a:extrusionClr>
            <a:contourClr>
              <a:schemeClr val="tx2">
                <a:lumMod val="40000"/>
                <a:lumOff val="60000"/>
              </a:schemeClr>
            </a:contourClr>
          </a:sp3d>
        </p:spPr>
        <p:txBody>
          <a:bodyPr wrap="square" rtlCol="0">
            <a:spAutoFit/>
          </a:bodyPr>
          <a:lstStyle/>
          <a:p>
            <a:r>
              <a:rPr lang="fr-FR" sz="1600" b="1" i="1" u="sng" dirty="0" smtClean="0"/>
              <a:t>Les outils pour gérer durablement le milieu alpin</a:t>
            </a:r>
          </a:p>
          <a:p>
            <a:endParaRPr lang="fr-FR" sz="1600" b="1" i="1" u="sng" dirty="0" smtClean="0"/>
          </a:p>
          <a:p>
            <a:r>
              <a:rPr lang="fr-FR" sz="1600" dirty="0" smtClean="0"/>
              <a:t>Périmètres de protection depuis les années 1960-70 (Parcs nationaux et parcs naturels régionaux)</a:t>
            </a:r>
          </a:p>
          <a:p>
            <a:r>
              <a:rPr lang="fr-FR" sz="1600" dirty="0" smtClean="0"/>
              <a:t>Convention alpine depuis 1993 (politique transnationale de développement durable de l’Arc Alpin)</a:t>
            </a:r>
          </a:p>
          <a:p>
            <a:r>
              <a:rPr lang="fr-FR" sz="1600" dirty="0" smtClean="0"/>
              <a:t>Gestion des risques naturels </a:t>
            </a:r>
          </a:p>
          <a:p>
            <a:endParaRPr lang="fr-FR" sz="1600" dirty="0" smtClean="0"/>
          </a:p>
        </p:txBody>
      </p:sp>
      <p:cxnSp>
        <p:nvCxnSpPr>
          <p:cNvPr id="8" name="Forme 7"/>
          <p:cNvCxnSpPr>
            <a:stCxn id="5" idx="2"/>
          </p:cNvCxnSpPr>
          <p:nvPr/>
        </p:nvCxnSpPr>
        <p:spPr>
          <a:xfrm rot="5400000">
            <a:off x="4934074" y="1846858"/>
            <a:ext cx="932036" cy="3240360"/>
          </a:xfrm>
          <a:prstGeom prst="bentConnector2">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7092280" y="3212976"/>
            <a:ext cx="1584176" cy="830997"/>
          </a:xfrm>
          <a:prstGeom prst="rect">
            <a:avLst/>
          </a:prstGeom>
          <a:noFill/>
        </p:spPr>
        <p:txBody>
          <a:bodyPr wrap="square" rtlCol="0">
            <a:spAutoFit/>
          </a:bodyPr>
          <a:lstStyle/>
          <a:p>
            <a:pPr algn="ctr"/>
            <a:r>
              <a:rPr lang="fr-FR" sz="1600" b="1" i="1" dirty="0" smtClean="0">
                <a:solidFill>
                  <a:schemeClr val="tx2"/>
                </a:solidFill>
              </a:rPr>
              <a:t>Compromet l’exploitation des ressources</a:t>
            </a:r>
            <a:endParaRPr lang="fr-FR" sz="1600" b="1" i="1" dirty="0">
              <a:solidFill>
                <a:schemeClr val="tx2"/>
              </a:solidFill>
            </a:endParaRPr>
          </a:p>
        </p:txBody>
      </p:sp>
      <p:sp>
        <p:nvSpPr>
          <p:cNvPr id="10" name="Accolade fermante 9"/>
          <p:cNvSpPr/>
          <p:nvPr/>
        </p:nvSpPr>
        <p:spPr>
          <a:xfrm rot="5400000">
            <a:off x="4211960" y="188640"/>
            <a:ext cx="576064" cy="8496944"/>
          </a:xfrm>
          <a:prstGeom prst="rightBrace">
            <a:avLst>
              <a:gd name="adj1" fmla="val 41947"/>
              <a:gd name="adj2" fmla="val 50000"/>
            </a:avLst>
          </a:prstGeom>
          <a:ln w="762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7" name="Connecteur droit avec flèche 26"/>
          <p:cNvCxnSpPr/>
          <p:nvPr/>
        </p:nvCxnSpPr>
        <p:spPr>
          <a:xfrm>
            <a:off x="3707904" y="1772816"/>
            <a:ext cx="1512168" cy="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707904" y="1844824"/>
            <a:ext cx="1440160" cy="1077218"/>
          </a:xfrm>
          <a:prstGeom prst="rect">
            <a:avLst/>
          </a:prstGeom>
          <a:noFill/>
        </p:spPr>
        <p:txBody>
          <a:bodyPr wrap="square" rtlCol="0">
            <a:spAutoFit/>
          </a:bodyPr>
          <a:lstStyle/>
          <a:p>
            <a:pPr algn="ctr"/>
            <a:r>
              <a:rPr lang="fr-FR" sz="1600" b="1" i="1" dirty="0" smtClean="0">
                <a:solidFill>
                  <a:schemeClr val="tx2"/>
                </a:solidFill>
              </a:rPr>
              <a:t>Peut provoquer une dégradation du milieu</a:t>
            </a:r>
            <a:endParaRPr lang="fr-FR" sz="1600" b="1" i="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p:cTn id="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rme libre 77"/>
          <p:cNvSpPr/>
          <p:nvPr/>
        </p:nvSpPr>
        <p:spPr>
          <a:xfrm>
            <a:off x="335108" y="574158"/>
            <a:ext cx="4002976" cy="5826642"/>
          </a:xfrm>
          <a:custGeom>
            <a:avLst/>
            <a:gdLst>
              <a:gd name="connsiteX0" fmla="*/ 2259236 w 4002976"/>
              <a:gd name="connsiteY0" fmla="*/ 616689 h 5826642"/>
              <a:gd name="connsiteX1" fmla="*/ 2259236 w 4002976"/>
              <a:gd name="connsiteY1" fmla="*/ 616689 h 5826642"/>
              <a:gd name="connsiteX2" fmla="*/ 2152911 w 4002976"/>
              <a:gd name="connsiteY2" fmla="*/ 765544 h 5826642"/>
              <a:gd name="connsiteX3" fmla="*/ 2110380 w 4002976"/>
              <a:gd name="connsiteY3" fmla="*/ 808075 h 5826642"/>
              <a:gd name="connsiteX4" fmla="*/ 2046585 w 4002976"/>
              <a:gd name="connsiteY4" fmla="*/ 829340 h 5826642"/>
              <a:gd name="connsiteX5" fmla="*/ 1791404 w 4002976"/>
              <a:gd name="connsiteY5" fmla="*/ 871870 h 5826642"/>
              <a:gd name="connsiteX6" fmla="*/ 1663813 w 4002976"/>
              <a:gd name="connsiteY6" fmla="*/ 914400 h 5826642"/>
              <a:gd name="connsiteX7" fmla="*/ 1621283 w 4002976"/>
              <a:gd name="connsiteY7" fmla="*/ 978195 h 5826642"/>
              <a:gd name="connsiteX8" fmla="*/ 1536222 w 4002976"/>
              <a:gd name="connsiteY8" fmla="*/ 1084521 h 5826642"/>
              <a:gd name="connsiteX9" fmla="*/ 1493692 w 4002976"/>
              <a:gd name="connsiteY9" fmla="*/ 1212112 h 5826642"/>
              <a:gd name="connsiteX10" fmla="*/ 1472427 w 4002976"/>
              <a:gd name="connsiteY10" fmla="*/ 1275907 h 5826642"/>
              <a:gd name="connsiteX11" fmla="*/ 1451162 w 4002976"/>
              <a:gd name="connsiteY11" fmla="*/ 1339702 h 5826642"/>
              <a:gd name="connsiteX12" fmla="*/ 1387366 w 4002976"/>
              <a:gd name="connsiteY12" fmla="*/ 1467293 h 5826642"/>
              <a:gd name="connsiteX13" fmla="*/ 1344836 w 4002976"/>
              <a:gd name="connsiteY13" fmla="*/ 1531089 h 5826642"/>
              <a:gd name="connsiteX14" fmla="*/ 1281041 w 4002976"/>
              <a:gd name="connsiteY14" fmla="*/ 1658679 h 5826642"/>
              <a:gd name="connsiteX15" fmla="*/ 1238511 w 4002976"/>
              <a:gd name="connsiteY15" fmla="*/ 1977656 h 5826642"/>
              <a:gd name="connsiteX16" fmla="*/ 1153450 w 4002976"/>
              <a:gd name="connsiteY16" fmla="*/ 2169042 h 5826642"/>
              <a:gd name="connsiteX17" fmla="*/ 1110920 w 4002976"/>
              <a:gd name="connsiteY17" fmla="*/ 2296633 h 5826642"/>
              <a:gd name="connsiteX18" fmla="*/ 1047125 w 4002976"/>
              <a:gd name="connsiteY18" fmla="*/ 2488019 h 5826642"/>
              <a:gd name="connsiteX19" fmla="*/ 1025859 w 4002976"/>
              <a:gd name="connsiteY19" fmla="*/ 2551814 h 5826642"/>
              <a:gd name="connsiteX20" fmla="*/ 983329 w 4002976"/>
              <a:gd name="connsiteY20" fmla="*/ 2615609 h 5826642"/>
              <a:gd name="connsiteX21" fmla="*/ 940799 w 4002976"/>
              <a:gd name="connsiteY21" fmla="*/ 2764465 h 5826642"/>
              <a:gd name="connsiteX22" fmla="*/ 898269 w 4002976"/>
              <a:gd name="connsiteY22" fmla="*/ 2977116 h 5826642"/>
              <a:gd name="connsiteX23" fmla="*/ 877004 w 4002976"/>
              <a:gd name="connsiteY23" fmla="*/ 3040912 h 5826642"/>
              <a:gd name="connsiteX24" fmla="*/ 834473 w 4002976"/>
              <a:gd name="connsiteY24" fmla="*/ 3083442 h 5826642"/>
              <a:gd name="connsiteX25" fmla="*/ 813208 w 4002976"/>
              <a:gd name="connsiteY25" fmla="*/ 3147237 h 5826642"/>
              <a:gd name="connsiteX26" fmla="*/ 770678 w 4002976"/>
              <a:gd name="connsiteY26" fmla="*/ 3189768 h 5826642"/>
              <a:gd name="connsiteX27" fmla="*/ 706883 w 4002976"/>
              <a:gd name="connsiteY27" fmla="*/ 3402419 h 5826642"/>
              <a:gd name="connsiteX28" fmla="*/ 664352 w 4002976"/>
              <a:gd name="connsiteY28" fmla="*/ 3530009 h 5826642"/>
              <a:gd name="connsiteX29" fmla="*/ 643087 w 4002976"/>
              <a:gd name="connsiteY29" fmla="*/ 3593805 h 5826642"/>
              <a:gd name="connsiteX30" fmla="*/ 600557 w 4002976"/>
              <a:gd name="connsiteY30" fmla="*/ 3848986 h 5826642"/>
              <a:gd name="connsiteX31" fmla="*/ 558027 w 4002976"/>
              <a:gd name="connsiteY31" fmla="*/ 3997842 h 5826642"/>
              <a:gd name="connsiteX32" fmla="*/ 536762 w 4002976"/>
              <a:gd name="connsiteY32" fmla="*/ 4061637 h 5826642"/>
              <a:gd name="connsiteX33" fmla="*/ 366641 w 4002976"/>
              <a:gd name="connsiteY33" fmla="*/ 4274289 h 5826642"/>
              <a:gd name="connsiteX34" fmla="*/ 324111 w 4002976"/>
              <a:gd name="connsiteY34" fmla="*/ 4444409 h 5826642"/>
              <a:gd name="connsiteX35" fmla="*/ 281580 w 4002976"/>
              <a:gd name="connsiteY35" fmla="*/ 4572000 h 5826642"/>
              <a:gd name="connsiteX36" fmla="*/ 260315 w 4002976"/>
              <a:gd name="connsiteY36" fmla="*/ 4635795 h 5826642"/>
              <a:gd name="connsiteX37" fmla="*/ 217785 w 4002976"/>
              <a:gd name="connsiteY37" fmla="*/ 4678326 h 5826642"/>
              <a:gd name="connsiteX38" fmla="*/ 175255 w 4002976"/>
              <a:gd name="connsiteY38" fmla="*/ 4827182 h 5826642"/>
              <a:gd name="connsiteX39" fmla="*/ 153990 w 4002976"/>
              <a:gd name="connsiteY39" fmla="*/ 4890977 h 5826642"/>
              <a:gd name="connsiteX40" fmla="*/ 132725 w 4002976"/>
              <a:gd name="connsiteY40" fmla="*/ 4976037 h 5826642"/>
              <a:gd name="connsiteX41" fmla="*/ 90194 w 4002976"/>
              <a:gd name="connsiteY41" fmla="*/ 5103628 h 5826642"/>
              <a:gd name="connsiteX42" fmla="*/ 68929 w 4002976"/>
              <a:gd name="connsiteY42" fmla="*/ 5167423 h 5826642"/>
              <a:gd name="connsiteX43" fmla="*/ 47664 w 4002976"/>
              <a:gd name="connsiteY43" fmla="*/ 5273749 h 5826642"/>
              <a:gd name="connsiteX44" fmla="*/ 26399 w 4002976"/>
              <a:gd name="connsiteY44" fmla="*/ 5592726 h 5826642"/>
              <a:gd name="connsiteX45" fmla="*/ 5134 w 4002976"/>
              <a:gd name="connsiteY45" fmla="*/ 5656521 h 5826642"/>
              <a:gd name="connsiteX46" fmla="*/ 5134 w 4002976"/>
              <a:gd name="connsiteY46" fmla="*/ 5826642 h 5826642"/>
              <a:gd name="connsiteX47" fmla="*/ 3981711 w 4002976"/>
              <a:gd name="connsiteY47" fmla="*/ 5805377 h 5826642"/>
              <a:gd name="connsiteX48" fmla="*/ 4002976 w 4002976"/>
              <a:gd name="connsiteY48" fmla="*/ 0 h 5826642"/>
              <a:gd name="connsiteX49" fmla="*/ 3683999 w 4002976"/>
              <a:gd name="connsiteY49" fmla="*/ 85061 h 5826642"/>
              <a:gd name="connsiteX50" fmla="*/ 3556408 w 4002976"/>
              <a:gd name="connsiteY50" fmla="*/ 148856 h 5826642"/>
              <a:gd name="connsiteX51" fmla="*/ 3492613 w 4002976"/>
              <a:gd name="connsiteY51" fmla="*/ 191386 h 5826642"/>
              <a:gd name="connsiteX52" fmla="*/ 3386287 w 4002976"/>
              <a:gd name="connsiteY52" fmla="*/ 297712 h 5826642"/>
              <a:gd name="connsiteX53" fmla="*/ 3322492 w 4002976"/>
              <a:gd name="connsiteY53" fmla="*/ 318977 h 5826642"/>
              <a:gd name="connsiteX54" fmla="*/ 3194901 w 4002976"/>
              <a:gd name="connsiteY54" fmla="*/ 382772 h 5826642"/>
              <a:gd name="connsiteX55" fmla="*/ 2939720 w 4002976"/>
              <a:gd name="connsiteY55" fmla="*/ 425302 h 5826642"/>
              <a:gd name="connsiteX56" fmla="*/ 2833394 w 4002976"/>
              <a:gd name="connsiteY56" fmla="*/ 446568 h 5826642"/>
              <a:gd name="connsiteX57" fmla="*/ 2684539 w 4002976"/>
              <a:gd name="connsiteY57" fmla="*/ 467833 h 5826642"/>
              <a:gd name="connsiteX58" fmla="*/ 2620743 w 4002976"/>
              <a:gd name="connsiteY58" fmla="*/ 489098 h 5826642"/>
              <a:gd name="connsiteX59" fmla="*/ 2280501 w 4002976"/>
              <a:gd name="connsiteY59" fmla="*/ 531628 h 5826642"/>
              <a:gd name="connsiteX60" fmla="*/ 2237971 w 4002976"/>
              <a:gd name="connsiteY60" fmla="*/ 552893 h 5826642"/>
              <a:gd name="connsiteX61" fmla="*/ 2259236 w 4002976"/>
              <a:gd name="connsiteY61" fmla="*/ 616689 h 582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002976" h="5826642">
                <a:moveTo>
                  <a:pt x="2259236" y="616689"/>
                </a:moveTo>
                <a:lnTo>
                  <a:pt x="2259236" y="616689"/>
                </a:lnTo>
                <a:cubicBezTo>
                  <a:pt x="2223794" y="666307"/>
                  <a:pt x="2190347" y="717412"/>
                  <a:pt x="2152911" y="765544"/>
                </a:cubicBezTo>
                <a:cubicBezTo>
                  <a:pt x="2140602" y="781370"/>
                  <a:pt x="2127572" y="797760"/>
                  <a:pt x="2110380" y="808075"/>
                </a:cubicBezTo>
                <a:cubicBezTo>
                  <a:pt x="2091159" y="819608"/>
                  <a:pt x="2068565" y="824944"/>
                  <a:pt x="2046585" y="829340"/>
                </a:cubicBezTo>
                <a:cubicBezTo>
                  <a:pt x="1962026" y="846252"/>
                  <a:pt x="1873212" y="844601"/>
                  <a:pt x="1791404" y="871870"/>
                </a:cubicBezTo>
                <a:lnTo>
                  <a:pt x="1663813" y="914400"/>
                </a:lnTo>
                <a:cubicBezTo>
                  <a:pt x="1649636" y="935665"/>
                  <a:pt x="1637249" y="958238"/>
                  <a:pt x="1621283" y="978195"/>
                </a:cubicBezTo>
                <a:cubicBezTo>
                  <a:pt x="1577096" y="1033428"/>
                  <a:pt x="1568947" y="1010889"/>
                  <a:pt x="1536222" y="1084521"/>
                </a:cubicBezTo>
                <a:cubicBezTo>
                  <a:pt x="1518015" y="1125488"/>
                  <a:pt x="1507869" y="1169582"/>
                  <a:pt x="1493692" y="1212112"/>
                </a:cubicBezTo>
                <a:lnTo>
                  <a:pt x="1472427" y="1275907"/>
                </a:lnTo>
                <a:cubicBezTo>
                  <a:pt x="1465339" y="1297172"/>
                  <a:pt x="1463596" y="1321051"/>
                  <a:pt x="1451162" y="1339702"/>
                </a:cubicBezTo>
                <a:cubicBezTo>
                  <a:pt x="1329276" y="1522533"/>
                  <a:pt x="1475408" y="1291210"/>
                  <a:pt x="1387366" y="1467293"/>
                </a:cubicBezTo>
                <a:cubicBezTo>
                  <a:pt x="1375936" y="1490152"/>
                  <a:pt x="1356266" y="1508230"/>
                  <a:pt x="1344836" y="1531089"/>
                </a:cubicBezTo>
                <a:cubicBezTo>
                  <a:pt x="1256798" y="1707167"/>
                  <a:pt x="1402923" y="1475856"/>
                  <a:pt x="1281041" y="1658679"/>
                </a:cubicBezTo>
                <a:cubicBezTo>
                  <a:pt x="1270801" y="1761083"/>
                  <a:pt x="1266328" y="1875660"/>
                  <a:pt x="1238511" y="1977656"/>
                </a:cubicBezTo>
                <a:cubicBezTo>
                  <a:pt x="1149125" y="2305402"/>
                  <a:pt x="1242951" y="1967663"/>
                  <a:pt x="1153450" y="2169042"/>
                </a:cubicBezTo>
                <a:cubicBezTo>
                  <a:pt x="1135243" y="2210009"/>
                  <a:pt x="1125097" y="2254103"/>
                  <a:pt x="1110920" y="2296633"/>
                </a:cubicBezTo>
                <a:lnTo>
                  <a:pt x="1047125" y="2488019"/>
                </a:lnTo>
                <a:cubicBezTo>
                  <a:pt x="1040037" y="2509284"/>
                  <a:pt x="1038293" y="2533163"/>
                  <a:pt x="1025859" y="2551814"/>
                </a:cubicBezTo>
                <a:lnTo>
                  <a:pt x="983329" y="2615609"/>
                </a:lnTo>
                <a:cubicBezTo>
                  <a:pt x="961014" y="2682554"/>
                  <a:pt x="956819" y="2689702"/>
                  <a:pt x="940799" y="2764465"/>
                </a:cubicBezTo>
                <a:cubicBezTo>
                  <a:pt x="925653" y="2835148"/>
                  <a:pt x="921128" y="2908538"/>
                  <a:pt x="898269" y="2977116"/>
                </a:cubicBezTo>
                <a:cubicBezTo>
                  <a:pt x="891181" y="2998381"/>
                  <a:pt x="888537" y="3021691"/>
                  <a:pt x="877004" y="3040912"/>
                </a:cubicBezTo>
                <a:cubicBezTo>
                  <a:pt x="866689" y="3058104"/>
                  <a:pt x="848650" y="3069265"/>
                  <a:pt x="834473" y="3083442"/>
                </a:cubicBezTo>
                <a:cubicBezTo>
                  <a:pt x="827385" y="3104707"/>
                  <a:pt x="824740" y="3128016"/>
                  <a:pt x="813208" y="3147237"/>
                </a:cubicBezTo>
                <a:cubicBezTo>
                  <a:pt x="802893" y="3164429"/>
                  <a:pt x="779644" y="3171836"/>
                  <a:pt x="770678" y="3189768"/>
                </a:cubicBezTo>
                <a:cubicBezTo>
                  <a:pt x="733084" y="3264957"/>
                  <a:pt x="729778" y="3326103"/>
                  <a:pt x="706883" y="3402419"/>
                </a:cubicBezTo>
                <a:cubicBezTo>
                  <a:pt x="694001" y="3445359"/>
                  <a:pt x="678529" y="3487479"/>
                  <a:pt x="664352" y="3530009"/>
                </a:cubicBezTo>
                <a:cubicBezTo>
                  <a:pt x="657263" y="3551274"/>
                  <a:pt x="646772" y="3571694"/>
                  <a:pt x="643087" y="3593805"/>
                </a:cubicBezTo>
                <a:cubicBezTo>
                  <a:pt x="628910" y="3678865"/>
                  <a:pt x="627826" y="3767177"/>
                  <a:pt x="600557" y="3848986"/>
                </a:cubicBezTo>
                <a:cubicBezTo>
                  <a:pt x="549569" y="4001953"/>
                  <a:pt x="611433" y="3810922"/>
                  <a:pt x="558027" y="3997842"/>
                </a:cubicBezTo>
                <a:cubicBezTo>
                  <a:pt x="551869" y="4019395"/>
                  <a:pt x="549791" y="4043397"/>
                  <a:pt x="536762" y="4061637"/>
                </a:cubicBezTo>
                <a:cubicBezTo>
                  <a:pt x="464170" y="4163265"/>
                  <a:pt x="411974" y="4138289"/>
                  <a:pt x="366641" y="4274289"/>
                </a:cubicBezTo>
                <a:cubicBezTo>
                  <a:pt x="302115" y="4467867"/>
                  <a:pt x="401099" y="4162124"/>
                  <a:pt x="324111" y="4444409"/>
                </a:cubicBezTo>
                <a:cubicBezTo>
                  <a:pt x="312315" y="4487660"/>
                  <a:pt x="295757" y="4529470"/>
                  <a:pt x="281580" y="4572000"/>
                </a:cubicBezTo>
                <a:cubicBezTo>
                  <a:pt x="274492" y="4593265"/>
                  <a:pt x="276165" y="4619945"/>
                  <a:pt x="260315" y="4635795"/>
                </a:cubicBezTo>
                <a:lnTo>
                  <a:pt x="217785" y="4678326"/>
                </a:lnTo>
                <a:cubicBezTo>
                  <a:pt x="166799" y="4831284"/>
                  <a:pt x="228658" y="4640271"/>
                  <a:pt x="175255" y="4827182"/>
                </a:cubicBezTo>
                <a:cubicBezTo>
                  <a:pt x="169097" y="4848735"/>
                  <a:pt x="160148" y="4869424"/>
                  <a:pt x="153990" y="4890977"/>
                </a:cubicBezTo>
                <a:cubicBezTo>
                  <a:pt x="145961" y="4919078"/>
                  <a:pt x="141123" y="4948044"/>
                  <a:pt x="132725" y="4976037"/>
                </a:cubicBezTo>
                <a:cubicBezTo>
                  <a:pt x="119843" y="5018977"/>
                  <a:pt x="104371" y="5061098"/>
                  <a:pt x="90194" y="5103628"/>
                </a:cubicBezTo>
                <a:cubicBezTo>
                  <a:pt x="83106" y="5124893"/>
                  <a:pt x="73325" y="5145443"/>
                  <a:pt x="68929" y="5167423"/>
                </a:cubicBezTo>
                <a:lnTo>
                  <a:pt x="47664" y="5273749"/>
                </a:lnTo>
                <a:cubicBezTo>
                  <a:pt x="40576" y="5380075"/>
                  <a:pt x="38167" y="5486816"/>
                  <a:pt x="26399" y="5592726"/>
                </a:cubicBezTo>
                <a:cubicBezTo>
                  <a:pt x="23924" y="5615004"/>
                  <a:pt x="7163" y="5634198"/>
                  <a:pt x="5134" y="5656521"/>
                </a:cubicBezTo>
                <a:cubicBezTo>
                  <a:pt x="0" y="5712995"/>
                  <a:pt x="5134" y="5769935"/>
                  <a:pt x="5134" y="5826642"/>
                </a:cubicBezTo>
                <a:lnTo>
                  <a:pt x="3981711" y="5805377"/>
                </a:lnTo>
                <a:cubicBezTo>
                  <a:pt x="3988799" y="3870251"/>
                  <a:pt x="3995888" y="1935126"/>
                  <a:pt x="4002976" y="0"/>
                </a:cubicBezTo>
                <a:cubicBezTo>
                  <a:pt x="3975100" y="6195"/>
                  <a:pt x="3731399" y="53461"/>
                  <a:pt x="3683999" y="85061"/>
                </a:cubicBezTo>
                <a:cubicBezTo>
                  <a:pt x="3601553" y="140025"/>
                  <a:pt x="3644450" y="119509"/>
                  <a:pt x="3556408" y="148856"/>
                </a:cubicBezTo>
                <a:cubicBezTo>
                  <a:pt x="3535143" y="163033"/>
                  <a:pt x="3511847" y="174556"/>
                  <a:pt x="3492613" y="191386"/>
                </a:cubicBezTo>
                <a:cubicBezTo>
                  <a:pt x="3454892" y="224392"/>
                  <a:pt x="3433837" y="281862"/>
                  <a:pt x="3386287" y="297712"/>
                </a:cubicBezTo>
                <a:cubicBezTo>
                  <a:pt x="3365022" y="304800"/>
                  <a:pt x="3342541" y="308953"/>
                  <a:pt x="3322492" y="318977"/>
                </a:cubicBezTo>
                <a:cubicBezTo>
                  <a:pt x="3218541" y="370952"/>
                  <a:pt x="3301804" y="356046"/>
                  <a:pt x="3194901" y="382772"/>
                </a:cubicBezTo>
                <a:cubicBezTo>
                  <a:pt x="3094665" y="407831"/>
                  <a:pt x="3047754" y="407296"/>
                  <a:pt x="2939720" y="425302"/>
                </a:cubicBezTo>
                <a:cubicBezTo>
                  <a:pt x="2904068" y="431244"/>
                  <a:pt x="2869046" y="440626"/>
                  <a:pt x="2833394" y="446568"/>
                </a:cubicBezTo>
                <a:cubicBezTo>
                  <a:pt x="2783954" y="454808"/>
                  <a:pt x="2734157" y="460745"/>
                  <a:pt x="2684539" y="467833"/>
                </a:cubicBezTo>
                <a:cubicBezTo>
                  <a:pt x="2663274" y="474921"/>
                  <a:pt x="2642962" y="486135"/>
                  <a:pt x="2620743" y="489098"/>
                </a:cubicBezTo>
                <a:cubicBezTo>
                  <a:pt x="2469636" y="509245"/>
                  <a:pt x="2402760" y="490875"/>
                  <a:pt x="2280501" y="531628"/>
                </a:cubicBezTo>
                <a:cubicBezTo>
                  <a:pt x="2265464" y="536640"/>
                  <a:pt x="2252148" y="545805"/>
                  <a:pt x="2237971" y="552893"/>
                </a:cubicBezTo>
                <a:lnTo>
                  <a:pt x="2259236" y="616689"/>
                </a:lnTo>
                <a:close/>
              </a:path>
            </a:pathLst>
          </a:custGeom>
          <a:solidFill>
            <a:schemeClr val="accent6">
              <a:lumMod val="50000"/>
              <a:alpha val="25882"/>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p:cNvSpPr txBox="1"/>
          <p:nvPr/>
        </p:nvSpPr>
        <p:spPr>
          <a:xfrm>
            <a:off x="4572000" y="117693"/>
            <a:ext cx="4320480" cy="2554545"/>
          </a:xfrm>
          <a:prstGeom prst="rect">
            <a:avLst/>
          </a:prstGeom>
          <a:noFill/>
        </p:spPr>
        <p:txBody>
          <a:bodyPr wrap="square" rtlCol="0">
            <a:spAutoFit/>
          </a:bodyPr>
          <a:lstStyle/>
          <a:p>
            <a:endParaRPr lang="fr-FR" sz="1600" dirty="0" smtClean="0">
              <a:solidFill>
                <a:srgbClr val="FF0000"/>
              </a:solidFill>
            </a:endParaRPr>
          </a:p>
          <a:p>
            <a:pPr marL="400050" indent="-400050"/>
            <a:r>
              <a:rPr lang="fr-FR" sz="1600" dirty="0" smtClean="0">
                <a:solidFill>
                  <a:srgbClr val="FF0000"/>
                </a:solidFill>
              </a:rPr>
              <a:t>I. Des ressources variées mises en valeur</a:t>
            </a:r>
          </a:p>
          <a:p>
            <a:pPr marL="400050" indent="-400050"/>
            <a:r>
              <a:rPr lang="fr-FR" sz="1600" dirty="0" smtClean="0"/>
              <a:t>Stations de ski du Plan Neige (dégradation du </a:t>
            </a:r>
          </a:p>
          <a:p>
            <a:pPr marL="400050" indent="-400050"/>
            <a:r>
              <a:rPr lang="fr-FR" sz="1600" dirty="0" smtClean="0"/>
              <a:t>milieu naturel)</a:t>
            </a:r>
          </a:p>
          <a:p>
            <a:pPr marL="400050" indent="-400050"/>
            <a:r>
              <a:rPr lang="fr-FR" sz="1600" dirty="0" smtClean="0"/>
              <a:t>Espace de production de l’AOC Beaufort</a:t>
            </a:r>
          </a:p>
          <a:p>
            <a:pPr marL="400050" indent="-400050"/>
            <a:r>
              <a:rPr lang="fr-FR" sz="1600" dirty="0" smtClean="0"/>
              <a:t>Technopôle (développement induit par  </a:t>
            </a:r>
          </a:p>
          <a:p>
            <a:pPr marL="400050" indent="-400050"/>
            <a:r>
              <a:rPr lang="fr-FR" sz="1600" dirty="0" smtClean="0"/>
              <a:t>l’hydroélectricité au XIXe siècle et bénéficiant du </a:t>
            </a:r>
          </a:p>
          <a:p>
            <a:pPr marL="400050" indent="-400050"/>
            <a:r>
              <a:rPr lang="fr-FR" sz="1600" dirty="0" smtClean="0"/>
              <a:t>cadre de vie attractif du milieu alpin)</a:t>
            </a:r>
          </a:p>
          <a:p>
            <a:pPr marL="400050" indent="-400050"/>
            <a:endParaRPr lang="fr-FR" sz="1600" dirty="0" smtClean="0">
              <a:solidFill>
                <a:srgbClr val="FF0000"/>
              </a:solidFill>
            </a:endParaRPr>
          </a:p>
          <a:p>
            <a:pPr marL="400050" indent="-400050"/>
            <a:endParaRPr lang="fr-FR" sz="1600" dirty="0"/>
          </a:p>
        </p:txBody>
      </p:sp>
      <p:sp>
        <p:nvSpPr>
          <p:cNvPr id="3" name="Rectangle 2"/>
          <p:cNvSpPr/>
          <p:nvPr/>
        </p:nvSpPr>
        <p:spPr>
          <a:xfrm>
            <a:off x="323528" y="548680"/>
            <a:ext cx="3995936" cy="58326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Forme libre 4"/>
          <p:cNvSpPr/>
          <p:nvPr/>
        </p:nvSpPr>
        <p:spPr>
          <a:xfrm>
            <a:off x="2555776" y="548680"/>
            <a:ext cx="1106394" cy="554974"/>
          </a:xfrm>
          <a:custGeom>
            <a:avLst/>
            <a:gdLst>
              <a:gd name="connsiteX0" fmla="*/ 616816 w 1106394"/>
              <a:gd name="connsiteY0" fmla="*/ 23346 h 554974"/>
              <a:gd name="connsiteX1" fmla="*/ 467960 w 1106394"/>
              <a:gd name="connsiteY1" fmla="*/ 65876 h 554974"/>
              <a:gd name="connsiteX2" fmla="*/ 319104 w 1106394"/>
              <a:gd name="connsiteY2" fmla="*/ 108407 h 554974"/>
              <a:gd name="connsiteX3" fmla="*/ 212778 w 1106394"/>
              <a:gd name="connsiteY3" fmla="*/ 193467 h 554974"/>
              <a:gd name="connsiteX4" fmla="*/ 148983 w 1106394"/>
              <a:gd name="connsiteY4" fmla="*/ 235997 h 554974"/>
              <a:gd name="connsiteX5" fmla="*/ 127 w 1106394"/>
              <a:gd name="connsiteY5" fmla="*/ 406118 h 554974"/>
              <a:gd name="connsiteX6" fmla="*/ 21392 w 1106394"/>
              <a:gd name="connsiteY6" fmla="*/ 533709 h 554974"/>
              <a:gd name="connsiteX7" fmla="*/ 85188 w 1106394"/>
              <a:gd name="connsiteY7" fmla="*/ 554974 h 554974"/>
              <a:gd name="connsiteX8" fmla="*/ 404164 w 1106394"/>
              <a:gd name="connsiteY8" fmla="*/ 533709 h 554974"/>
              <a:gd name="connsiteX9" fmla="*/ 574285 w 1106394"/>
              <a:gd name="connsiteY9" fmla="*/ 491179 h 554974"/>
              <a:gd name="connsiteX10" fmla="*/ 808202 w 1106394"/>
              <a:gd name="connsiteY10" fmla="*/ 427383 h 554974"/>
              <a:gd name="connsiteX11" fmla="*/ 850732 w 1106394"/>
              <a:gd name="connsiteY11" fmla="*/ 363588 h 554974"/>
              <a:gd name="connsiteX12" fmla="*/ 914527 w 1106394"/>
              <a:gd name="connsiteY12" fmla="*/ 321058 h 554974"/>
              <a:gd name="connsiteX13" fmla="*/ 935792 w 1106394"/>
              <a:gd name="connsiteY13" fmla="*/ 257263 h 554974"/>
              <a:gd name="connsiteX14" fmla="*/ 978323 w 1106394"/>
              <a:gd name="connsiteY14" fmla="*/ 214732 h 554974"/>
              <a:gd name="connsiteX15" fmla="*/ 1063383 w 1106394"/>
              <a:gd name="connsiteY15" fmla="*/ 87142 h 554974"/>
              <a:gd name="connsiteX16" fmla="*/ 1084648 w 1106394"/>
              <a:gd name="connsiteY16" fmla="*/ 23346 h 554974"/>
              <a:gd name="connsiteX17" fmla="*/ 616816 w 1106394"/>
              <a:gd name="connsiteY17" fmla="*/ 23346 h 5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6394" h="554974">
                <a:moveTo>
                  <a:pt x="616816" y="23346"/>
                </a:moveTo>
                <a:cubicBezTo>
                  <a:pt x="514035" y="30434"/>
                  <a:pt x="681471" y="4872"/>
                  <a:pt x="467960" y="65876"/>
                </a:cubicBezTo>
                <a:cubicBezTo>
                  <a:pt x="436169" y="74959"/>
                  <a:pt x="353092" y="91413"/>
                  <a:pt x="319104" y="108407"/>
                </a:cubicBezTo>
                <a:cubicBezTo>
                  <a:pt x="231838" y="152040"/>
                  <a:pt x="278707" y="140725"/>
                  <a:pt x="212778" y="193467"/>
                </a:cubicBezTo>
                <a:cubicBezTo>
                  <a:pt x="192821" y="209432"/>
                  <a:pt x="168217" y="219167"/>
                  <a:pt x="148983" y="235997"/>
                </a:cubicBezTo>
                <a:cubicBezTo>
                  <a:pt x="49465" y="323076"/>
                  <a:pt x="57774" y="319647"/>
                  <a:pt x="127" y="406118"/>
                </a:cubicBezTo>
                <a:cubicBezTo>
                  <a:pt x="7215" y="448648"/>
                  <a:pt x="0" y="496273"/>
                  <a:pt x="21392" y="533709"/>
                </a:cubicBezTo>
                <a:cubicBezTo>
                  <a:pt x="32513" y="553171"/>
                  <a:pt x="62772" y="554974"/>
                  <a:pt x="85188" y="554974"/>
                </a:cubicBezTo>
                <a:cubicBezTo>
                  <a:pt x="191749" y="554974"/>
                  <a:pt x="297839" y="540797"/>
                  <a:pt x="404164" y="533709"/>
                </a:cubicBezTo>
                <a:cubicBezTo>
                  <a:pt x="664269" y="481688"/>
                  <a:pt x="394463" y="540221"/>
                  <a:pt x="574285" y="491179"/>
                </a:cubicBezTo>
                <a:cubicBezTo>
                  <a:pt x="838090" y="419233"/>
                  <a:pt x="661366" y="476330"/>
                  <a:pt x="808202" y="427383"/>
                </a:cubicBezTo>
                <a:cubicBezTo>
                  <a:pt x="822379" y="406118"/>
                  <a:pt x="832660" y="381660"/>
                  <a:pt x="850732" y="363588"/>
                </a:cubicBezTo>
                <a:cubicBezTo>
                  <a:pt x="868804" y="345516"/>
                  <a:pt x="898561" y="341015"/>
                  <a:pt x="914527" y="321058"/>
                </a:cubicBezTo>
                <a:cubicBezTo>
                  <a:pt x="928530" y="303555"/>
                  <a:pt x="924259" y="276484"/>
                  <a:pt x="935792" y="257263"/>
                </a:cubicBezTo>
                <a:cubicBezTo>
                  <a:pt x="946107" y="240071"/>
                  <a:pt x="966293" y="230771"/>
                  <a:pt x="978323" y="214732"/>
                </a:cubicBezTo>
                <a:cubicBezTo>
                  <a:pt x="1008992" y="173840"/>
                  <a:pt x="1063383" y="87142"/>
                  <a:pt x="1063383" y="87142"/>
                </a:cubicBezTo>
                <a:cubicBezTo>
                  <a:pt x="1070471" y="65877"/>
                  <a:pt x="1106394" y="28783"/>
                  <a:pt x="1084648" y="23346"/>
                </a:cubicBezTo>
                <a:cubicBezTo>
                  <a:pt x="991264" y="0"/>
                  <a:pt x="719597" y="16258"/>
                  <a:pt x="616816" y="2334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orme libre 6"/>
          <p:cNvSpPr/>
          <p:nvPr/>
        </p:nvSpPr>
        <p:spPr>
          <a:xfrm>
            <a:off x="3296093" y="907327"/>
            <a:ext cx="829340" cy="5450943"/>
          </a:xfrm>
          <a:custGeom>
            <a:avLst/>
            <a:gdLst>
              <a:gd name="connsiteX0" fmla="*/ 63795 w 829340"/>
              <a:gd name="connsiteY0" fmla="*/ 70868 h 5450943"/>
              <a:gd name="connsiteX1" fmla="*/ 106326 w 829340"/>
              <a:gd name="connsiteY1" fmla="*/ 517436 h 5450943"/>
              <a:gd name="connsiteX2" fmla="*/ 170121 w 829340"/>
              <a:gd name="connsiteY2" fmla="*/ 730087 h 5450943"/>
              <a:gd name="connsiteX3" fmla="*/ 212651 w 829340"/>
              <a:gd name="connsiteY3" fmla="*/ 857678 h 5450943"/>
              <a:gd name="connsiteX4" fmla="*/ 233916 w 829340"/>
              <a:gd name="connsiteY4" fmla="*/ 942738 h 5450943"/>
              <a:gd name="connsiteX5" fmla="*/ 255181 w 829340"/>
              <a:gd name="connsiteY5" fmla="*/ 1006533 h 5450943"/>
              <a:gd name="connsiteX6" fmla="*/ 297712 w 829340"/>
              <a:gd name="connsiteY6" fmla="*/ 1197920 h 5450943"/>
              <a:gd name="connsiteX7" fmla="*/ 361507 w 829340"/>
              <a:gd name="connsiteY7" fmla="*/ 1240450 h 5450943"/>
              <a:gd name="connsiteX8" fmla="*/ 361507 w 829340"/>
              <a:gd name="connsiteY8" fmla="*/ 1516896 h 5450943"/>
              <a:gd name="connsiteX9" fmla="*/ 340242 w 829340"/>
              <a:gd name="connsiteY9" fmla="*/ 1580692 h 5450943"/>
              <a:gd name="connsiteX10" fmla="*/ 276447 w 829340"/>
              <a:gd name="connsiteY10" fmla="*/ 1623222 h 5450943"/>
              <a:gd name="connsiteX11" fmla="*/ 170121 w 829340"/>
              <a:gd name="connsiteY11" fmla="*/ 1687017 h 5450943"/>
              <a:gd name="connsiteX12" fmla="*/ 127591 w 829340"/>
              <a:gd name="connsiteY12" fmla="*/ 1750813 h 5450943"/>
              <a:gd name="connsiteX13" fmla="*/ 42530 w 829340"/>
              <a:gd name="connsiteY13" fmla="*/ 1857138 h 5450943"/>
              <a:gd name="connsiteX14" fmla="*/ 63795 w 829340"/>
              <a:gd name="connsiteY14" fmla="*/ 2112320 h 5450943"/>
              <a:gd name="connsiteX15" fmla="*/ 85060 w 829340"/>
              <a:gd name="connsiteY15" fmla="*/ 2176115 h 5450943"/>
              <a:gd name="connsiteX16" fmla="*/ 127591 w 829340"/>
              <a:gd name="connsiteY16" fmla="*/ 2218645 h 5450943"/>
              <a:gd name="connsiteX17" fmla="*/ 191386 w 829340"/>
              <a:gd name="connsiteY17" fmla="*/ 2324971 h 5450943"/>
              <a:gd name="connsiteX18" fmla="*/ 233916 w 829340"/>
              <a:gd name="connsiteY18" fmla="*/ 2495092 h 5450943"/>
              <a:gd name="connsiteX19" fmla="*/ 255181 w 829340"/>
              <a:gd name="connsiteY19" fmla="*/ 2558887 h 5450943"/>
              <a:gd name="connsiteX20" fmla="*/ 297712 w 829340"/>
              <a:gd name="connsiteY20" fmla="*/ 2601417 h 5450943"/>
              <a:gd name="connsiteX21" fmla="*/ 404037 w 829340"/>
              <a:gd name="connsiteY21" fmla="*/ 2792803 h 5450943"/>
              <a:gd name="connsiteX22" fmla="*/ 446567 w 829340"/>
              <a:gd name="connsiteY22" fmla="*/ 2856599 h 5450943"/>
              <a:gd name="connsiteX23" fmla="*/ 510363 w 829340"/>
              <a:gd name="connsiteY23" fmla="*/ 2877864 h 5450943"/>
              <a:gd name="connsiteX24" fmla="*/ 595423 w 829340"/>
              <a:gd name="connsiteY24" fmla="*/ 3005454 h 5450943"/>
              <a:gd name="connsiteX25" fmla="*/ 552893 w 829340"/>
              <a:gd name="connsiteY25" fmla="*/ 3175575 h 5450943"/>
              <a:gd name="connsiteX26" fmla="*/ 510363 w 829340"/>
              <a:gd name="connsiteY26" fmla="*/ 3218106 h 5450943"/>
              <a:gd name="connsiteX27" fmla="*/ 425302 w 829340"/>
              <a:gd name="connsiteY27" fmla="*/ 3324431 h 5450943"/>
              <a:gd name="connsiteX28" fmla="*/ 361507 w 829340"/>
              <a:gd name="connsiteY28" fmla="*/ 3430757 h 5450943"/>
              <a:gd name="connsiteX29" fmla="*/ 255181 w 829340"/>
              <a:gd name="connsiteY29" fmla="*/ 3537082 h 5450943"/>
              <a:gd name="connsiteX30" fmla="*/ 170121 w 829340"/>
              <a:gd name="connsiteY30" fmla="*/ 3664673 h 5450943"/>
              <a:gd name="connsiteX31" fmla="*/ 106326 w 829340"/>
              <a:gd name="connsiteY31" fmla="*/ 3707203 h 5450943"/>
              <a:gd name="connsiteX32" fmla="*/ 0 w 829340"/>
              <a:gd name="connsiteY32" fmla="*/ 3898589 h 5450943"/>
              <a:gd name="connsiteX33" fmla="*/ 21265 w 829340"/>
              <a:gd name="connsiteY33" fmla="*/ 4281361 h 5450943"/>
              <a:gd name="connsiteX34" fmla="*/ 85060 w 829340"/>
              <a:gd name="connsiteY34" fmla="*/ 4408952 h 5450943"/>
              <a:gd name="connsiteX35" fmla="*/ 170121 w 829340"/>
              <a:gd name="connsiteY35" fmla="*/ 4494013 h 5450943"/>
              <a:gd name="connsiteX36" fmla="*/ 276447 w 829340"/>
              <a:gd name="connsiteY36" fmla="*/ 4600338 h 5450943"/>
              <a:gd name="connsiteX37" fmla="*/ 361507 w 829340"/>
              <a:gd name="connsiteY37" fmla="*/ 4727929 h 5450943"/>
              <a:gd name="connsiteX38" fmla="*/ 382772 w 829340"/>
              <a:gd name="connsiteY38" fmla="*/ 4791724 h 5450943"/>
              <a:gd name="connsiteX39" fmla="*/ 446567 w 829340"/>
              <a:gd name="connsiteY39" fmla="*/ 4834254 h 5450943"/>
              <a:gd name="connsiteX40" fmla="*/ 467833 w 829340"/>
              <a:gd name="connsiteY40" fmla="*/ 4898050 h 5450943"/>
              <a:gd name="connsiteX41" fmla="*/ 531628 w 829340"/>
              <a:gd name="connsiteY41" fmla="*/ 4961845 h 5450943"/>
              <a:gd name="connsiteX42" fmla="*/ 574158 w 829340"/>
              <a:gd name="connsiteY42" fmla="*/ 5025640 h 5450943"/>
              <a:gd name="connsiteX43" fmla="*/ 616688 w 829340"/>
              <a:gd name="connsiteY43" fmla="*/ 5068171 h 5450943"/>
              <a:gd name="connsiteX44" fmla="*/ 701749 w 829340"/>
              <a:gd name="connsiteY44" fmla="*/ 5195761 h 5450943"/>
              <a:gd name="connsiteX45" fmla="*/ 723014 w 829340"/>
              <a:gd name="connsiteY45" fmla="*/ 5259557 h 5450943"/>
              <a:gd name="connsiteX46" fmla="*/ 808074 w 829340"/>
              <a:gd name="connsiteY46" fmla="*/ 5387147 h 5450943"/>
              <a:gd name="connsiteX47" fmla="*/ 829340 w 829340"/>
              <a:gd name="connsiteY47" fmla="*/ 5450943 h 545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29340" h="5450943">
                <a:moveTo>
                  <a:pt x="63795" y="70868"/>
                </a:moveTo>
                <a:cubicBezTo>
                  <a:pt x="116323" y="333509"/>
                  <a:pt x="54581" y="0"/>
                  <a:pt x="106326" y="517436"/>
                </a:cubicBezTo>
                <a:cubicBezTo>
                  <a:pt x="110917" y="563347"/>
                  <a:pt x="160604" y="701537"/>
                  <a:pt x="170121" y="730087"/>
                </a:cubicBezTo>
                <a:lnTo>
                  <a:pt x="212651" y="857678"/>
                </a:lnTo>
                <a:cubicBezTo>
                  <a:pt x="219739" y="886031"/>
                  <a:pt x="225887" y="914637"/>
                  <a:pt x="233916" y="942738"/>
                </a:cubicBezTo>
                <a:cubicBezTo>
                  <a:pt x="240074" y="964291"/>
                  <a:pt x="250318" y="984652"/>
                  <a:pt x="255181" y="1006533"/>
                </a:cubicBezTo>
                <a:cubicBezTo>
                  <a:pt x="255498" y="1007962"/>
                  <a:pt x="275619" y="1170303"/>
                  <a:pt x="297712" y="1197920"/>
                </a:cubicBezTo>
                <a:cubicBezTo>
                  <a:pt x="313677" y="1217877"/>
                  <a:pt x="340242" y="1226273"/>
                  <a:pt x="361507" y="1240450"/>
                </a:cubicBezTo>
                <a:cubicBezTo>
                  <a:pt x="402575" y="1363655"/>
                  <a:pt x="393659" y="1307909"/>
                  <a:pt x="361507" y="1516896"/>
                </a:cubicBezTo>
                <a:cubicBezTo>
                  <a:pt x="358099" y="1539051"/>
                  <a:pt x="354245" y="1563188"/>
                  <a:pt x="340242" y="1580692"/>
                </a:cubicBezTo>
                <a:cubicBezTo>
                  <a:pt x="324277" y="1600649"/>
                  <a:pt x="296404" y="1607257"/>
                  <a:pt x="276447" y="1623222"/>
                </a:cubicBezTo>
                <a:cubicBezTo>
                  <a:pt x="193047" y="1689941"/>
                  <a:pt x="280908" y="1650088"/>
                  <a:pt x="170121" y="1687017"/>
                </a:cubicBezTo>
                <a:cubicBezTo>
                  <a:pt x="155944" y="1708282"/>
                  <a:pt x="143557" y="1730856"/>
                  <a:pt x="127591" y="1750813"/>
                </a:cubicBezTo>
                <a:cubicBezTo>
                  <a:pt x="6381" y="1902325"/>
                  <a:pt x="173440" y="1660773"/>
                  <a:pt x="42530" y="1857138"/>
                </a:cubicBezTo>
                <a:cubicBezTo>
                  <a:pt x="49618" y="1942199"/>
                  <a:pt x="52514" y="2027713"/>
                  <a:pt x="63795" y="2112320"/>
                </a:cubicBezTo>
                <a:cubicBezTo>
                  <a:pt x="66757" y="2134539"/>
                  <a:pt x="73527" y="2156894"/>
                  <a:pt x="85060" y="2176115"/>
                </a:cubicBezTo>
                <a:cubicBezTo>
                  <a:pt x="95375" y="2193307"/>
                  <a:pt x="113414" y="2204468"/>
                  <a:pt x="127591" y="2218645"/>
                </a:cubicBezTo>
                <a:cubicBezTo>
                  <a:pt x="187831" y="2399365"/>
                  <a:pt x="103816" y="2179020"/>
                  <a:pt x="191386" y="2324971"/>
                </a:cubicBezTo>
                <a:cubicBezTo>
                  <a:pt x="212219" y="2359693"/>
                  <a:pt x="227382" y="2468956"/>
                  <a:pt x="233916" y="2495092"/>
                </a:cubicBezTo>
                <a:cubicBezTo>
                  <a:pt x="239352" y="2516838"/>
                  <a:pt x="243648" y="2539666"/>
                  <a:pt x="255181" y="2558887"/>
                </a:cubicBezTo>
                <a:cubicBezTo>
                  <a:pt x="265496" y="2576079"/>
                  <a:pt x="283535" y="2587240"/>
                  <a:pt x="297712" y="2601417"/>
                </a:cubicBezTo>
                <a:cubicBezTo>
                  <a:pt x="335141" y="2713705"/>
                  <a:pt x="306543" y="2646561"/>
                  <a:pt x="404037" y="2792803"/>
                </a:cubicBezTo>
                <a:cubicBezTo>
                  <a:pt x="418214" y="2814068"/>
                  <a:pt x="422321" y="2848517"/>
                  <a:pt x="446567" y="2856599"/>
                </a:cubicBezTo>
                <a:lnTo>
                  <a:pt x="510363" y="2877864"/>
                </a:lnTo>
                <a:cubicBezTo>
                  <a:pt x="538716" y="2920394"/>
                  <a:pt x="605447" y="2955332"/>
                  <a:pt x="595423" y="3005454"/>
                </a:cubicBezTo>
                <a:cubicBezTo>
                  <a:pt x="590849" y="3028323"/>
                  <a:pt x="572510" y="3142880"/>
                  <a:pt x="552893" y="3175575"/>
                </a:cubicBezTo>
                <a:cubicBezTo>
                  <a:pt x="542578" y="3192767"/>
                  <a:pt x="522887" y="3202450"/>
                  <a:pt x="510363" y="3218106"/>
                </a:cubicBezTo>
                <a:cubicBezTo>
                  <a:pt x="403071" y="3352223"/>
                  <a:pt x="527985" y="3221750"/>
                  <a:pt x="425302" y="3324431"/>
                </a:cubicBezTo>
                <a:cubicBezTo>
                  <a:pt x="388373" y="3435218"/>
                  <a:pt x="428226" y="3347357"/>
                  <a:pt x="361507" y="3430757"/>
                </a:cubicBezTo>
                <a:cubicBezTo>
                  <a:pt x="280499" y="3532018"/>
                  <a:pt x="364543" y="3464175"/>
                  <a:pt x="255181" y="3537082"/>
                </a:cubicBezTo>
                <a:cubicBezTo>
                  <a:pt x="226828" y="3579612"/>
                  <a:pt x="203780" y="3626205"/>
                  <a:pt x="170121" y="3664673"/>
                </a:cubicBezTo>
                <a:cubicBezTo>
                  <a:pt x="153291" y="3683907"/>
                  <a:pt x="123156" y="3687969"/>
                  <a:pt x="106326" y="3707203"/>
                </a:cubicBezTo>
                <a:cubicBezTo>
                  <a:pt x="27580" y="3797198"/>
                  <a:pt x="29207" y="3810967"/>
                  <a:pt x="0" y="3898589"/>
                </a:cubicBezTo>
                <a:cubicBezTo>
                  <a:pt x="7088" y="4026180"/>
                  <a:pt x="9150" y="4154149"/>
                  <a:pt x="21265" y="4281361"/>
                </a:cubicBezTo>
                <a:cubicBezTo>
                  <a:pt x="25308" y="4323813"/>
                  <a:pt x="58946" y="4378486"/>
                  <a:pt x="85060" y="4408952"/>
                </a:cubicBezTo>
                <a:cubicBezTo>
                  <a:pt x="111156" y="4439397"/>
                  <a:pt x="147879" y="4460649"/>
                  <a:pt x="170121" y="4494013"/>
                </a:cubicBezTo>
                <a:cubicBezTo>
                  <a:pt x="226828" y="4579073"/>
                  <a:pt x="191386" y="4543631"/>
                  <a:pt x="276447" y="4600338"/>
                </a:cubicBezTo>
                <a:cubicBezTo>
                  <a:pt x="304800" y="4642868"/>
                  <a:pt x="345343" y="4679437"/>
                  <a:pt x="361507" y="4727929"/>
                </a:cubicBezTo>
                <a:cubicBezTo>
                  <a:pt x="368595" y="4749194"/>
                  <a:pt x="368769" y="4774221"/>
                  <a:pt x="382772" y="4791724"/>
                </a:cubicBezTo>
                <a:cubicBezTo>
                  <a:pt x="398738" y="4811681"/>
                  <a:pt x="425302" y="4820077"/>
                  <a:pt x="446567" y="4834254"/>
                </a:cubicBezTo>
                <a:cubicBezTo>
                  <a:pt x="453656" y="4855519"/>
                  <a:pt x="455399" y="4879399"/>
                  <a:pt x="467833" y="4898050"/>
                </a:cubicBezTo>
                <a:cubicBezTo>
                  <a:pt x="484515" y="4923072"/>
                  <a:pt x="512376" y="4938742"/>
                  <a:pt x="531628" y="4961845"/>
                </a:cubicBezTo>
                <a:cubicBezTo>
                  <a:pt x="547989" y="4981479"/>
                  <a:pt x="558193" y="5005683"/>
                  <a:pt x="574158" y="5025640"/>
                </a:cubicBezTo>
                <a:cubicBezTo>
                  <a:pt x="586682" y="5041296"/>
                  <a:pt x="604659" y="5052132"/>
                  <a:pt x="616688" y="5068171"/>
                </a:cubicBezTo>
                <a:cubicBezTo>
                  <a:pt x="647357" y="5109063"/>
                  <a:pt x="701749" y="5195761"/>
                  <a:pt x="701749" y="5195761"/>
                </a:cubicBezTo>
                <a:cubicBezTo>
                  <a:pt x="708837" y="5217026"/>
                  <a:pt x="712128" y="5239962"/>
                  <a:pt x="723014" y="5259557"/>
                </a:cubicBezTo>
                <a:cubicBezTo>
                  <a:pt x="747837" y="5304239"/>
                  <a:pt x="791910" y="5338655"/>
                  <a:pt x="808074" y="5387147"/>
                </a:cubicBezTo>
                <a:lnTo>
                  <a:pt x="829340" y="5450943"/>
                </a:lnTo>
              </a:path>
            </a:pathLst>
          </a:custGeom>
          <a:ln w="1905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9" name="Forme libre 8"/>
          <p:cNvSpPr/>
          <p:nvPr/>
        </p:nvSpPr>
        <p:spPr>
          <a:xfrm>
            <a:off x="2343824" y="574158"/>
            <a:ext cx="1016064" cy="800809"/>
          </a:xfrm>
          <a:custGeom>
            <a:avLst/>
            <a:gdLst>
              <a:gd name="connsiteX0" fmla="*/ 250520 w 1016064"/>
              <a:gd name="connsiteY0" fmla="*/ 0 h 800809"/>
              <a:gd name="connsiteX1" fmla="*/ 207990 w 1016064"/>
              <a:gd name="connsiteY1" fmla="*/ 127591 h 800809"/>
              <a:gd name="connsiteX2" fmla="*/ 144195 w 1016064"/>
              <a:gd name="connsiteY2" fmla="*/ 255182 h 800809"/>
              <a:gd name="connsiteX3" fmla="*/ 101664 w 1016064"/>
              <a:gd name="connsiteY3" fmla="*/ 297712 h 800809"/>
              <a:gd name="connsiteX4" fmla="*/ 80399 w 1016064"/>
              <a:gd name="connsiteY4" fmla="*/ 744279 h 800809"/>
              <a:gd name="connsiteX5" fmla="*/ 207990 w 1016064"/>
              <a:gd name="connsiteY5" fmla="*/ 786809 h 800809"/>
              <a:gd name="connsiteX6" fmla="*/ 293050 w 1016064"/>
              <a:gd name="connsiteY6" fmla="*/ 531628 h 800809"/>
              <a:gd name="connsiteX7" fmla="*/ 335581 w 1016064"/>
              <a:gd name="connsiteY7" fmla="*/ 489098 h 800809"/>
              <a:gd name="connsiteX8" fmla="*/ 463171 w 1016064"/>
              <a:gd name="connsiteY8" fmla="*/ 446568 h 800809"/>
              <a:gd name="connsiteX9" fmla="*/ 633292 w 1016064"/>
              <a:gd name="connsiteY9" fmla="*/ 361507 h 800809"/>
              <a:gd name="connsiteX10" fmla="*/ 697088 w 1016064"/>
              <a:gd name="connsiteY10" fmla="*/ 340242 h 800809"/>
              <a:gd name="connsiteX11" fmla="*/ 760883 w 1016064"/>
              <a:gd name="connsiteY11" fmla="*/ 318977 h 800809"/>
              <a:gd name="connsiteX12" fmla="*/ 994799 w 1016064"/>
              <a:gd name="connsiteY12" fmla="*/ 404037 h 800809"/>
              <a:gd name="connsiteX13" fmla="*/ 1016064 w 1016064"/>
              <a:gd name="connsiteY13" fmla="*/ 446568 h 80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064" h="800809">
                <a:moveTo>
                  <a:pt x="250520" y="0"/>
                </a:moveTo>
                <a:lnTo>
                  <a:pt x="207990" y="127591"/>
                </a:lnTo>
                <a:cubicBezTo>
                  <a:pt x="185530" y="194970"/>
                  <a:pt x="191306" y="196294"/>
                  <a:pt x="144195" y="255182"/>
                </a:cubicBezTo>
                <a:cubicBezTo>
                  <a:pt x="131670" y="270838"/>
                  <a:pt x="115841" y="283535"/>
                  <a:pt x="101664" y="297712"/>
                </a:cubicBezTo>
                <a:cubicBezTo>
                  <a:pt x="49059" y="455526"/>
                  <a:pt x="0" y="549025"/>
                  <a:pt x="80399" y="744279"/>
                </a:cubicBezTo>
                <a:cubicBezTo>
                  <a:pt x="97468" y="785733"/>
                  <a:pt x="207990" y="786809"/>
                  <a:pt x="207990" y="786809"/>
                </a:cubicBezTo>
                <a:cubicBezTo>
                  <a:pt x="357176" y="737080"/>
                  <a:pt x="230931" y="800809"/>
                  <a:pt x="293050" y="531628"/>
                </a:cubicBezTo>
                <a:cubicBezTo>
                  <a:pt x="297558" y="512092"/>
                  <a:pt x="317649" y="498064"/>
                  <a:pt x="335581" y="489098"/>
                </a:cubicBezTo>
                <a:cubicBezTo>
                  <a:pt x="375679" y="469049"/>
                  <a:pt x="463171" y="446568"/>
                  <a:pt x="463171" y="446568"/>
                </a:cubicBezTo>
                <a:cubicBezTo>
                  <a:pt x="537402" y="372337"/>
                  <a:pt x="486682" y="410377"/>
                  <a:pt x="633292" y="361507"/>
                </a:cubicBezTo>
                <a:lnTo>
                  <a:pt x="697088" y="340242"/>
                </a:lnTo>
                <a:lnTo>
                  <a:pt x="760883" y="318977"/>
                </a:lnTo>
                <a:cubicBezTo>
                  <a:pt x="956643" y="340728"/>
                  <a:pt x="925036" y="287765"/>
                  <a:pt x="994799" y="404037"/>
                </a:cubicBezTo>
                <a:cubicBezTo>
                  <a:pt x="1002954" y="417629"/>
                  <a:pt x="1008976" y="432391"/>
                  <a:pt x="1016064" y="446568"/>
                </a:cubicBezTo>
              </a:path>
            </a:pathLst>
          </a:custGeom>
          <a:ln w="1905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0" name="Forme libre 9"/>
          <p:cNvSpPr/>
          <p:nvPr/>
        </p:nvSpPr>
        <p:spPr>
          <a:xfrm>
            <a:off x="3423684" y="1463776"/>
            <a:ext cx="893135" cy="88577"/>
          </a:xfrm>
          <a:custGeom>
            <a:avLst/>
            <a:gdLst>
              <a:gd name="connsiteX0" fmla="*/ 0 w 893135"/>
              <a:gd name="connsiteY0" fmla="*/ 88577 h 88577"/>
              <a:gd name="connsiteX1" fmla="*/ 659218 w 893135"/>
              <a:gd name="connsiteY1" fmla="*/ 46047 h 88577"/>
              <a:gd name="connsiteX2" fmla="*/ 723014 w 893135"/>
              <a:gd name="connsiteY2" fmla="*/ 24782 h 88577"/>
              <a:gd name="connsiteX3" fmla="*/ 808074 w 893135"/>
              <a:gd name="connsiteY3" fmla="*/ 3517 h 88577"/>
              <a:gd name="connsiteX4" fmla="*/ 893135 w 893135"/>
              <a:gd name="connsiteY4" fmla="*/ 3517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35" h="88577">
                <a:moveTo>
                  <a:pt x="0" y="88577"/>
                </a:moveTo>
                <a:cubicBezTo>
                  <a:pt x="122873" y="82433"/>
                  <a:pt x="493885" y="69666"/>
                  <a:pt x="659218" y="46047"/>
                </a:cubicBezTo>
                <a:cubicBezTo>
                  <a:pt x="681408" y="42877"/>
                  <a:pt x="701461" y="30940"/>
                  <a:pt x="723014" y="24782"/>
                </a:cubicBezTo>
                <a:cubicBezTo>
                  <a:pt x="751115" y="16753"/>
                  <a:pt x="779074" y="7142"/>
                  <a:pt x="808074" y="3517"/>
                </a:cubicBezTo>
                <a:cubicBezTo>
                  <a:pt x="836209" y="0"/>
                  <a:pt x="864781" y="3517"/>
                  <a:pt x="893135" y="3517"/>
                </a:cubicBezTo>
              </a:path>
            </a:pathLst>
          </a:custGeom>
          <a:ln w="1905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1" name="Ellipse 10"/>
          <p:cNvSpPr/>
          <p:nvPr/>
        </p:nvSpPr>
        <p:spPr>
          <a:xfrm>
            <a:off x="2555776" y="1052736"/>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1187624" y="4797152"/>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1547664" y="3429000"/>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1979712" y="2204864"/>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3419872" y="2132856"/>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Triangle isocèle 20"/>
          <p:cNvSpPr/>
          <p:nvPr/>
        </p:nvSpPr>
        <p:spPr>
          <a:xfrm>
            <a:off x="2771800" y="3356992"/>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riangle isocèle 21"/>
          <p:cNvSpPr/>
          <p:nvPr/>
        </p:nvSpPr>
        <p:spPr>
          <a:xfrm>
            <a:off x="2627784" y="3645024"/>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Triangle isocèle 22"/>
          <p:cNvSpPr/>
          <p:nvPr/>
        </p:nvSpPr>
        <p:spPr>
          <a:xfrm>
            <a:off x="2627784" y="4005064"/>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Triangle isocèle 23"/>
          <p:cNvSpPr/>
          <p:nvPr/>
        </p:nvSpPr>
        <p:spPr>
          <a:xfrm>
            <a:off x="2843808" y="4077072"/>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Triangle isocèle 24"/>
          <p:cNvSpPr/>
          <p:nvPr/>
        </p:nvSpPr>
        <p:spPr>
          <a:xfrm>
            <a:off x="3131840" y="4077072"/>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Triangle isocèle 25"/>
          <p:cNvSpPr/>
          <p:nvPr/>
        </p:nvSpPr>
        <p:spPr>
          <a:xfrm>
            <a:off x="3131840" y="3501008"/>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Triangle isocèle 26"/>
          <p:cNvSpPr/>
          <p:nvPr/>
        </p:nvSpPr>
        <p:spPr>
          <a:xfrm>
            <a:off x="3203848" y="1268760"/>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Forme libre 27"/>
          <p:cNvSpPr/>
          <p:nvPr/>
        </p:nvSpPr>
        <p:spPr>
          <a:xfrm>
            <a:off x="2825574" y="2324173"/>
            <a:ext cx="377636" cy="610413"/>
          </a:xfrm>
          <a:custGeom>
            <a:avLst/>
            <a:gdLst>
              <a:gd name="connsiteX0" fmla="*/ 130277 w 377636"/>
              <a:gd name="connsiteY0" fmla="*/ 163846 h 610413"/>
              <a:gd name="connsiteX1" fmla="*/ 45217 w 377636"/>
              <a:gd name="connsiteY1" fmla="*/ 333967 h 610413"/>
              <a:gd name="connsiteX2" fmla="*/ 45217 w 377636"/>
              <a:gd name="connsiteY2" fmla="*/ 589148 h 610413"/>
              <a:gd name="connsiteX3" fmla="*/ 109012 w 377636"/>
              <a:gd name="connsiteY3" fmla="*/ 610413 h 610413"/>
              <a:gd name="connsiteX4" fmla="*/ 236603 w 377636"/>
              <a:gd name="connsiteY4" fmla="*/ 589148 h 610413"/>
              <a:gd name="connsiteX5" fmla="*/ 279133 w 377636"/>
              <a:gd name="connsiteY5" fmla="*/ 525353 h 610413"/>
              <a:gd name="connsiteX6" fmla="*/ 321663 w 377636"/>
              <a:gd name="connsiteY6" fmla="*/ 185111 h 610413"/>
              <a:gd name="connsiteX7" fmla="*/ 151542 w 377636"/>
              <a:gd name="connsiteY7" fmla="*/ 185111 h 610413"/>
              <a:gd name="connsiteX8" fmla="*/ 130277 w 377636"/>
              <a:gd name="connsiteY8" fmla="*/ 163846 h 6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36" h="610413">
                <a:moveTo>
                  <a:pt x="130277" y="163846"/>
                </a:moveTo>
                <a:cubicBezTo>
                  <a:pt x="112556" y="188655"/>
                  <a:pt x="119447" y="259736"/>
                  <a:pt x="45217" y="333967"/>
                </a:cubicBezTo>
                <a:cubicBezTo>
                  <a:pt x="27708" y="421511"/>
                  <a:pt x="0" y="498714"/>
                  <a:pt x="45217" y="589148"/>
                </a:cubicBezTo>
                <a:cubicBezTo>
                  <a:pt x="55241" y="609197"/>
                  <a:pt x="87747" y="603325"/>
                  <a:pt x="109012" y="610413"/>
                </a:cubicBezTo>
                <a:cubicBezTo>
                  <a:pt x="151542" y="603325"/>
                  <a:pt x="198038" y="608430"/>
                  <a:pt x="236603" y="589148"/>
                </a:cubicBezTo>
                <a:cubicBezTo>
                  <a:pt x="259462" y="577718"/>
                  <a:pt x="274423" y="550473"/>
                  <a:pt x="279133" y="525353"/>
                </a:cubicBezTo>
                <a:cubicBezTo>
                  <a:pt x="377636" y="0"/>
                  <a:pt x="252856" y="391532"/>
                  <a:pt x="321663" y="185111"/>
                </a:cubicBezTo>
                <a:cubicBezTo>
                  <a:pt x="136750" y="123472"/>
                  <a:pt x="242903" y="116590"/>
                  <a:pt x="151542" y="185111"/>
                </a:cubicBezTo>
                <a:cubicBezTo>
                  <a:pt x="138862" y="194621"/>
                  <a:pt x="147998" y="139037"/>
                  <a:pt x="130277" y="163846"/>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Étoile à 5 branches 28"/>
          <p:cNvSpPr/>
          <p:nvPr/>
        </p:nvSpPr>
        <p:spPr>
          <a:xfrm>
            <a:off x="1043608" y="4581128"/>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Étoile à 5 branches 29"/>
          <p:cNvSpPr/>
          <p:nvPr/>
        </p:nvSpPr>
        <p:spPr>
          <a:xfrm>
            <a:off x="2915816" y="1628800"/>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3" name="ZoneTexte 62"/>
          <p:cNvSpPr txBox="1"/>
          <p:nvPr/>
        </p:nvSpPr>
        <p:spPr>
          <a:xfrm>
            <a:off x="1907704" y="980728"/>
            <a:ext cx="936104" cy="307777"/>
          </a:xfrm>
          <a:prstGeom prst="rect">
            <a:avLst/>
          </a:prstGeom>
          <a:noFill/>
        </p:spPr>
        <p:txBody>
          <a:bodyPr wrap="square" rtlCol="0">
            <a:spAutoFit/>
          </a:bodyPr>
          <a:lstStyle/>
          <a:p>
            <a:r>
              <a:rPr lang="fr-FR" sz="1400" dirty="0" smtClean="0"/>
              <a:t>Genève</a:t>
            </a:r>
            <a:endParaRPr lang="fr-FR" sz="1400" dirty="0"/>
          </a:p>
        </p:txBody>
      </p:sp>
      <p:sp>
        <p:nvSpPr>
          <p:cNvPr id="64" name="ZoneTexte 63"/>
          <p:cNvSpPr txBox="1"/>
          <p:nvPr/>
        </p:nvSpPr>
        <p:spPr>
          <a:xfrm>
            <a:off x="1403648" y="1988840"/>
            <a:ext cx="1080120" cy="307777"/>
          </a:xfrm>
          <a:prstGeom prst="rect">
            <a:avLst/>
          </a:prstGeom>
          <a:noFill/>
        </p:spPr>
        <p:txBody>
          <a:bodyPr wrap="square" rtlCol="0">
            <a:spAutoFit/>
          </a:bodyPr>
          <a:lstStyle/>
          <a:p>
            <a:r>
              <a:rPr lang="fr-FR" sz="1400" dirty="0" smtClean="0"/>
              <a:t>Annecy</a:t>
            </a:r>
            <a:endParaRPr lang="fr-FR" sz="1400" dirty="0"/>
          </a:p>
        </p:txBody>
      </p:sp>
      <p:sp>
        <p:nvSpPr>
          <p:cNvPr id="65" name="ZoneTexte 64"/>
          <p:cNvSpPr txBox="1"/>
          <p:nvPr/>
        </p:nvSpPr>
        <p:spPr>
          <a:xfrm>
            <a:off x="899592" y="3212976"/>
            <a:ext cx="1368152" cy="307777"/>
          </a:xfrm>
          <a:prstGeom prst="rect">
            <a:avLst/>
          </a:prstGeom>
          <a:noFill/>
        </p:spPr>
        <p:txBody>
          <a:bodyPr wrap="square" rtlCol="0">
            <a:spAutoFit/>
          </a:bodyPr>
          <a:lstStyle/>
          <a:p>
            <a:r>
              <a:rPr lang="fr-FR" sz="1400" dirty="0" smtClean="0"/>
              <a:t>Chambéry</a:t>
            </a:r>
            <a:endParaRPr lang="fr-FR" sz="1400" dirty="0"/>
          </a:p>
        </p:txBody>
      </p:sp>
      <p:sp>
        <p:nvSpPr>
          <p:cNvPr id="66" name="ZoneTexte 65"/>
          <p:cNvSpPr txBox="1"/>
          <p:nvPr/>
        </p:nvSpPr>
        <p:spPr>
          <a:xfrm>
            <a:off x="1403648" y="4797152"/>
            <a:ext cx="1368152" cy="307777"/>
          </a:xfrm>
          <a:prstGeom prst="rect">
            <a:avLst/>
          </a:prstGeom>
          <a:noFill/>
        </p:spPr>
        <p:txBody>
          <a:bodyPr wrap="square" rtlCol="0">
            <a:spAutoFit/>
          </a:bodyPr>
          <a:lstStyle/>
          <a:p>
            <a:r>
              <a:rPr lang="fr-FR" sz="1400" dirty="0" smtClean="0"/>
              <a:t>Grenoble</a:t>
            </a:r>
            <a:endParaRPr lang="fr-FR" sz="1400" dirty="0"/>
          </a:p>
        </p:txBody>
      </p:sp>
      <p:sp>
        <p:nvSpPr>
          <p:cNvPr id="67" name="ZoneTexte 66"/>
          <p:cNvSpPr txBox="1"/>
          <p:nvPr/>
        </p:nvSpPr>
        <p:spPr>
          <a:xfrm>
            <a:off x="3131840" y="1772816"/>
            <a:ext cx="1368152" cy="307777"/>
          </a:xfrm>
          <a:prstGeom prst="rect">
            <a:avLst/>
          </a:prstGeom>
          <a:noFill/>
        </p:spPr>
        <p:txBody>
          <a:bodyPr wrap="square" rtlCol="0">
            <a:spAutoFit/>
          </a:bodyPr>
          <a:lstStyle/>
          <a:p>
            <a:r>
              <a:rPr lang="fr-FR" sz="1400" dirty="0" smtClean="0"/>
              <a:t>Chamonix</a:t>
            </a:r>
            <a:endParaRPr lang="fr-FR" sz="1400" dirty="0"/>
          </a:p>
        </p:txBody>
      </p:sp>
      <p:sp>
        <p:nvSpPr>
          <p:cNvPr id="74" name="ZoneTexte 73"/>
          <p:cNvSpPr txBox="1"/>
          <p:nvPr/>
        </p:nvSpPr>
        <p:spPr>
          <a:xfrm>
            <a:off x="467544" y="1772816"/>
            <a:ext cx="1008112" cy="338554"/>
          </a:xfrm>
          <a:prstGeom prst="rect">
            <a:avLst/>
          </a:prstGeom>
          <a:noFill/>
        </p:spPr>
        <p:txBody>
          <a:bodyPr wrap="square" rtlCol="0">
            <a:spAutoFit/>
          </a:bodyPr>
          <a:lstStyle/>
          <a:p>
            <a:r>
              <a:rPr lang="fr-FR" sz="1600" u="sng" dirty="0" smtClean="0"/>
              <a:t>FRANCE</a:t>
            </a:r>
            <a:endParaRPr lang="fr-FR" sz="1600" u="sng" dirty="0"/>
          </a:p>
        </p:txBody>
      </p:sp>
      <p:sp>
        <p:nvSpPr>
          <p:cNvPr id="75" name="ZoneTexte 74"/>
          <p:cNvSpPr txBox="1"/>
          <p:nvPr/>
        </p:nvSpPr>
        <p:spPr>
          <a:xfrm>
            <a:off x="3419872" y="908720"/>
            <a:ext cx="1008112" cy="338554"/>
          </a:xfrm>
          <a:prstGeom prst="rect">
            <a:avLst/>
          </a:prstGeom>
          <a:noFill/>
        </p:spPr>
        <p:txBody>
          <a:bodyPr wrap="square" rtlCol="0">
            <a:spAutoFit/>
          </a:bodyPr>
          <a:lstStyle/>
          <a:p>
            <a:r>
              <a:rPr lang="fr-FR" sz="1600" u="sng" dirty="0" smtClean="0"/>
              <a:t>SUISSE</a:t>
            </a:r>
            <a:endParaRPr lang="fr-FR" sz="1600" u="sng" dirty="0"/>
          </a:p>
        </p:txBody>
      </p:sp>
      <p:sp>
        <p:nvSpPr>
          <p:cNvPr id="76" name="ZoneTexte 75"/>
          <p:cNvSpPr txBox="1"/>
          <p:nvPr/>
        </p:nvSpPr>
        <p:spPr>
          <a:xfrm>
            <a:off x="3635896" y="4437112"/>
            <a:ext cx="1008112" cy="338554"/>
          </a:xfrm>
          <a:prstGeom prst="rect">
            <a:avLst/>
          </a:prstGeom>
          <a:noFill/>
        </p:spPr>
        <p:txBody>
          <a:bodyPr wrap="square" rtlCol="0">
            <a:spAutoFit/>
          </a:bodyPr>
          <a:lstStyle/>
          <a:p>
            <a:r>
              <a:rPr lang="fr-FR" sz="1600" u="sng" dirty="0" smtClean="0"/>
              <a:t>ITALIE</a:t>
            </a:r>
            <a:endParaRPr lang="fr-FR" sz="1600" u="sng" dirty="0"/>
          </a:p>
        </p:txBody>
      </p:sp>
      <p:sp>
        <p:nvSpPr>
          <p:cNvPr id="79" name="Triangle isocèle 78"/>
          <p:cNvSpPr/>
          <p:nvPr/>
        </p:nvSpPr>
        <p:spPr>
          <a:xfrm>
            <a:off x="4427984" y="764704"/>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Forme libre 79"/>
          <p:cNvSpPr/>
          <p:nvPr/>
        </p:nvSpPr>
        <p:spPr>
          <a:xfrm>
            <a:off x="4427984" y="1124744"/>
            <a:ext cx="216024" cy="178365"/>
          </a:xfrm>
          <a:custGeom>
            <a:avLst/>
            <a:gdLst>
              <a:gd name="connsiteX0" fmla="*/ 130277 w 377636"/>
              <a:gd name="connsiteY0" fmla="*/ 163846 h 610413"/>
              <a:gd name="connsiteX1" fmla="*/ 45217 w 377636"/>
              <a:gd name="connsiteY1" fmla="*/ 333967 h 610413"/>
              <a:gd name="connsiteX2" fmla="*/ 45217 w 377636"/>
              <a:gd name="connsiteY2" fmla="*/ 589148 h 610413"/>
              <a:gd name="connsiteX3" fmla="*/ 109012 w 377636"/>
              <a:gd name="connsiteY3" fmla="*/ 610413 h 610413"/>
              <a:gd name="connsiteX4" fmla="*/ 236603 w 377636"/>
              <a:gd name="connsiteY4" fmla="*/ 589148 h 610413"/>
              <a:gd name="connsiteX5" fmla="*/ 279133 w 377636"/>
              <a:gd name="connsiteY5" fmla="*/ 525353 h 610413"/>
              <a:gd name="connsiteX6" fmla="*/ 321663 w 377636"/>
              <a:gd name="connsiteY6" fmla="*/ 185111 h 610413"/>
              <a:gd name="connsiteX7" fmla="*/ 151542 w 377636"/>
              <a:gd name="connsiteY7" fmla="*/ 185111 h 610413"/>
              <a:gd name="connsiteX8" fmla="*/ 130277 w 377636"/>
              <a:gd name="connsiteY8" fmla="*/ 163846 h 6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36" h="610413">
                <a:moveTo>
                  <a:pt x="130277" y="163846"/>
                </a:moveTo>
                <a:cubicBezTo>
                  <a:pt x="112556" y="188655"/>
                  <a:pt x="119447" y="259736"/>
                  <a:pt x="45217" y="333967"/>
                </a:cubicBezTo>
                <a:cubicBezTo>
                  <a:pt x="27708" y="421511"/>
                  <a:pt x="0" y="498714"/>
                  <a:pt x="45217" y="589148"/>
                </a:cubicBezTo>
                <a:cubicBezTo>
                  <a:pt x="55241" y="609197"/>
                  <a:pt x="87747" y="603325"/>
                  <a:pt x="109012" y="610413"/>
                </a:cubicBezTo>
                <a:cubicBezTo>
                  <a:pt x="151542" y="603325"/>
                  <a:pt x="198038" y="608430"/>
                  <a:pt x="236603" y="589148"/>
                </a:cubicBezTo>
                <a:cubicBezTo>
                  <a:pt x="259462" y="577718"/>
                  <a:pt x="274423" y="550473"/>
                  <a:pt x="279133" y="525353"/>
                </a:cubicBezTo>
                <a:cubicBezTo>
                  <a:pt x="377636" y="0"/>
                  <a:pt x="252856" y="391532"/>
                  <a:pt x="321663" y="185111"/>
                </a:cubicBezTo>
                <a:cubicBezTo>
                  <a:pt x="136750" y="123472"/>
                  <a:pt x="242903" y="116590"/>
                  <a:pt x="151542" y="185111"/>
                </a:cubicBezTo>
                <a:cubicBezTo>
                  <a:pt x="138862" y="194621"/>
                  <a:pt x="147998" y="139037"/>
                  <a:pt x="130277" y="163846"/>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Étoile à 5 branches 80"/>
          <p:cNvSpPr/>
          <p:nvPr/>
        </p:nvSpPr>
        <p:spPr>
          <a:xfrm>
            <a:off x="4427984" y="1412776"/>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9" name="Connecteur droit avec flèche 98"/>
          <p:cNvCxnSpPr/>
          <p:nvPr/>
        </p:nvCxnSpPr>
        <p:spPr>
          <a:xfrm flipV="1">
            <a:off x="4139952" y="548680"/>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ZoneTexte 100"/>
          <p:cNvSpPr txBox="1"/>
          <p:nvPr/>
        </p:nvSpPr>
        <p:spPr>
          <a:xfrm>
            <a:off x="3851920" y="548680"/>
            <a:ext cx="216024" cy="369332"/>
          </a:xfrm>
          <a:prstGeom prst="rect">
            <a:avLst/>
          </a:prstGeom>
          <a:noFill/>
        </p:spPr>
        <p:txBody>
          <a:bodyPr wrap="square" rtlCol="0">
            <a:spAutoFit/>
          </a:bodyPr>
          <a:lstStyle/>
          <a:p>
            <a:r>
              <a:rPr lang="fr-FR" dirty="0" smtClean="0"/>
              <a:t>N</a:t>
            </a:r>
            <a:endParaRPr lang="fr-FR" dirty="0"/>
          </a:p>
        </p:txBody>
      </p:sp>
      <p:cxnSp>
        <p:nvCxnSpPr>
          <p:cNvPr id="103" name="Connecteur droit 102"/>
          <p:cNvCxnSpPr/>
          <p:nvPr/>
        </p:nvCxnSpPr>
        <p:spPr>
          <a:xfrm>
            <a:off x="395536" y="630932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ZoneTexte 103"/>
          <p:cNvSpPr txBox="1"/>
          <p:nvPr/>
        </p:nvSpPr>
        <p:spPr>
          <a:xfrm>
            <a:off x="323528" y="6093296"/>
            <a:ext cx="576064" cy="276999"/>
          </a:xfrm>
          <a:prstGeom prst="rect">
            <a:avLst/>
          </a:prstGeom>
          <a:noFill/>
        </p:spPr>
        <p:txBody>
          <a:bodyPr wrap="square" rtlCol="0">
            <a:spAutoFit/>
          </a:bodyPr>
          <a:lstStyle/>
          <a:p>
            <a:r>
              <a:rPr lang="fr-FR" sz="1200" dirty="0" smtClean="0"/>
              <a:t>25 km</a:t>
            </a:r>
            <a:endParaRPr lang="fr-FR" sz="1200" dirty="0"/>
          </a:p>
        </p:txBody>
      </p:sp>
      <p:sp>
        <p:nvSpPr>
          <p:cNvPr id="83" name="ZoneTexte 82"/>
          <p:cNvSpPr txBox="1"/>
          <p:nvPr/>
        </p:nvSpPr>
        <p:spPr>
          <a:xfrm>
            <a:off x="0" y="0"/>
            <a:ext cx="9144000" cy="369332"/>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b="1" i="1" dirty="0" smtClean="0"/>
              <a:t>Croquis de synthèse: « </a:t>
            </a:r>
            <a:r>
              <a:rPr lang="fr-FR" dirty="0" smtClean="0">
                <a:solidFill>
                  <a:srgbClr val="000000"/>
                </a:solidFill>
              </a:rPr>
              <a:t>Le milieu alpin : entre mise en valeur, dégradations et gestion durable.»</a:t>
            </a:r>
            <a:endParaRPr lang="fr-FR" dirty="0" smtClean="0"/>
          </a:p>
        </p:txBody>
      </p:sp>
      <p:sp>
        <p:nvSpPr>
          <p:cNvPr id="82" name="Étoile à 5 branches 81"/>
          <p:cNvSpPr/>
          <p:nvPr/>
        </p:nvSpPr>
        <p:spPr>
          <a:xfrm>
            <a:off x="1331640" y="3429000"/>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p:cTn id="1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2">
                                            <p:txEl>
                                              <p:pRg st="3" end="3"/>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p:cTn id="17" dur="500" fill="hold"/>
                                        <p:tgtEl>
                                          <p:spTgt spid="79"/>
                                        </p:tgtEl>
                                        <p:attrNameLst>
                                          <p:attrName>ppt_w</p:attrName>
                                        </p:attrNameLst>
                                      </p:cBhvr>
                                      <p:tavLst>
                                        <p:tav tm="0">
                                          <p:val>
                                            <p:fltVal val="0"/>
                                          </p:val>
                                        </p:tav>
                                        <p:tav tm="100000">
                                          <p:val>
                                            <p:strVal val="#ppt_w"/>
                                          </p:val>
                                        </p:tav>
                                      </p:tavLst>
                                    </p:anim>
                                    <p:anim calcmode="lin" valueType="num">
                                      <p:cBhvr>
                                        <p:cTn id="18" dur="500" fill="hold"/>
                                        <p:tgtEl>
                                          <p:spTgt spid="79"/>
                                        </p:tgtEl>
                                        <p:attrNameLst>
                                          <p:attrName>ppt_h</p:attrName>
                                        </p:attrNameLst>
                                      </p:cBhvr>
                                      <p:tavLst>
                                        <p:tav tm="0">
                                          <p:val>
                                            <p:fltVal val="0"/>
                                          </p:val>
                                        </p:tav>
                                        <p:tav tm="100000">
                                          <p:val>
                                            <p:strVal val="#ppt_h"/>
                                          </p:val>
                                        </p:tav>
                                      </p:tavLst>
                                    </p:anim>
                                    <p:animEffect transition="in" filter="fade">
                                      <p:cBhvr>
                                        <p:cTn id="19" dur="500"/>
                                        <p:tgtEl>
                                          <p:spTgt spid="79"/>
                                        </p:tgtEl>
                                      </p:cBhvr>
                                    </p:animEffect>
                                  </p:childTnLst>
                                </p:cTn>
                              </p:par>
                              <p:par>
                                <p:cTn id="20" presetID="53"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par>
                                <p:cTn id="50" presetID="53"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 calcmode="lin" valueType="num">
                                      <p:cBhvr>
                                        <p:cTn id="5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6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61" dur="500"/>
                                        <p:tgtEl>
                                          <p:spTgt spid="2">
                                            <p:txEl>
                                              <p:pRg st="4" end="4"/>
                                            </p:txEl>
                                          </p:spTgt>
                                        </p:tgtEl>
                                      </p:cBhvr>
                                    </p:animEffect>
                                  </p:childTnLst>
                                </p:cTn>
                              </p:par>
                              <p:par>
                                <p:cTn id="62" presetID="53"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fill="hold"/>
                                        <p:tgtEl>
                                          <p:spTgt spid="28"/>
                                        </p:tgtEl>
                                        <p:attrNameLst>
                                          <p:attrName>ppt_w</p:attrName>
                                        </p:attrNameLst>
                                      </p:cBhvr>
                                      <p:tavLst>
                                        <p:tav tm="0">
                                          <p:val>
                                            <p:fltVal val="0"/>
                                          </p:val>
                                        </p:tav>
                                        <p:tav tm="100000">
                                          <p:val>
                                            <p:strVal val="#ppt_w"/>
                                          </p:val>
                                        </p:tav>
                                      </p:tavLst>
                                    </p:anim>
                                    <p:anim calcmode="lin" valueType="num">
                                      <p:cBhvr>
                                        <p:cTn id="65" dur="500" fill="hold"/>
                                        <p:tgtEl>
                                          <p:spTgt spid="28"/>
                                        </p:tgtEl>
                                        <p:attrNameLst>
                                          <p:attrName>ppt_h</p:attrName>
                                        </p:attrNameLst>
                                      </p:cBhvr>
                                      <p:tavLst>
                                        <p:tav tm="0">
                                          <p:val>
                                            <p:fltVal val="0"/>
                                          </p:val>
                                        </p:tav>
                                        <p:tav tm="100000">
                                          <p:val>
                                            <p:strVal val="#ppt_h"/>
                                          </p:val>
                                        </p:tav>
                                      </p:tavLst>
                                    </p:anim>
                                    <p:animEffect transition="in" filter="fade">
                                      <p:cBhvr>
                                        <p:cTn id="66" dur="500"/>
                                        <p:tgtEl>
                                          <p:spTgt spid="28"/>
                                        </p:tgtEl>
                                      </p:cBhvr>
                                    </p:animEffect>
                                  </p:childTnLst>
                                </p:cTn>
                              </p:par>
                              <p:par>
                                <p:cTn id="67" presetID="53" presetClass="entr" presetSubtype="0" fill="hold" nodeType="withEffect">
                                  <p:stCondLst>
                                    <p:cond delay="0"/>
                                  </p:stCondLst>
                                  <p:childTnLst>
                                    <p:set>
                                      <p:cBhvr>
                                        <p:cTn id="68" dur="1" fill="hold">
                                          <p:stCondLst>
                                            <p:cond delay="0"/>
                                          </p:stCondLst>
                                        </p:cTn>
                                        <p:tgtEl>
                                          <p:spTgt spid="80"/>
                                        </p:tgtEl>
                                        <p:attrNameLst>
                                          <p:attrName>style.visibility</p:attrName>
                                        </p:attrNameLst>
                                      </p:cBhvr>
                                      <p:to>
                                        <p:strVal val="visible"/>
                                      </p:to>
                                    </p:set>
                                    <p:anim calcmode="lin" valueType="num">
                                      <p:cBhvr>
                                        <p:cTn id="69" dur="500" fill="hold"/>
                                        <p:tgtEl>
                                          <p:spTgt spid="80"/>
                                        </p:tgtEl>
                                        <p:attrNameLst>
                                          <p:attrName>ppt_w</p:attrName>
                                        </p:attrNameLst>
                                      </p:cBhvr>
                                      <p:tavLst>
                                        <p:tav tm="0">
                                          <p:val>
                                            <p:fltVal val="0"/>
                                          </p:val>
                                        </p:tav>
                                        <p:tav tm="100000">
                                          <p:val>
                                            <p:strVal val="#ppt_w"/>
                                          </p:val>
                                        </p:tav>
                                      </p:tavLst>
                                    </p:anim>
                                    <p:anim calcmode="lin" valueType="num">
                                      <p:cBhvr>
                                        <p:cTn id="70" dur="500" fill="hold"/>
                                        <p:tgtEl>
                                          <p:spTgt spid="80"/>
                                        </p:tgtEl>
                                        <p:attrNameLst>
                                          <p:attrName>ppt_h</p:attrName>
                                        </p:attrNameLst>
                                      </p:cBhvr>
                                      <p:tavLst>
                                        <p:tav tm="0">
                                          <p:val>
                                            <p:fltVal val="0"/>
                                          </p:val>
                                        </p:tav>
                                        <p:tav tm="100000">
                                          <p:val>
                                            <p:strVal val="#ppt_h"/>
                                          </p:val>
                                        </p:tav>
                                      </p:tavLst>
                                    </p:anim>
                                    <p:animEffect transition="in" filter="fade">
                                      <p:cBhvr>
                                        <p:cTn id="71" dur="500"/>
                                        <p:tgtEl>
                                          <p:spTgt spid="8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nodeType="clickEffect">
                                  <p:stCondLst>
                                    <p:cond delay="0"/>
                                  </p:stCondLst>
                                  <p:childTnLst>
                                    <p:set>
                                      <p:cBhvr>
                                        <p:cTn id="75" dur="1" fill="hold">
                                          <p:stCondLst>
                                            <p:cond delay="0"/>
                                          </p:stCondLst>
                                        </p:cTn>
                                        <p:tgtEl>
                                          <p:spTgt spid="2">
                                            <p:txEl>
                                              <p:pRg st="5" end="5"/>
                                            </p:txEl>
                                          </p:spTgt>
                                        </p:tgtEl>
                                        <p:attrNameLst>
                                          <p:attrName>style.visibility</p:attrName>
                                        </p:attrNameLst>
                                      </p:cBhvr>
                                      <p:to>
                                        <p:strVal val="visible"/>
                                      </p:to>
                                    </p:set>
                                    <p:anim calcmode="lin" valueType="num">
                                      <p:cBhvr>
                                        <p:cTn id="76"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77"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78" dur="500"/>
                                        <p:tgtEl>
                                          <p:spTgt spid="2">
                                            <p:txEl>
                                              <p:pRg st="5" end="5"/>
                                            </p:txEl>
                                          </p:spTgt>
                                        </p:tgtEl>
                                      </p:cBhvr>
                                    </p:animEffect>
                                  </p:childTnLst>
                                </p:cTn>
                              </p:par>
                              <p:par>
                                <p:cTn id="79" presetID="53" presetClass="entr" presetSubtype="0" fill="hold" nodeType="withEffect">
                                  <p:stCondLst>
                                    <p:cond delay="0"/>
                                  </p:stCondLst>
                                  <p:childTnLst>
                                    <p:set>
                                      <p:cBhvr>
                                        <p:cTn id="80" dur="1" fill="hold">
                                          <p:stCondLst>
                                            <p:cond delay="0"/>
                                          </p:stCondLst>
                                        </p:cTn>
                                        <p:tgtEl>
                                          <p:spTgt spid="2">
                                            <p:txEl>
                                              <p:pRg st="6" end="6"/>
                                            </p:txEl>
                                          </p:spTgt>
                                        </p:tgtEl>
                                        <p:attrNameLst>
                                          <p:attrName>style.visibility</p:attrName>
                                        </p:attrNameLst>
                                      </p:cBhvr>
                                      <p:to>
                                        <p:strVal val="visible"/>
                                      </p:to>
                                    </p:set>
                                    <p:anim calcmode="lin" valueType="num">
                                      <p:cBhvr>
                                        <p:cTn id="81"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82"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83" dur="500"/>
                                        <p:tgtEl>
                                          <p:spTgt spid="2">
                                            <p:txEl>
                                              <p:pRg st="6" end="6"/>
                                            </p:txEl>
                                          </p:spTgt>
                                        </p:tgtEl>
                                      </p:cBhvr>
                                    </p:animEffect>
                                  </p:childTnLst>
                                </p:cTn>
                              </p:par>
                              <p:par>
                                <p:cTn id="84" presetID="53" presetClass="entr" presetSubtype="0" fill="hold" nodeType="withEffect">
                                  <p:stCondLst>
                                    <p:cond delay="0"/>
                                  </p:stCondLst>
                                  <p:childTnLst>
                                    <p:set>
                                      <p:cBhvr>
                                        <p:cTn id="85" dur="1" fill="hold">
                                          <p:stCondLst>
                                            <p:cond delay="0"/>
                                          </p:stCondLst>
                                        </p:cTn>
                                        <p:tgtEl>
                                          <p:spTgt spid="2">
                                            <p:txEl>
                                              <p:pRg st="7" end="7"/>
                                            </p:txEl>
                                          </p:spTgt>
                                        </p:tgtEl>
                                        <p:attrNameLst>
                                          <p:attrName>style.visibility</p:attrName>
                                        </p:attrNameLst>
                                      </p:cBhvr>
                                      <p:to>
                                        <p:strVal val="visible"/>
                                      </p:to>
                                    </p:set>
                                    <p:anim calcmode="lin" valueType="num">
                                      <p:cBhvr>
                                        <p:cTn id="86"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87"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88" dur="500"/>
                                        <p:tgtEl>
                                          <p:spTgt spid="2">
                                            <p:txEl>
                                              <p:pRg st="7" end="7"/>
                                            </p:txEl>
                                          </p:spTgt>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p:cTn id="91" dur="500" fill="hold"/>
                                        <p:tgtEl>
                                          <p:spTgt spid="30"/>
                                        </p:tgtEl>
                                        <p:attrNameLst>
                                          <p:attrName>ppt_w</p:attrName>
                                        </p:attrNameLst>
                                      </p:cBhvr>
                                      <p:tavLst>
                                        <p:tav tm="0">
                                          <p:val>
                                            <p:fltVal val="0"/>
                                          </p:val>
                                        </p:tav>
                                        <p:tav tm="100000">
                                          <p:val>
                                            <p:strVal val="#ppt_w"/>
                                          </p:val>
                                        </p:tav>
                                      </p:tavLst>
                                    </p:anim>
                                    <p:anim calcmode="lin" valueType="num">
                                      <p:cBhvr>
                                        <p:cTn id="92" dur="500" fill="hold"/>
                                        <p:tgtEl>
                                          <p:spTgt spid="30"/>
                                        </p:tgtEl>
                                        <p:attrNameLst>
                                          <p:attrName>ppt_h</p:attrName>
                                        </p:attrNameLst>
                                      </p:cBhvr>
                                      <p:tavLst>
                                        <p:tav tm="0">
                                          <p:val>
                                            <p:fltVal val="0"/>
                                          </p:val>
                                        </p:tav>
                                        <p:tav tm="100000">
                                          <p:val>
                                            <p:strVal val="#ppt_h"/>
                                          </p:val>
                                        </p:tav>
                                      </p:tavLst>
                                    </p:anim>
                                    <p:animEffect transition="in" filter="fade">
                                      <p:cBhvr>
                                        <p:cTn id="93" dur="500"/>
                                        <p:tgtEl>
                                          <p:spTgt spid="30"/>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82"/>
                                        </p:tgtEl>
                                        <p:attrNameLst>
                                          <p:attrName>style.visibility</p:attrName>
                                        </p:attrNameLst>
                                      </p:cBhvr>
                                      <p:to>
                                        <p:strVal val="visible"/>
                                      </p:to>
                                    </p:set>
                                    <p:anim calcmode="lin" valueType="num">
                                      <p:cBhvr>
                                        <p:cTn id="96" dur="500" fill="hold"/>
                                        <p:tgtEl>
                                          <p:spTgt spid="82"/>
                                        </p:tgtEl>
                                        <p:attrNameLst>
                                          <p:attrName>ppt_w</p:attrName>
                                        </p:attrNameLst>
                                      </p:cBhvr>
                                      <p:tavLst>
                                        <p:tav tm="0">
                                          <p:val>
                                            <p:fltVal val="0"/>
                                          </p:val>
                                        </p:tav>
                                        <p:tav tm="100000">
                                          <p:val>
                                            <p:strVal val="#ppt_w"/>
                                          </p:val>
                                        </p:tav>
                                      </p:tavLst>
                                    </p:anim>
                                    <p:anim calcmode="lin" valueType="num">
                                      <p:cBhvr>
                                        <p:cTn id="97" dur="500" fill="hold"/>
                                        <p:tgtEl>
                                          <p:spTgt spid="82"/>
                                        </p:tgtEl>
                                        <p:attrNameLst>
                                          <p:attrName>ppt_h</p:attrName>
                                        </p:attrNameLst>
                                      </p:cBhvr>
                                      <p:tavLst>
                                        <p:tav tm="0">
                                          <p:val>
                                            <p:fltVal val="0"/>
                                          </p:val>
                                        </p:tav>
                                        <p:tav tm="100000">
                                          <p:val>
                                            <p:strVal val="#ppt_h"/>
                                          </p:val>
                                        </p:tav>
                                      </p:tavLst>
                                    </p:anim>
                                    <p:animEffect transition="in" filter="fade">
                                      <p:cBhvr>
                                        <p:cTn id="98" dur="500"/>
                                        <p:tgtEl>
                                          <p:spTgt spid="82"/>
                                        </p:tgtEl>
                                      </p:cBhvr>
                                    </p:animEffect>
                                  </p:childTnLst>
                                </p:cTn>
                              </p:par>
                              <p:par>
                                <p:cTn id="99" presetID="53" presetClass="entr" presetSubtype="0"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p:cTn id="101" dur="500" fill="hold"/>
                                        <p:tgtEl>
                                          <p:spTgt spid="29"/>
                                        </p:tgtEl>
                                        <p:attrNameLst>
                                          <p:attrName>ppt_w</p:attrName>
                                        </p:attrNameLst>
                                      </p:cBhvr>
                                      <p:tavLst>
                                        <p:tav tm="0">
                                          <p:val>
                                            <p:fltVal val="0"/>
                                          </p:val>
                                        </p:tav>
                                        <p:tav tm="100000">
                                          <p:val>
                                            <p:strVal val="#ppt_w"/>
                                          </p:val>
                                        </p:tav>
                                      </p:tavLst>
                                    </p:anim>
                                    <p:anim calcmode="lin" valueType="num">
                                      <p:cBhvr>
                                        <p:cTn id="102" dur="500" fill="hold"/>
                                        <p:tgtEl>
                                          <p:spTgt spid="29"/>
                                        </p:tgtEl>
                                        <p:attrNameLst>
                                          <p:attrName>ppt_h</p:attrName>
                                        </p:attrNameLst>
                                      </p:cBhvr>
                                      <p:tavLst>
                                        <p:tav tm="0">
                                          <p:val>
                                            <p:fltVal val="0"/>
                                          </p:val>
                                        </p:tav>
                                        <p:tav tm="100000">
                                          <p:val>
                                            <p:strVal val="#ppt_h"/>
                                          </p:val>
                                        </p:tav>
                                      </p:tavLst>
                                    </p:anim>
                                    <p:animEffect transition="in" filter="fade">
                                      <p:cBhvr>
                                        <p:cTn id="103" dur="500"/>
                                        <p:tgtEl>
                                          <p:spTgt spid="29"/>
                                        </p:tgtEl>
                                      </p:cBhvr>
                                    </p:animEffect>
                                  </p:childTnLst>
                                </p:cTn>
                              </p:par>
                              <p:par>
                                <p:cTn id="104" presetID="53" presetClass="entr" presetSubtype="0" fill="hold" grpId="0" nodeType="withEffect">
                                  <p:stCondLst>
                                    <p:cond delay="0"/>
                                  </p:stCondLst>
                                  <p:childTnLst>
                                    <p:set>
                                      <p:cBhvr>
                                        <p:cTn id="105" dur="1" fill="hold">
                                          <p:stCondLst>
                                            <p:cond delay="0"/>
                                          </p:stCondLst>
                                        </p:cTn>
                                        <p:tgtEl>
                                          <p:spTgt spid="81"/>
                                        </p:tgtEl>
                                        <p:attrNameLst>
                                          <p:attrName>style.visibility</p:attrName>
                                        </p:attrNameLst>
                                      </p:cBhvr>
                                      <p:to>
                                        <p:strVal val="visible"/>
                                      </p:to>
                                    </p:set>
                                    <p:anim calcmode="lin" valueType="num">
                                      <p:cBhvr>
                                        <p:cTn id="106" dur="500" fill="hold"/>
                                        <p:tgtEl>
                                          <p:spTgt spid="81"/>
                                        </p:tgtEl>
                                        <p:attrNameLst>
                                          <p:attrName>ppt_w</p:attrName>
                                        </p:attrNameLst>
                                      </p:cBhvr>
                                      <p:tavLst>
                                        <p:tav tm="0">
                                          <p:val>
                                            <p:fltVal val="0"/>
                                          </p:val>
                                        </p:tav>
                                        <p:tav tm="100000">
                                          <p:val>
                                            <p:strVal val="#ppt_w"/>
                                          </p:val>
                                        </p:tav>
                                      </p:tavLst>
                                    </p:anim>
                                    <p:anim calcmode="lin" valueType="num">
                                      <p:cBhvr>
                                        <p:cTn id="107" dur="500" fill="hold"/>
                                        <p:tgtEl>
                                          <p:spTgt spid="81"/>
                                        </p:tgtEl>
                                        <p:attrNameLst>
                                          <p:attrName>ppt_h</p:attrName>
                                        </p:attrNameLst>
                                      </p:cBhvr>
                                      <p:tavLst>
                                        <p:tav tm="0">
                                          <p:val>
                                            <p:fltVal val="0"/>
                                          </p:val>
                                        </p:tav>
                                        <p:tav tm="100000">
                                          <p:val>
                                            <p:strVal val="#ppt_h"/>
                                          </p:val>
                                        </p:tav>
                                      </p:tavLst>
                                    </p:anim>
                                    <p:animEffect transition="in" filter="fade">
                                      <p:cBhvr>
                                        <p:cTn id="10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81" grpId="0" animBg="1"/>
      <p:bldP spid="8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rme libre 77"/>
          <p:cNvSpPr/>
          <p:nvPr/>
        </p:nvSpPr>
        <p:spPr>
          <a:xfrm>
            <a:off x="335108" y="574158"/>
            <a:ext cx="4002976" cy="5826642"/>
          </a:xfrm>
          <a:custGeom>
            <a:avLst/>
            <a:gdLst>
              <a:gd name="connsiteX0" fmla="*/ 2259236 w 4002976"/>
              <a:gd name="connsiteY0" fmla="*/ 616689 h 5826642"/>
              <a:gd name="connsiteX1" fmla="*/ 2259236 w 4002976"/>
              <a:gd name="connsiteY1" fmla="*/ 616689 h 5826642"/>
              <a:gd name="connsiteX2" fmla="*/ 2152911 w 4002976"/>
              <a:gd name="connsiteY2" fmla="*/ 765544 h 5826642"/>
              <a:gd name="connsiteX3" fmla="*/ 2110380 w 4002976"/>
              <a:gd name="connsiteY3" fmla="*/ 808075 h 5826642"/>
              <a:gd name="connsiteX4" fmla="*/ 2046585 w 4002976"/>
              <a:gd name="connsiteY4" fmla="*/ 829340 h 5826642"/>
              <a:gd name="connsiteX5" fmla="*/ 1791404 w 4002976"/>
              <a:gd name="connsiteY5" fmla="*/ 871870 h 5826642"/>
              <a:gd name="connsiteX6" fmla="*/ 1663813 w 4002976"/>
              <a:gd name="connsiteY6" fmla="*/ 914400 h 5826642"/>
              <a:gd name="connsiteX7" fmla="*/ 1621283 w 4002976"/>
              <a:gd name="connsiteY7" fmla="*/ 978195 h 5826642"/>
              <a:gd name="connsiteX8" fmla="*/ 1536222 w 4002976"/>
              <a:gd name="connsiteY8" fmla="*/ 1084521 h 5826642"/>
              <a:gd name="connsiteX9" fmla="*/ 1493692 w 4002976"/>
              <a:gd name="connsiteY9" fmla="*/ 1212112 h 5826642"/>
              <a:gd name="connsiteX10" fmla="*/ 1472427 w 4002976"/>
              <a:gd name="connsiteY10" fmla="*/ 1275907 h 5826642"/>
              <a:gd name="connsiteX11" fmla="*/ 1451162 w 4002976"/>
              <a:gd name="connsiteY11" fmla="*/ 1339702 h 5826642"/>
              <a:gd name="connsiteX12" fmla="*/ 1387366 w 4002976"/>
              <a:gd name="connsiteY12" fmla="*/ 1467293 h 5826642"/>
              <a:gd name="connsiteX13" fmla="*/ 1344836 w 4002976"/>
              <a:gd name="connsiteY13" fmla="*/ 1531089 h 5826642"/>
              <a:gd name="connsiteX14" fmla="*/ 1281041 w 4002976"/>
              <a:gd name="connsiteY14" fmla="*/ 1658679 h 5826642"/>
              <a:gd name="connsiteX15" fmla="*/ 1238511 w 4002976"/>
              <a:gd name="connsiteY15" fmla="*/ 1977656 h 5826642"/>
              <a:gd name="connsiteX16" fmla="*/ 1153450 w 4002976"/>
              <a:gd name="connsiteY16" fmla="*/ 2169042 h 5826642"/>
              <a:gd name="connsiteX17" fmla="*/ 1110920 w 4002976"/>
              <a:gd name="connsiteY17" fmla="*/ 2296633 h 5826642"/>
              <a:gd name="connsiteX18" fmla="*/ 1047125 w 4002976"/>
              <a:gd name="connsiteY18" fmla="*/ 2488019 h 5826642"/>
              <a:gd name="connsiteX19" fmla="*/ 1025859 w 4002976"/>
              <a:gd name="connsiteY19" fmla="*/ 2551814 h 5826642"/>
              <a:gd name="connsiteX20" fmla="*/ 983329 w 4002976"/>
              <a:gd name="connsiteY20" fmla="*/ 2615609 h 5826642"/>
              <a:gd name="connsiteX21" fmla="*/ 940799 w 4002976"/>
              <a:gd name="connsiteY21" fmla="*/ 2764465 h 5826642"/>
              <a:gd name="connsiteX22" fmla="*/ 898269 w 4002976"/>
              <a:gd name="connsiteY22" fmla="*/ 2977116 h 5826642"/>
              <a:gd name="connsiteX23" fmla="*/ 877004 w 4002976"/>
              <a:gd name="connsiteY23" fmla="*/ 3040912 h 5826642"/>
              <a:gd name="connsiteX24" fmla="*/ 834473 w 4002976"/>
              <a:gd name="connsiteY24" fmla="*/ 3083442 h 5826642"/>
              <a:gd name="connsiteX25" fmla="*/ 813208 w 4002976"/>
              <a:gd name="connsiteY25" fmla="*/ 3147237 h 5826642"/>
              <a:gd name="connsiteX26" fmla="*/ 770678 w 4002976"/>
              <a:gd name="connsiteY26" fmla="*/ 3189768 h 5826642"/>
              <a:gd name="connsiteX27" fmla="*/ 706883 w 4002976"/>
              <a:gd name="connsiteY27" fmla="*/ 3402419 h 5826642"/>
              <a:gd name="connsiteX28" fmla="*/ 664352 w 4002976"/>
              <a:gd name="connsiteY28" fmla="*/ 3530009 h 5826642"/>
              <a:gd name="connsiteX29" fmla="*/ 643087 w 4002976"/>
              <a:gd name="connsiteY29" fmla="*/ 3593805 h 5826642"/>
              <a:gd name="connsiteX30" fmla="*/ 600557 w 4002976"/>
              <a:gd name="connsiteY30" fmla="*/ 3848986 h 5826642"/>
              <a:gd name="connsiteX31" fmla="*/ 558027 w 4002976"/>
              <a:gd name="connsiteY31" fmla="*/ 3997842 h 5826642"/>
              <a:gd name="connsiteX32" fmla="*/ 536762 w 4002976"/>
              <a:gd name="connsiteY32" fmla="*/ 4061637 h 5826642"/>
              <a:gd name="connsiteX33" fmla="*/ 366641 w 4002976"/>
              <a:gd name="connsiteY33" fmla="*/ 4274289 h 5826642"/>
              <a:gd name="connsiteX34" fmla="*/ 324111 w 4002976"/>
              <a:gd name="connsiteY34" fmla="*/ 4444409 h 5826642"/>
              <a:gd name="connsiteX35" fmla="*/ 281580 w 4002976"/>
              <a:gd name="connsiteY35" fmla="*/ 4572000 h 5826642"/>
              <a:gd name="connsiteX36" fmla="*/ 260315 w 4002976"/>
              <a:gd name="connsiteY36" fmla="*/ 4635795 h 5826642"/>
              <a:gd name="connsiteX37" fmla="*/ 217785 w 4002976"/>
              <a:gd name="connsiteY37" fmla="*/ 4678326 h 5826642"/>
              <a:gd name="connsiteX38" fmla="*/ 175255 w 4002976"/>
              <a:gd name="connsiteY38" fmla="*/ 4827182 h 5826642"/>
              <a:gd name="connsiteX39" fmla="*/ 153990 w 4002976"/>
              <a:gd name="connsiteY39" fmla="*/ 4890977 h 5826642"/>
              <a:gd name="connsiteX40" fmla="*/ 132725 w 4002976"/>
              <a:gd name="connsiteY40" fmla="*/ 4976037 h 5826642"/>
              <a:gd name="connsiteX41" fmla="*/ 90194 w 4002976"/>
              <a:gd name="connsiteY41" fmla="*/ 5103628 h 5826642"/>
              <a:gd name="connsiteX42" fmla="*/ 68929 w 4002976"/>
              <a:gd name="connsiteY42" fmla="*/ 5167423 h 5826642"/>
              <a:gd name="connsiteX43" fmla="*/ 47664 w 4002976"/>
              <a:gd name="connsiteY43" fmla="*/ 5273749 h 5826642"/>
              <a:gd name="connsiteX44" fmla="*/ 26399 w 4002976"/>
              <a:gd name="connsiteY44" fmla="*/ 5592726 h 5826642"/>
              <a:gd name="connsiteX45" fmla="*/ 5134 w 4002976"/>
              <a:gd name="connsiteY45" fmla="*/ 5656521 h 5826642"/>
              <a:gd name="connsiteX46" fmla="*/ 5134 w 4002976"/>
              <a:gd name="connsiteY46" fmla="*/ 5826642 h 5826642"/>
              <a:gd name="connsiteX47" fmla="*/ 3981711 w 4002976"/>
              <a:gd name="connsiteY47" fmla="*/ 5805377 h 5826642"/>
              <a:gd name="connsiteX48" fmla="*/ 4002976 w 4002976"/>
              <a:gd name="connsiteY48" fmla="*/ 0 h 5826642"/>
              <a:gd name="connsiteX49" fmla="*/ 3683999 w 4002976"/>
              <a:gd name="connsiteY49" fmla="*/ 85061 h 5826642"/>
              <a:gd name="connsiteX50" fmla="*/ 3556408 w 4002976"/>
              <a:gd name="connsiteY50" fmla="*/ 148856 h 5826642"/>
              <a:gd name="connsiteX51" fmla="*/ 3492613 w 4002976"/>
              <a:gd name="connsiteY51" fmla="*/ 191386 h 5826642"/>
              <a:gd name="connsiteX52" fmla="*/ 3386287 w 4002976"/>
              <a:gd name="connsiteY52" fmla="*/ 297712 h 5826642"/>
              <a:gd name="connsiteX53" fmla="*/ 3322492 w 4002976"/>
              <a:gd name="connsiteY53" fmla="*/ 318977 h 5826642"/>
              <a:gd name="connsiteX54" fmla="*/ 3194901 w 4002976"/>
              <a:gd name="connsiteY54" fmla="*/ 382772 h 5826642"/>
              <a:gd name="connsiteX55" fmla="*/ 2939720 w 4002976"/>
              <a:gd name="connsiteY55" fmla="*/ 425302 h 5826642"/>
              <a:gd name="connsiteX56" fmla="*/ 2833394 w 4002976"/>
              <a:gd name="connsiteY56" fmla="*/ 446568 h 5826642"/>
              <a:gd name="connsiteX57" fmla="*/ 2684539 w 4002976"/>
              <a:gd name="connsiteY57" fmla="*/ 467833 h 5826642"/>
              <a:gd name="connsiteX58" fmla="*/ 2620743 w 4002976"/>
              <a:gd name="connsiteY58" fmla="*/ 489098 h 5826642"/>
              <a:gd name="connsiteX59" fmla="*/ 2280501 w 4002976"/>
              <a:gd name="connsiteY59" fmla="*/ 531628 h 5826642"/>
              <a:gd name="connsiteX60" fmla="*/ 2237971 w 4002976"/>
              <a:gd name="connsiteY60" fmla="*/ 552893 h 5826642"/>
              <a:gd name="connsiteX61" fmla="*/ 2259236 w 4002976"/>
              <a:gd name="connsiteY61" fmla="*/ 616689 h 582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002976" h="5826642">
                <a:moveTo>
                  <a:pt x="2259236" y="616689"/>
                </a:moveTo>
                <a:lnTo>
                  <a:pt x="2259236" y="616689"/>
                </a:lnTo>
                <a:cubicBezTo>
                  <a:pt x="2223794" y="666307"/>
                  <a:pt x="2190347" y="717412"/>
                  <a:pt x="2152911" y="765544"/>
                </a:cubicBezTo>
                <a:cubicBezTo>
                  <a:pt x="2140602" y="781370"/>
                  <a:pt x="2127572" y="797760"/>
                  <a:pt x="2110380" y="808075"/>
                </a:cubicBezTo>
                <a:cubicBezTo>
                  <a:pt x="2091159" y="819608"/>
                  <a:pt x="2068565" y="824944"/>
                  <a:pt x="2046585" y="829340"/>
                </a:cubicBezTo>
                <a:cubicBezTo>
                  <a:pt x="1962026" y="846252"/>
                  <a:pt x="1873212" y="844601"/>
                  <a:pt x="1791404" y="871870"/>
                </a:cubicBezTo>
                <a:lnTo>
                  <a:pt x="1663813" y="914400"/>
                </a:lnTo>
                <a:cubicBezTo>
                  <a:pt x="1649636" y="935665"/>
                  <a:pt x="1637249" y="958238"/>
                  <a:pt x="1621283" y="978195"/>
                </a:cubicBezTo>
                <a:cubicBezTo>
                  <a:pt x="1577096" y="1033428"/>
                  <a:pt x="1568947" y="1010889"/>
                  <a:pt x="1536222" y="1084521"/>
                </a:cubicBezTo>
                <a:cubicBezTo>
                  <a:pt x="1518015" y="1125488"/>
                  <a:pt x="1507869" y="1169582"/>
                  <a:pt x="1493692" y="1212112"/>
                </a:cubicBezTo>
                <a:lnTo>
                  <a:pt x="1472427" y="1275907"/>
                </a:lnTo>
                <a:cubicBezTo>
                  <a:pt x="1465339" y="1297172"/>
                  <a:pt x="1463596" y="1321051"/>
                  <a:pt x="1451162" y="1339702"/>
                </a:cubicBezTo>
                <a:cubicBezTo>
                  <a:pt x="1329276" y="1522533"/>
                  <a:pt x="1475408" y="1291210"/>
                  <a:pt x="1387366" y="1467293"/>
                </a:cubicBezTo>
                <a:cubicBezTo>
                  <a:pt x="1375936" y="1490152"/>
                  <a:pt x="1356266" y="1508230"/>
                  <a:pt x="1344836" y="1531089"/>
                </a:cubicBezTo>
                <a:cubicBezTo>
                  <a:pt x="1256798" y="1707167"/>
                  <a:pt x="1402923" y="1475856"/>
                  <a:pt x="1281041" y="1658679"/>
                </a:cubicBezTo>
                <a:cubicBezTo>
                  <a:pt x="1270801" y="1761083"/>
                  <a:pt x="1266328" y="1875660"/>
                  <a:pt x="1238511" y="1977656"/>
                </a:cubicBezTo>
                <a:cubicBezTo>
                  <a:pt x="1149125" y="2305402"/>
                  <a:pt x="1242951" y="1967663"/>
                  <a:pt x="1153450" y="2169042"/>
                </a:cubicBezTo>
                <a:cubicBezTo>
                  <a:pt x="1135243" y="2210009"/>
                  <a:pt x="1125097" y="2254103"/>
                  <a:pt x="1110920" y="2296633"/>
                </a:cubicBezTo>
                <a:lnTo>
                  <a:pt x="1047125" y="2488019"/>
                </a:lnTo>
                <a:cubicBezTo>
                  <a:pt x="1040037" y="2509284"/>
                  <a:pt x="1038293" y="2533163"/>
                  <a:pt x="1025859" y="2551814"/>
                </a:cubicBezTo>
                <a:lnTo>
                  <a:pt x="983329" y="2615609"/>
                </a:lnTo>
                <a:cubicBezTo>
                  <a:pt x="961014" y="2682554"/>
                  <a:pt x="956819" y="2689702"/>
                  <a:pt x="940799" y="2764465"/>
                </a:cubicBezTo>
                <a:cubicBezTo>
                  <a:pt x="925653" y="2835148"/>
                  <a:pt x="921128" y="2908538"/>
                  <a:pt x="898269" y="2977116"/>
                </a:cubicBezTo>
                <a:cubicBezTo>
                  <a:pt x="891181" y="2998381"/>
                  <a:pt x="888537" y="3021691"/>
                  <a:pt x="877004" y="3040912"/>
                </a:cubicBezTo>
                <a:cubicBezTo>
                  <a:pt x="866689" y="3058104"/>
                  <a:pt x="848650" y="3069265"/>
                  <a:pt x="834473" y="3083442"/>
                </a:cubicBezTo>
                <a:cubicBezTo>
                  <a:pt x="827385" y="3104707"/>
                  <a:pt x="824740" y="3128016"/>
                  <a:pt x="813208" y="3147237"/>
                </a:cubicBezTo>
                <a:cubicBezTo>
                  <a:pt x="802893" y="3164429"/>
                  <a:pt x="779644" y="3171836"/>
                  <a:pt x="770678" y="3189768"/>
                </a:cubicBezTo>
                <a:cubicBezTo>
                  <a:pt x="733084" y="3264957"/>
                  <a:pt x="729778" y="3326103"/>
                  <a:pt x="706883" y="3402419"/>
                </a:cubicBezTo>
                <a:cubicBezTo>
                  <a:pt x="694001" y="3445359"/>
                  <a:pt x="678529" y="3487479"/>
                  <a:pt x="664352" y="3530009"/>
                </a:cubicBezTo>
                <a:cubicBezTo>
                  <a:pt x="657263" y="3551274"/>
                  <a:pt x="646772" y="3571694"/>
                  <a:pt x="643087" y="3593805"/>
                </a:cubicBezTo>
                <a:cubicBezTo>
                  <a:pt x="628910" y="3678865"/>
                  <a:pt x="627826" y="3767177"/>
                  <a:pt x="600557" y="3848986"/>
                </a:cubicBezTo>
                <a:cubicBezTo>
                  <a:pt x="549569" y="4001953"/>
                  <a:pt x="611433" y="3810922"/>
                  <a:pt x="558027" y="3997842"/>
                </a:cubicBezTo>
                <a:cubicBezTo>
                  <a:pt x="551869" y="4019395"/>
                  <a:pt x="549791" y="4043397"/>
                  <a:pt x="536762" y="4061637"/>
                </a:cubicBezTo>
                <a:cubicBezTo>
                  <a:pt x="464170" y="4163265"/>
                  <a:pt x="411974" y="4138289"/>
                  <a:pt x="366641" y="4274289"/>
                </a:cubicBezTo>
                <a:cubicBezTo>
                  <a:pt x="302115" y="4467867"/>
                  <a:pt x="401099" y="4162124"/>
                  <a:pt x="324111" y="4444409"/>
                </a:cubicBezTo>
                <a:cubicBezTo>
                  <a:pt x="312315" y="4487660"/>
                  <a:pt x="295757" y="4529470"/>
                  <a:pt x="281580" y="4572000"/>
                </a:cubicBezTo>
                <a:cubicBezTo>
                  <a:pt x="274492" y="4593265"/>
                  <a:pt x="276165" y="4619945"/>
                  <a:pt x="260315" y="4635795"/>
                </a:cubicBezTo>
                <a:lnTo>
                  <a:pt x="217785" y="4678326"/>
                </a:lnTo>
                <a:cubicBezTo>
                  <a:pt x="166799" y="4831284"/>
                  <a:pt x="228658" y="4640271"/>
                  <a:pt x="175255" y="4827182"/>
                </a:cubicBezTo>
                <a:cubicBezTo>
                  <a:pt x="169097" y="4848735"/>
                  <a:pt x="160148" y="4869424"/>
                  <a:pt x="153990" y="4890977"/>
                </a:cubicBezTo>
                <a:cubicBezTo>
                  <a:pt x="145961" y="4919078"/>
                  <a:pt x="141123" y="4948044"/>
                  <a:pt x="132725" y="4976037"/>
                </a:cubicBezTo>
                <a:cubicBezTo>
                  <a:pt x="119843" y="5018977"/>
                  <a:pt x="104371" y="5061098"/>
                  <a:pt x="90194" y="5103628"/>
                </a:cubicBezTo>
                <a:cubicBezTo>
                  <a:pt x="83106" y="5124893"/>
                  <a:pt x="73325" y="5145443"/>
                  <a:pt x="68929" y="5167423"/>
                </a:cubicBezTo>
                <a:lnTo>
                  <a:pt x="47664" y="5273749"/>
                </a:lnTo>
                <a:cubicBezTo>
                  <a:pt x="40576" y="5380075"/>
                  <a:pt x="38167" y="5486816"/>
                  <a:pt x="26399" y="5592726"/>
                </a:cubicBezTo>
                <a:cubicBezTo>
                  <a:pt x="23924" y="5615004"/>
                  <a:pt x="7163" y="5634198"/>
                  <a:pt x="5134" y="5656521"/>
                </a:cubicBezTo>
                <a:cubicBezTo>
                  <a:pt x="0" y="5712995"/>
                  <a:pt x="5134" y="5769935"/>
                  <a:pt x="5134" y="5826642"/>
                </a:cubicBezTo>
                <a:lnTo>
                  <a:pt x="3981711" y="5805377"/>
                </a:lnTo>
                <a:cubicBezTo>
                  <a:pt x="3988799" y="3870251"/>
                  <a:pt x="3995888" y="1935126"/>
                  <a:pt x="4002976" y="0"/>
                </a:cubicBezTo>
                <a:cubicBezTo>
                  <a:pt x="3975100" y="6195"/>
                  <a:pt x="3731399" y="53461"/>
                  <a:pt x="3683999" y="85061"/>
                </a:cubicBezTo>
                <a:cubicBezTo>
                  <a:pt x="3601553" y="140025"/>
                  <a:pt x="3644450" y="119509"/>
                  <a:pt x="3556408" y="148856"/>
                </a:cubicBezTo>
                <a:cubicBezTo>
                  <a:pt x="3535143" y="163033"/>
                  <a:pt x="3511847" y="174556"/>
                  <a:pt x="3492613" y="191386"/>
                </a:cubicBezTo>
                <a:cubicBezTo>
                  <a:pt x="3454892" y="224392"/>
                  <a:pt x="3433837" y="281862"/>
                  <a:pt x="3386287" y="297712"/>
                </a:cubicBezTo>
                <a:cubicBezTo>
                  <a:pt x="3365022" y="304800"/>
                  <a:pt x="3342541" y="308953"/>
                  <a:pt x="3322492" y="318977"/>
                </a:cubicBezTo>
                <a:cubicBezTo>
                  <a:pt x="3218541" y="370952"/>
                  <a:pt x="3301804" y="356046"/>
                  <a:pt x="3194901" y="382772"/>
                </a:cubicBezTo>
                <a:cubicBezTo>
                  <a:pt x="3094665" y="407831"/>
                  <a:pt x="3047754" y="407296"/>
                  <a:pt x="2939720" y="425302"/>
                </a:cubicBezTo>
                <a:cubicBezTo>
                  <a:pt x="2904068" y="431244"/>
                  <a:pt x="2869046" y="440626"/>
                  <a:pt x="2833394" y="446568"/>
                </a:cubicBezTo>
                <a:cubicBezTo>
                  <a:pt x="2783954" y="454808"/>
                  <a:pt x="2734157" y="460745"/>
                  <a:pt x="2684539" y="467833"/>
                </a:cubicBezTo>
                <a:cubicBezTo>
                  <a:pt x="2663274" y="474921"/>
                  <a:pt x="2642962" y="486135"/>
                  <a:pt x="2620743" y="489098"/>
                </a:cubicBezTo>
                <a:cubicBezTo>
                  <a:pt x="2469636" y="509245"/>
                  <a:pt x="2402760" y="490875"/>
                  <a:pt x="2280501" y="531628"/>
                </a:cubicBezTo>
                <a:cubicBezTo>
                  <a:pt x="2265464" y="536640"/>
                  <a:pt x="2252148" y="545805"/>
                  <a:pt x="2237971" y="552893"/>
                </a:cubicBezTo>
                <a:lnTo>
                  <a:pt x="2259236" y="616689"/>
                </a:lnTo>
                <a:close/>
              </a:path>
            </a:pathLst>
          </a:custGeom>
          <a:solidFill>
            <a:schemeClr val="accent6">
              <a:lumMod val="50000"/>
              <a:alpha val="25882"/>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orme libre 17"/>
          <p:cNvSpPr/>
          <p:nvPr/>
        </p:nvSpPr>
        <p:spPr>
          <a:xfrm>
            <a:off x="2700670" y="1254642"/>
            <a:ext cx="1628827" cy="1409836"/>
          </a:xfrm>
          <a:custGeom>
            <a:avLst/>
            <a:gdLst>
              <a:gd name="connsiteX0" fmla="*/ 0 w 1628827"/>
              <a:gd name="connsiteY0" fmla="*/ 0 h 1409836"/>
              <a:gd name="connsiteX1" fmla="*/ 21265 w 1628827"/>
              <a:gd name="connsiteY1" fmla="*/ 170121 h 1409836"/>
              <a:gd name="connsiteX2" fmla="*/ 148856 w 1628827"/>
              <a:gd name="connsiteY2" fmla="*/ 340242 h 1409836"/>
              <a:gd name="connsiteX3" fmla="*/ 318977 w 1628827"/>
              <a:gd name="connsiteY3" fmla="*/ 552893 h 1409836"/>
              <a:gd name="connsiteX4" fmla="*/ 382772 w 1628827"/>
              <a:gd name="connsiteY4" fmla="*/ 574158 h 1409836"/>
              <a:gd name="connsiteX5" fmla="*/ 552893 w 1628827"/>
              <a:gd name="connsiteY5" fmla="*/ 701749 h 1409836"/>
              <a:gd name="connsiteX6" fmla="*/ 574158 w 1628827"/>
              <a:gd name="connsiteY6" fmla="*/ 765544 h 1409836"/>
              <a:gd name="connsiteX7" fmla="*/ 701749 w 1628827"/>
              <a:gd name="connsiteY7" fmla="*/ 829339 h 1409836"/>
              <a:gd name="connsiteX8" fmla="*/ 744279 w 1628827"/>
              <a:gd name="connsiteY8" fmla="*/ 871870 h 1409836"/>
              <a:gd name="connsiteX9" fmla="*/ 808074 w 1628827"/>
              <a:gd name="connsiteY9" fmla="*/ 893135 h 1409836"/>
              <a:gd name="connsiteX10" fmla="*/ 893135 w 1628827"/>
              <a:gd name="connsiteY10" fmla="*/ 999460 h 1409836"/>
              <a:gd name="connsiteX11" fmla="*/ 956930 w 1628827"/>
              <a:gd name="connsiteY11" fmla="*/ 1020725 h 1409836"/>
              <a:gd name="connsiteX12" fmla="*/ 999460 w 1628827"/>
              <a:gd name="connsiteY12" fmla="*/ 1063256 h 1409836"/>
              <a:gd name="connsiteX13" fmla="*/ 1041990 w 1628827"/>
              <a:gd name="connsiteY13" fmla="*/ 1127051 h 1409836"/>
              <a:gd name="connsiteX14" fmla="*/ 1169581 w 1628827"/>
              <a:gd name="connsiteY14" fmla="*/ 1169581 h 1409836"/>
              <a:gd name="connsiteX15" fmla="*/ 1233377 w 1628827"/>
              <a:gd name="connsiteY15" fmla="*/ 1190846 h 1409836"/>
              <a:gd name="connsiteX16" fmla="*/ 1297172 w 1628827"/>
              <a:gd name="connsiteY16" fmla="*/ 1212111 h 1409836"/>
              <a:gd name="connsiteX17" fmla="*/ 1403497 w 1628827"/>
              <a:gd name="connsiteY17" fmla="*/ 1275907 h 1409836"/>
              <a:gd name="connsiteX18" fmla="*/ 1446028 w 1628827"/>
              <a:gd name="connsiteY18" fmla="*/ 1318437 h 1409836"/>
              <a:gd name="connsiteX19" fmla="*/ 1594883 w 1628827"/>
              <a:gd name="connsiteY19" fmla="*/ 1382232 h 140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8827" h="1409836">
                <a:moveTo>
                  <a:pt x="0" y="0"/>
                </a:moveTo>
                <a:cubicBezTo>
                  <a:pt x="7088" y="56707"/>
                  <a:pt x="2044" y="116302"/>
                  <a:pt x="21265" y="170121"/>
                </a:cubicBezTo>
                <a:cubicBezTo>
                  <a:pt x="77780" y="328363"/>
                  <a:pt x="85740" y="256088"/>
                  <a:pt x="148856" y="340242"/>
                </a:cubicBezTo>
                <a:cubicBezTo>
                  <a:pt x="171039" y="369820"/>
                  <a:pt x="264546" y="534749"/>
                  <a:pt x="318977" y="552893"/>
                </a:cubicBezTo>
                <a:lnTo>
                  <a:pt x="382772" y="574158"/>
                </a:lnTo>
                <a:cubicBezTo>
                  <a:pt x="504947" y="696334"/>
                  <a:pt x="441547" y="664634"/>
                  <a:pt x="552893" y="701749"/>
                </a:cubicBezTo>
                <a:cubicBezTo>
                  <a:pt x="559981" y="723014"/>
                  <a:pt x="560155" y="748041"/>
                  <a:pt x="574158" y="765544"/>
                </a:cubicBezTo>
                <a:cubicBezTo>
                  <a:pt x="604139" y="803020"/>
                  <a:pt x="659723" y="815331"/>
                  <a:pt x="701749" y="829339"/>
                </a:cubicBezTo>
                <a:cubicBezTo>
                  <a:pt x="715926" y="843516"/>
                  <a:pt x="727087" y="861555"/>
                  <a:pt x="744279" y="871870"/>
                </a:cubicBezTo>
                <a:cubicBezTo>
                  <a:pt x="763500" y="883403"/>
                  <a:pt x="790571" y="879132"/>
                  <a:pt x="808074" y="893135"/>
                </a:cubicBezTo>
                <a:cubicBezTo>
                  <a:pt x="895004" y="962679"/>
                  <a:pt x="806425" y="947435"/>
                  <a:pt x="893135" y="999460"/>
                </a:cubicBezTo>
                <a:cubicBezTo>
                  <a:pt x="912356" y="1010992"/>
                  <a:pt x="935665" y="1013637"/>
                  <a:pt x="956930" y="1020725"/>
                </a:cubicBezTo>
                <a:cubicBezTo>
                  <a:pt x="971107" y="1034902"/>
                  <a:pt x="986936" y="1047600"/>
                  <a:pt x="999460" y="1063256"/>
                </a:cubicBezTo>
                <a:cubicBezTo>
                  <a:pt x="1015425" y="1083213"/>
                  <a:pt x="1020317" y="1113506"/>
                  <a:pt x="1041990" y="1127051"/>
                </a:cubicBezTo>
                <a:cubicBezTo>
                  <a:pt x="1080007" y="1150811"/>
                  <a:pt x="1127051" y="1155404"/>
                  <a:pt x="1169581" y="1169581"/>
                </a:cubicBezTo>
                <a:lnTo>
                  <a:pt x="1233377" y="1190846"/>
                </a:lnTo>
                <a:lnTo>
                  <a:pt x="1297172" y="1212111"/>
                </a:lnTo>
                <a:cubicBezTo>
                  <a:pt x="1404929" y="1319871"/>
                  <a:pt x="1265477" y="1193096"/>
                  <a:pt x="1403497" y="1275907"/>
                </a:cubicBezTo>
                <a:cubicBezTo>
                  <a:pt x="1420689" y="1286222"/>
                  <a:pt x="1428096" y="1309471"/>
                  <a:pt x="1446028" y="1318437"/>
                </a:cubicBezTo>
                <a:cubicBezTo>
                  <a:pt x="1628827" y="1409836"/>
                  <a:pt x="1531699" y="1319048"/>
                  <a:pt x="1594883" y="1382232"/>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7" name="Forme libre 16"/>
          <p:cNvSpPr/>
          <p:nvPr/>
        </p:nvSpPr>
        <p:spPr>
          <a:xfrm>
            <a:off x="1091693" y="1212112"/>
            <a:ext cx="1608977" cy="5167423"/>
          </a:xfrm>
          <a:custGeom>
            <a:avLst/>
            <a:gdLst>
              <a:gd name="connsiteX0" fmla="*/ 1608977 w 1608977"/>
              <a:gd name="connsiteY0" fmla="*/ 0 h 5167423"/>
              <a:gd name="connsiteX1" fmla="*/ 1545181 w 1608977"/>
              <a:gd name="connsiteY1" fmla="*/ 191386 h 5167423"/>
              <a:gd name="connsiteX2" fmla="*/ 1523916 w 1608977"/>
              <a:gd name="connsiteY2" fmla="*/ 255181 h 5167423"/>
              <a:gd name="connsiteX3" fmla="*/ 1438856 w 1608977"/>
              <a:gd name="connsiteY3" fmla="*/ 361507 h 5167423"/>
              <a:gd name="connsiteX4" fmla="*/ 1375060 w 1608977"/>
              <a:gd name="connsiteY4" fmla="*/ 467832 h 5167423"/>
              <a:gd name="connsiteX5" fmla="*/ 1353795 w 1608977"/>
              <a:gd name="connsiteY5" fmla="*/ 531628 h 5167423"/>
              <a:gd name="connsiteX6" fmla="*/ 1204940 w 1608977"/>
              <a:gd name="connsiteY6" fmla="*/ 723014 h 5167423"/>
              <a:gd name="connsiteX7" fmla="*/ 1141144 w 1608977"/>
              <a:gd name="connsiteY7" fmla="*/ 850604 h 5167423"/>
              <a:gd name="connsiteX8" fmla="*/ 1119879 w 1608977"/>
              <a:gd name="connsiteY8" fmla="*/ 914400 h 5167423"/>
              <a:gd name="connsiteX9" fmla="*/ 1056084 w 1608977"/>
              <a:gd name="connsiteY9" fmla="*/ 1041990 h 5167423"/>
              <a:gd name="connsiteX10" fmla="*/ 992288 w 1608977"/>
              <a:gd name="connsiteY10" fmla="*/ 1275907 h 5167423"/>
              <a:gd name="connsiteX11" fmla="*/ 971023 w 1608977"/>
              <a:gd name="connsiteY11" fmla="*/ 1339702 h 5167423"/>
              <a:gd name="connsiteX12" fmla="*/ 949758 w 1608977"/>
              <a:gd name="connsiteY12" fmla="*/ 1403497 h 5167423"/>
              <a:gd name="connsiteX13" fmla="*/ 864698 w 1608977"/>
              <a:gd name="connsiteY13" fmla="*/ 1531088 h 5167423"/>
              <a:gd name="connsiteX14" fmla="*/ 800902 w 1608977"/>
              <a:gd name="connsiteY14" fmla="*/ 1722474 h 5167423"/>
              <a:gd name="connsiteX15" fmla="*/ 779637 w 1608977"/>
              <a:gd name="connsiteY15" fmla="*/ 1786269 h 5167423"/>
              <a:gd name="connsiteX16" fmla="*/ 737107 w 1608977"/>
              <a:gd name="connsiteY16" fmla="*/ 1956390 h 5167423"/>
              <a:gd name="connsiteX17" fmla="*/ 715842 w 1608977"/>
              <a:gd name="connsiteY17" fmla="*/ 2020186 h 5167423"/>
              <a:gd name="connsiteX18" fmla="*/ 652047 w 1608977"/>
              <a:gd name="connsiteY18" fmla="*/ 2232837 h 5167423"/>
              <a:gd name="connsiteX19" fmla="*/ 609516 w 1608977"/>
              <a:gd name="connsiteY19" fmla="*/ 2296632 h 5167423"/>
              <a:gd name="connsiteX20" fmla="*/ 588251 w 1608977"/>
              <a:gd name="connsiteY20" fmla="*/ 2360428 h 5167423"/>
              <a:gd name="connsiteX21" fmla="*/ 609516 w 1608977"/>
              <a:gd name="connsiteY21" fmla="*/ 2445488 h 5167423"/>
              <a:gd name="connsiteX22" fmla="*/ 715842 w 1608977"/>
              <a:gd name="connsiteY22" fmla="*/ 2530548 h 5167423"/>
              <a:gd name="connsiteX23" fmla="*/ 779637 w 1608977"/>
              <a:gd name="connsiteY23" fmla="*/ 2551814 h 5167423"/>
              <a:gd name="connsiteX24" fmla="*/ 843433 w 1608977"/>
              <a:gd name="connsiteY24" fmla="*/ 2594344 h 5167423"/>
              <a:gd name="connsiteX25" fmla="*/ 779637 w 1608977"/>
              <a:gd name="connsiteY25" fmla="*/ 2849525 h 5167423"/>
              <a:gd name="connsiteX26" fmla="*/ 758372 w 1608977"/>
              <a:gd name="connsiteY26" fmla="*/ 2913321 h 5167423"/>
              <a:gd name="connsiteX27" fmla="*/ 694577 w 1608977"/>
              <a:gd name="connsiteY27" fmla="*/ 2955851 h 5167423"/>
              <a:gd name="connsiteX28" fmla="*/ 652047 w 1608977"/>
              <a:gd name="connsiteY28" fmla="*/ 3040911 h 5167423"/>
              <a:gd name="connsiteX29" fmla="*/ 630781 w 1608977"/>
              <a:gd name="connsiteY29" fmla="*/ 3104707 h 5167423"/>
              <a:gd name="connsiteX30" fmla="*/ 545721 w 1608977"/>
              <a:gd name="connsiteY30" fmla="*/ 3232297 h 5167423"/>
              <a:gd name="connsiteX31" fmla="*/ 503191 w 1608977"/>
              <a:gd name="connsiteY31" fmla="*/ 3296093 h 5167423"/>
              <a:gd name="connsiteX32" fmla="*/ 439395 w 1608977"/>
              <a:gd name="connsiteY32" fmla="*/ 3423683 h 5167423"/>
              <a:gd name="connsiteX33" fmla="*/ 354335 w 1608977"/>
              <a:gd name="connsiteY33" fmla="*/ 3551274 h 5167423"/>
              <a:gd name="connsiteX34" fmla="*/ 269274 w 1608977"/>
              <a:gd name="connsiteY34" fmla="*/ 3721395 h 5167423"/>
              <a:gd name="connsiteX35" fmla="*/ 205479 w 1608977"/>
              <a:gd name="connsiteY35" fmla="*/ 3763925 h 5167423"/>
              <a:gd name="connsiteX36" fmla="*/ 162949 w 1608977"/>
              <a:gd name="connsiteY36" fmla="*/ 3891516 h 5167423"/>
              <a:gd name="connsiteX37" fmla="*/ 141684 w 1608977"/>
              <a:gd name="connsiteY37" fmla="*/ 3955311 h 5167423"/>
              <a:gd name="connsiteX38" fmla="*/ 77888 w 1608977"/>
              <a:gd name="connsiteY38" fmla="*/ 4019107 h 5167423"/>
              <a:gd name="connsiteX39" fmla="*/ 56623 w 1608977"/>
              <a:gd name="connsiteY39" fmla="*/ 4465674 h 5167423"/>
              <a:gd name="connsiteX40" fmla="*/ 99154 w 1608977"/>
              <a:gd name="connsiteY40" fmla="*/ 4997302 h 5167423"/>
              <a:gd name="connsiteX41" fmla="*/ 77888 w 1608977"/>
              <a:gd name="connsiteY41" fmla="*/ 5167423 h 516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08977" h="5167423">
                <a:moveTo>
                  <a:pt x="1608977" y="0"/>
                </a:moveTo>
                <a:lnTo>
                  <a:pt x="1545181" y="191386"/>
                </a:lnTo>
                <a:cubicBezTo>
                  <a:pt x="1538093" y="212651"/>
                  <a:pt x="1536350" y="236530"/>
                  <a:pt x="1523916" y="255181"/>
                </a:cubicBezTo>
                <a:cubicBezTo>
                  <a:pt x="1470265" y="335658"/>
                  <a:pt x="1499458" y="300904"/>
                  <a:pt x="1438856" y="361507"/>
                </a:cubicBezTo>
                <a:cubicBezTo>
                  <a:pt x="1378615" y="542230"/>
                  <a:pt x="1462632" y="321879"/>
                  <a:pt x="1375060" y="467832"/>
                </a:cubicBezTo>
                <a:cubicBezTo>
                  <a:pt x="1363527" y="487053"/>
                  <a:pt x="1364681" y="512033"/>
                  <a:pt x="1353795" y="531628"/>
                </a:cubicBezTo>
                <a:cubicBezTo>
                  <a:pt x="1290208" y="646085"/>
                  <a:pt x="1282430" y="645523"/>
                  <a:pt x="1204940" y="723014"/>
                </a:cubicBezTo>
                <a:cubicBezTo>
                  <a:pt x="1151484" y="883375"/>
                  <a:pt x="1223595" y="685701"/>
                  <a:pt x="1141144" y="850604"/>
                </a:cubicBezTo>
                <a:cubicBezTo>
                  <a:pt x="1131120" y="870653"/>
                  <a:pt x="1129903" y="894351"/>
                  <a:pt x="1119879" y="914400"/>
                </a:cubicBezTo>
                <a:cubicBezTo>
                  <a:pt x="1067905" y="1018350"/>
                  <a:pt x="1082809" y="935089"/>
                  <a:pt x="1056084" y="1041990"/>
                </a:cubicBezTo>
                <a:cubicBezTo>
                  <a:pt x="995970" y="1282446"/>
                  <a:pt x="1083530" y="1002185"/>
                  <a:pt x="992288" y="1275907"/>
                </a:cubicBezTo>
                <a:lnTo>
                  <a:pt x="971023" y="1339702"/>
                </a:lnTo>
                <a:cubicBezTo>
                  <a:pt x="963935" y="1360967"/>
                  <a:pt x="962192" y="1384846"/>
                  <a:pt x="949758" y="1403497"/>
                </a:cubicBezTo>
                <a:cubicBezTo>
                  <a:pt x="921405" y="1446027"/>
                  <a:pt x="880862" y="1482596"/>
                  <a:pt x="864698" y="1531088"/>
                </a:cubicBezTo>
                <a:lnTo>
                  <a:pt x="800902" y="1722474"/>
                </a:lnTo>
                <a:cubicBezTo>
                  <a:pt x="793814" y="1743739"/>
                  <a:pt x="785073" y="1764523"/>
                  <a:pt x="779637" y="1786269"/>
                </a:cubicBezTo>
                <a:cubicBezTo>
                  <a:pt x="765460" y="1842976"/>
                  <a:pt x="755591" y="1900937"/>
                  <a:pt x="737107" y="1956390"/>
                </a:cubicBezTo>
                <a:cubicBezTo>
                  <a:pt x="730019" y="1977655"/>
                  <a:pt x="722000" y="1998633"/>
                  <a:pt x="715842" y="2020186"/>
                </a:cubicBezTo>
                <a:cubicBezTo>
                  <a:pt x="700983" y="2072191"/>
                  <a:pt x="677313" y="2194939"/>
                  <a:pt x="652047" y="2232837"/>
                </a:cubicBezTo>
                <a:lnTo>
                  <a:pt x="609516" y="2296632"/>
                </a:lnTo>
                <a:cubicBezTo>
                  <a:pt x="602428" y="2317897"/>
                  <a:pt x="588251" y="2338012"/>
                  <a:pt x="588251" y="2360428"/>
                </a:cubicBezTo>
                <a:cubicBezTo>
                  <a:pt x="588251" y="2389654"/>
                  <a:pt x="596446" y="2419348"/>
                  <a:pt x="609516" y="2445488"/>
                </a:cubicBezTo>
                <a:cubicBezTo>
                  <a:pt x="622702" y="2471859"/>
                  <a:pt x="695810" y="2520532"/>
                  <a:pt x="715842" y="2530548"/>
                </a:cubicBezTo>
                <a:cubicBezTo>
                  <a:pt x="735891" y="2540573"/>
                  <a:pt x="759588" y="2541789"/>
                  <a:pt x="779637" y="2551814"/>
                </a:cubicBezTo>
                <a:cubicBezTo>
                  <a:pt x="802496" y="2563244"/>
                  <a:pt x="822168" y="2580167"/>
                  <a:pt x="843433" y="2594344"/>
                </a:cubicBezTo>
                <a:cubicBezTo>
                  <a:pt x="805326" y="2937290"/>
                  <a:pt x="863354" y="2682090"/>
                  <a:pt x="779637" y="2849525"/>
                </a:cubicBezTo>
                <a:cubicBezTo>
                  <a:pt x="769613" y="2869574"/>
                  <a:pt x="772375" y="2895817"/>
                  <a:pt x="758372" y="2913321"/>
                </a:cubicBezTo>
                <a:cubicBezTo>
                  <a:pt x="742407" y="2933278"/>
                  <a:pt x="715842" y="2941674"/>
                  <a:pt x="694577" y="2955851"/>
                </a:cubicBezTo>
                <a:cubicBezTo>
                  <a:pt x="680400" y="2984204"/>
                  <a:pt x="664534" y="3011774"/>
                  <a:pt x="652047" y="3040911"/>
                </a:cubicBezTo>
                <a:cubicBezTo>
                  <a:pt x="643217" y="3061514"/>
                  <a:pt x="641667" y="3085112"/>
                  <a:pt x="630781" y="3104707"/>
                </a:cubicBezTo>
                <a:cubicBezTo>
                  <a:pt x="605957" y="3149389"/>
                  <a:pt x="574074" y="3189767"/>
                  <a:pt x="545721" y="3232297"/>
                </a:cubicBezTo>
                <a:cubicBezTo>
                  <a:pt x="531544" y="3253562"/>
                  <a:pt x="511273" y="3271847"/>
                  <a:pt x="503191" y="3296093"/>
                </a:cubicBezTo>
                <a:cubicBezTo>
                  <a:pt x="473844" y="3384134"/>
                  <a:pt x="494360" y="3341237"/>
                  <a:pt x="439395" y="3423683"/>
                </a:cubicBezTo>
                <a:cubicBezTo>
                  <a:pt x="369044" y="3634738"/>
                  <a:pt x="487076" y="3312339"/>
                  <a:pt x="354335" y="3551274"/>
                </a:cubicBezTo>
                <a:cubicBezTo>
                  <a:pt x="280015" y="3685050"/>
                  <a:pt x="354887" y="3652905"/>
                  <a:pt x="269274" y="3721395"/>
                </a:cubicBezTo>
                <a:cubicBezTo>
                  <a:pt x="249317" y="3737360"/>
                  <a:pt x="226744" y="3749748"/>
                  <a:pt x="205479" y="3763925"/>
                </a:cubicBezTo>
                <a:lnTo>
                  <a:pt x="162949" y="3891516"/>
                </a:lnTo>
                <a:cubicBezTo>
                  <a:pt x="155861" y="3912781"/>
                  <a:pt x="157534" y="3939461"/>
                  <a:pt x="141684" y="3955311"/>
                </a:cubicBezTo>
                <a:lnTo>
                  <a:pt x="77888" y="4019107"/>
                </a:lnTo>
                <a:cubicBezTo>
                  <a:pt x="0" y="4252772"/>
                  <a:pt x="36323" y="4090124"/>
                  <a:pt x="56623" y="4465674"/>
                </a:cubicBezTo>
                <a:cubicBezTo>
                  <a:pt x="83937" y="4970993"/>
                  <a:pt x="27799" y="4783246"/>
                  <a:pt x="99154" y="4997302"/>
                </a:cubicBezTo>
                <a:lnTo>
                  <a:pt x="77888" y="5167423"/>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 name="ZoneTexte 1"/>
          <p:cNvSpPr txBox="1"/>
          <p:nvPr/>
        </p:nvSpPr>
        <p:spPr>
          <a:xfrm>
            <a:off x="4572000" y="117693"/>
            <a:ext cx="4320480" cy="4770537"/>
          </a:xfrm>
          <a:prstGeom prst="rect">
            <a:avLst/>
          </a:prstGeom>
          <a:noFill/>
        </p:spPr>
        <p:txBody>
          <a:bodyPr wrap="square" rtlCol="0">
            <a:spAutoFit/>
          </a:bodyPr>
          <a:lstStyle/>
          <a:p>
            <a:endParaRPr lang="fr-FR" sz="1600" dirty="0" smtClean="0">
              <a:solidFill>
                <a:srgbClr val="FF0000"/>
              </a:solidFill>
            </a:endParaRPr>
          </a:p>
          <a:p>
            <a:pPr marL="400050" indent="-400050"/>
            <a:r>
              <a:rPr lang="fr-FR" sz="1600" dirty="0" smtClean="0">
                <a:solidFill>
                  <a:srgbClr val="FF0000"/>
                </a:solidFill>
              </a:rPr>
              <a:t>I. Des ressources variées mises en valeur</a:t>
            </a:r>
          </a:p>
          <a:p>
            <a:pPr marL="400050" indent="-400050"/>
            <a:r>
              <a:rPr lang="fr-FR" sz="1600" dirty="0" smtClean="0"/>
              <a:t>Stations de ski du Plan Neige (dégradation du </a:t>
            </a:r>
          </a:p>
          <a:p>
            <a:pPr marL="400050" indent="-400050"/>
            <a:r>
              <a:rPr lang="fr-FR" sz="1600" dirty="0" smtClean="0"/>
              <a:t>milieu naturel)</a:t>
            </a:r>
          </a:p>
          <a:p>
            <a:pPr marL="400050" indent="-400050"/>
            <a:r>
              <a:rPr lang="fr-FR" sz="1600" dirty="0" smtClean="0"/>
              <a:t>Espace de production de l’AOC Beaufort</a:t>
            </a:r>
          </a:p>
          <a:p>
            <a:pPr marL="400050" indent="-400050"/>
            <a:r>
              <a:rPr lang="fr-FR" sz="1600" dirty="0" smtClean="0"/>
              <a:t>Technopôle (développement induit par  </a:t>
            </a:r>
          </a:p>
          <a:p>
            <a:pPr marL="400050" indent="-400050"/>
            <a:r>
              <a:rPr lang="fr-FR" sz="1600" dirty="0" smtClean="0"/>
              <a:t>l’hydroélectricité au XIXe siècle et bénéficiant du </a:t>
            </a:r>
          </a:p>
          <a:p>
            <a:pPr marL="400050" indent="-400050"/>
            <a:r>
              <a:rPr lang="fr-FR" sz="1600" dirty="0" smtClean="0"/>
              <a:t>cadre de vie attractif du milieu alpin)</a:t>
            </a:r>
          </a:p>
          <a:p>
            <a:pPr marL="400050" indent="-400050"/>
            <a:endParaRPr lang="fr-FR" sz="1600" dirty="0" smtClean="0">
              <a:solidFill>
                <a:srgbClr val="FF0000"/>
              </a:solidFill>
            </a:endParaRPr>
          </a:p>
          <a:p>
            <a:pPr marL="400050" indent="-400050"/>
            <a:r>
              <a:rPr lang="fr-FR" sz="1600" dirty="0" smtClean="0">
                <a:solidFill>
                  <a:srgbClr val="FF0000"/>
                </a:solidFill>
              </a:rPr>
              <a:t>II. Un espace traversé malgré des contraintes </a:t>
            </a:r>
          </a:p>
          <a:p>
            <a:pPr marL="400050" indent="-400050"/>
            <a:r>
              <a:rPr lang="fr-FR" sz="1600" dirty="0" smtClean="0">
                <a:solidFill>
                  <a:srgbClr val="FF0000"/>
                </a:solidFill>
              </a:rPr>
              <a:t>fortes aux déplacements</a:t>
            </a:r>
          </a:p>
          <a:p>
            <a:pPr marL="400050" indent="-400050"/>
            <a:r>
              <a:rPr lang="fr-FR" sz="1600" dirty="0" smtClean="0"/>
              <a:t>Importants flux commerciaux</a:t>
            </a:r>
          </a:p>
          <a:p>
            <a:pPr marL="400050" indent="-400050"/>
            <a:r>
              <a:rPr lang="fr-FR" sz="1600" dirty="0" smtClean="0"/>
              <a:t>Axes de communication devant suivre le tracé des </a:t>
            </a:r>
          </a:p>
          <a:p>
            <a:pPr marL="400050" indent="-400050"/>
            <a:r>
              <a:rPr lang="fr-FR" sz="1600" dirty="0" smtClean="0"/>
              <a:t>vallées</a:t>
            </a:r>
          </a:p>
          <a:p>
            <a:pPr marL="400050" indent="-400050"/>
            <a:r>
              <a:rPr lang="fr-FR" sz="1600" dirty="0" smtClean="0"/>
              <a:t>Tunnels routiers</a:t>
            </a:r>
          </a:p>
          <a:p>
            <a:pPr marL="400050" indent="-400050"/>
            <a:r>
              <a:rPr lang="fr-FR" sz="1600" dirty="0" smtClean="0"/>
              <a:t>Opposition au trafic de poids lourds transalpin</a:t>
            </a:r>
          </a:p>
          <a:p>
            <a:pPr marL="400050" indent="-400050"/>
            <a:r>
              <a:rPr lang="fr-FR" sz="1600" dirty="0" smtClean="0"/>
              <a:t>Projet de liaison ferroviaire Lyon-Turin</a:t>
            </a:r>
          </a:p>
          <a:p>
            <a:pPr marL="400050" indent="-400050"/>
            <a:endParaRPr lang="fr-FR" sz="1600" dirty="0" smtClean="0">
              <a:solidFill>
                <a:srgbClr val="FF0000"/>
              </a:solidFill>
            </a:endParaRPr>
          </a:p>
          <a:p>
            <a:pPr marL="400050" indent="-400050"/>
            <a:endParaRPr lang="fr-FR" sz="1600" dirty="0"/>
          </a:p>
        </p:txBody>
      </p:sp>
      <p:sp>
        <p:nvSpPr>
          <p:cNvPr id="3" name="Rectangle 2"/>
          <p:cNvSpPr/>
          <p:nvPr/>
        </p:nvSpPr>
        <p:spPr>
          <a:xfrm>
            <a:off x="323528" y="548680"/>
            <a:ext cx="3995936" cy="58326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Forme libre 4"/>
          <p:cNvSpPr/>
          <p:nvPr/>
        </p:nvSpPr>
        <p:spPr>
          <a:xfrm>
            <a:off x="2555776" y="548680"/>
            <a:ext cx="1106394" cy="554974"/>
          </a:xfrm>
          <a:custGeom>
            <a:avLst/>
            <a:gdLst>
              <a:gd name="connsiteX0" fmla="*/ 616816 w 1106394"/>
              <a:gd name="connsiteY0" fmla="*/ 23346 h 554974"/>
              <a:gd name="connsiteX1" fmla="*/ 467960 w 1106394"/>
              <a:gd name="connsiteY1" fmla="*/ 65876 h 554974"/>
              <a:gd name="connsiteX2" fmla="*/ 319104 w 1106394"/>
              <a:gd name="connsiteY2" fmla="*/ 108407 h 554974"/>
              <a:gd name="connsiteX3" fmla="*/ 212778 w 1106394"/>
              <a:gd name="connsiteY3" fmla="*/ 193467 h 554974"/>
              <a:gd name="connsiteX4" fmla="*/ 148983 w 1106394"/>
              <a:gd name="connsiteY4" fmla="*/ 235997 h 554974"/>
              <a:gd name="connsiteX5" fmla="*/ 127 w 1106394"/>
              <a:gd name="connsiteY5" fmla="*/ 406118 h 554974"/>
              <a:gd name="connsiteX6" fmla="*/ 21392 w 1106394"/>
              <a:gd name="connsiteY6" fmla="*/ 533709 h 554974"/>
              <a:gd name="connsiteX7" fmla="*/ 85188 w 1106394"/>
              <a:gd name="connsiteY7" fmla="*/ 554974 h 554974"/>
              <a:gd name="connsiteX8" fmla="*/ 404164 w 1106394"/>
              <a:gd name="connsiteY8" fmla="*/ 533709 h 554974"/>
              <a:gd name="connsiteX9" fmla="*/ 574285 w 1106394"/>
              <a:gd name="connsiteY9" fmla="*/ 491179 h 554974"/>
              <a:gd name="connsiteX10" fmla="*/ 808202 w 1106394"/>
              <a:gd name="connsiteY10" fmla="*/ 427383 h 554974"/>
              <a:gd name="connsiteX11" fmla="*/ 850732 w 1106394"/>
              <a:gd name="connsiteY11" fmla="*/ 363588 h 554974"/>
              <a:gd name="connsiteX12" fmla="*/ 914527 w 1106394"/>
              <a:gd name="connsiteY12" fmla="*/ 321058 h 554974"/>
              <a:gd name="connsiteX13" fmla="*/ 935792 w 1106394"/>
              <a:gd name="connsiteY13" fmla="*/ 257263 h 554974"/>
              <a:gd name="connsiteX14" fmla="*/ 978323 w 1106394"/>
              <a:gd name="connsiteY14" fmla="*/ 214732 h 554974"/>
              <a:gd name="connsiteX15" fmla="*/ 1063383 w 1106394"/>
              <a:gd name="connsiteY15" fmla="*/ 87142 h 554974"/>
              <a:gd name="connsiteX16" fmla="*/ 1084648 w 1106394"/>
              <a:gd name="connsiteY16" fmla="*/ 23346 h 554974"/>
              <a:gd name="connsiteX17" fmla="*/ 616816 w 1106394"/>
              <a:gd name="connsiteY17" fmla="*/ 23346 h 5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6394" h="554974">
                <a:moveTo>
                  <a:pt x="616816" y="23346"/>
                </a:moveTo>
                <a:cubicBezTo>
                  <a:pt x="514035" y="30434"/>
                  <a:pt x="681471" y="4872"/>
                  <a:pt x="467960" y="65876"/>
                </a:cubicBezTo>
                <a:cubicBezTo>
                  <a:pt x="436169" y="74959"/>
                  <a:pt x="353092" y="91413"/>
                  <a:pt x="319104" y="108407"/>
                </a:cubicBezTo>
                <a:cubicBezTo>
                  <a:pt x="231838" y="152040"/>
                  <a:pt x="278707" y="140725"/>
                  <a:pt x="212778" y="193467"/>
                </a:cubicBezTo>
                <a:cubicBezTo>
                  <a:pt x="192821" y="209432"/>
                  <a:pt x="168217" y="219167"/>
                  <a:pt x="148983" y="235997"/>
                </a:cubicBezTo>
                <a:cubicBezTo>
                  <a:pt x="49465" y="323076"/>
                  <a:pt x="57774" y="319647"/>
                  <a:pt x="127" y="406118"/>
                </a:cubicBezTo>
                <a:cubicBezTo>
                  <a:pt x="7215" y="448648"/>
                  <a:pt x="0" y="496273"/>
                  <a:pt x="21392" y="533709"/>
                </a:cubicBezTo>
                <a:cubicBezTo>
                  <a:pt x="32513" y="553171"/>
                  <a:pt x="62772" y="554974"/>
                  <a:pt x="85188" y="554974"/>
                </a:cubicBezTo>
                <a:cubicBezTo>
                  <a:pt x="191749" y="554974"/>
                  <a:pt x="297839" y="540797"/>
                  <a:pt x="404164" y="533709"/>
                </a:cubicBezTo>
                <a:cubicBezTo>
                  <a:pt x="664269" y="481688"/>
                  <a:pt x="394463" y="540221"/>
                  <a:pt x="574285" y="491179"/>
                </a:cubicBezTo>
                <a:cubicBezTo>
                  <a:pt x="838090" y="419233"/>
                  <a:pt x="661366" y="476330"/>
                  <a:pt x="808202" y="427383"/>
                </a:cubicBezTo>
                <a:cubicBezTo>
                  <a:pt x="822379" y="406118"/>
                  <a:pt x="832660" y="381660"/>
                  <a:pt x="850732" y="363588"/>
                </a:cubicBezTo>
                <a:cubicBezTo>
                  <a:pt x="868804" y="345516"/>
                  <a:pt x="898561" y="341015"/>
                  <a:pt x="914527" y="321058"/>
                </a:cubicBezTo>
                <a:cubicBezTo>
                  <a:pt x="928530" y="303555"/>
                  <a:pt x="924259" y="276484"/>
                  <a:pt x="935792" y="257263"/>
                </a:cubicBezTo>
                <a:cubicBezTo>
                  <a:pt x="946107" y="240071"/>
                  <a:pt x="966293" y="230771"/>
                  <a:pt x="978323" y="214732"/>
                </a:cubicBezTo>
                <a:cubicBezTo>
                  <a:pt x="1008992" y="173840"/>
                  <a:pt x="1063383" y="87142"/>
                  <a:pt x="1063383" y="87142"/>
                </a:cubicBezTo>
                <a:cubicBezTo>
                  <a:pt x="1070471" y="65877"/>
                  <a:pt x="1106394" y="28783"/>
                  <a:pt x="1084648" y="23346"/>
                </a:cubicBezTo>
                <a:cubicBezTo>
                  <a:pt x="991264" y="0"/>
                  <a:pt x="719597" y="16258"/>
                  <a:pt x="616816" y="2334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orme libre 6"/>
          <p:cNvSpPr/>
          <p:nvPr/>
        </p:nvSpPr>
        <p:spPr>
          <a:xfrm>
            <a:off x="3296093" y="907327"/>
            <a:ext cx="829340" cy="5450943"/>
          </a:xfrm>
          <a:custGeom>
            <a:avLst/>
            <a:gdLst>
              <a:gd name="connsiteX0" fmla="*/ 63795 w 829340"/>
              <a:gd name="connsiteY0" fmla="*/ 70868 h 5450943"/>
              <a:gd name="connsiteX1" fmla="*/ 106326 w 829340"/>
              <a:gd name="connsiteY1" fmla="*/ 517436 h 5450943"/>
              <a:gd name="connsiteX2" fmla="*/ 170121 w 829340"/>
              <a:gd name="connsiteY2" fmla="*/ 730087 h 5450943"/>
              <a:gd name="connsiteX3" fmla="*/ 212651 w 829340"/>
              <a:gd name="connsiteY3" fmla="*/ 857678 h 5450943"/>
              <a:gd name="connsiteX4" fmla="*/ 233916 w 829340"/>
              <a:gd name="connsiteY4" fmla="*/ 942738 h 5450943"/>
              <a:gd name="connsiteX5" fmla="*/ 255181 w 829340"/>
              <a:gd name="connsiteY5" fmla="*/ 1006533 h 5450943"/>
              <a:gd name="connsiteX6" fmla="*/ 297712 w 829340"/>
              <a:gd name="connsiteY6" fmla="*/ 1197920 h 5450943"/>
              <a:gd name="connsiteX7" fmla="*/ 361507 w 829340"/>
              <a:gd name="connsiteY7" fmla="*/ 1240450 h 5450943"/>
              <a:gd name="connsiteX8" fmla="*/ 361507 w 829340"/>
              <a:gd name="connsiteY8" fmla="*/ 1516896 h 5450943"/>
              <a:gd name="connsiteX9" fmla="*/ 340242 w 829340"/>
              <a:gd name="connsiteY9" fmla="*/ 1580692 h 5450943"/>
              <a:gd name="connsiteX10" fmla="*/ 276447 w 829340"/>
              <a:gd name="connsiteY10" fmla="*/ 1623222 h 5450943"/>
              <a:gd name="connsiteX11" fmla="*/ 170121 w 829340"/>
              <a:gd name="connsiteY11" fmla="*/ 1687017 h 5450943"/>
              <a:gd name="connsiteX12" fmla="*/ 127591 w 829340"/>
              <a:gd name="connsiteY12" fmla="*/ 1750813 h 5450943"/>
              <a:gd name="connsiteX13" fmla="*/ 42530 w 829340"/>
              <a:gd name="connsiteY13" fmla="*/ 1857138 h 5450943"/>
              <a:gd name="connsiteX14" fmla="*/ 63795 w 829340"/>
              <a:gd name="connsiteY14" fmla="*/ 2112320 h 5450943"/>
              <a:gd name="connsiteX15" fmla="*/ 85060 w 829340"/>
              <a:gd name="connsiteY15" fmla="*/ 2176115 h 5450943"/>
              <a:gd name="connsiteX16" fmla="*/ 127591 w 829340"/>
              <a:gd name="connsiteY16" fmla="*/ 2218645 h 5450943"/>
              <a:gd name="connsiteX17" fmla="*/ 191386 w 829340"/>
              <a:gd name="connsiteY17" fmla="*/ 2324971 h 5450943"/>
              <a:gd name="connsiteX18" fmla="*/ 233916 w 829340"/>
              <a:gd name="connsiteY18" fmla="*/ 2495092 h 5450943"/>
              <a:gd name="connsiteX19" fmla="*/ 255181 w 829340"/>
              <a:gd name="connsiteY19" fmla="*/ 2558887 h 5450943"/>
              <a:gd name="connsiteX20" fmla="*/ 297712 w 829340"/>
              <a:gd name="connsiteY20" fmla="*/ 2601417 h 5450943"/>
              <a:gd name="connsiteX21" fmla="*/ 404037 w 829340"/>
              <a:gd name="connsiteY21" fmla="*/ 2792803 h 5450943"/>
              <a:gd name="connsiteX22" fmla="*/ 446567 w 829340"/>
              <a:gd name="connsiteY22" fmla="*/ 2856599 h 5450943"/>
              <a:gd name="connsiteX23" fmla="*/ 510363 w 829340"/>
              <a:gd name="connsiteY23" fmla="*/ 2877864 h 5450943"/>
              <a:gd name="connsiteX24" fmla="*/ 595423 w 829340"/>
              <a:gd name="connsiteY24" fmla="*/ 3005454 h 5450943"/>
              <a:gd name="connsiteX25" fmla="*/ 552893 w 829340"/>
              <a:gd name="connsiteY25" fmla="*/ 3175575 h 5450943"/>
              <a:gd name="connsiteX26" fmla="*/ 510363 w 829340"/>
              <a:gd name="connsiteY26" fmla="*/ 3218106 h 5450943"/>
              <a:gd name="connsiteX27" fmla="*/ 425302 w 829340"/>
              <a:gd name="connsiteY27" fmla="*/ 3324431 h 5450943"/>
              <a:gd name="connsiteX28" fmla="*/ 361507 w 829340"/>
              <a:gd name="connsiteY28" fmla="*/ 3430757 h 5450943"/>
              <a:gd name="connsiteX29" fmla="*/ 255181 w 829340"/>
              <a:gd name="connsiteY29" fmla="*/ 3537082 h 5450943"/>
              <a:gd name="connsiteX30" fmla="*/ 170121 w 829340"/>
              <a:gd name="connsiteY30" fmla="*/ 3664673 h 5450943"/>
              <a:gd name="connsiteX31" fmla="*/ 106326 w 829340"/>
              <a:gd name="connsiteY31" fmla="*/ 3707203 h 5450943"/>
              <a:gd name="connsiteX32" fmla="*/ 0 w 829340"/>
              <a:gd name="connsiteY32" fmla="*/ 3898589 h 5450943"/>
              <a:gd name="connsiteX33" fmla="*/ 21265 w 829340"/>
              <a:gd name="connsiteY33" fmla="*/ 4281361 h 5450943"/>
              <a:gd name="connsiteX34" fmla="*/ 85060 w 829340"/>
              <a:gd name="connsiteY34" fmla="*/ 4408952 h 5450943"/>
              <a:gd name="connsiteX35" fmla="*/ 170121 w 829340"/>
              <a:gd name="connsiteY35" fmla="*/ 4494013 h 5450943"/>
              <a:gd name="connsiteX36" fmla="*/ 276447 w 829340"/>
              <a:gd name="connsiteY36" fmla="*/ 4600338 h 5450943"/>
              <a:gd name="connsiteX37" fmla="*/ 361507 w 829340"/>
              <a:gd name="connsiteY37" fmla="*/ 4727929 h 5450943"/>
              <a:gd name="connsiteX38" fmla="*/ 382772 w 829340"/>
              <a:gd name="connsiteY38" fmla="*/ 4791724 h 5450943"/>
              <a:gd name="connsiteX39" fmla="*/ 446567 w 829340"/>
              <a:gd name="connsiteY39" fmla="*/ 4834254 h 5450943"/>
              <a:gd name="connsiteX40" fmla="*/ 467833 w 829340"/>
              <a:gd name="connsiteY40" fmla="*/ 4898050 h 5450943"/>
              <a:gd name="connsiteX41" fmla="*/ 531628 w 829340"/>
              <a:gd name="connsiteY41" fmla="*/ 4961845 h 5450943"/>
              <a:gd name="connsiteX42" fmla="*/ 574158 w 829340"/>
              <a:gd name="connsiteY42" fmla="*/ 5025640 h 5450943"/>
              <a:gd name="connsiteX43" fmla="*/ 616688 w 829340"/>
              <a:gd name="connsiteY43" fmla="*/ 5068171 h 5450943"/>
              <a:gd name="connsiteX44" fmla="*/ 701749 w 829340"/>
              <a:gd name="connsiteY44" fmla="*/ 5195761 h 5450943"/>
              <a:gd name="connsiteX45" fmla="*/ 723014 w 829340"/>
              <a:gd name="connsiteY45" fmla="*/ 5259557 h 5450943"/>
              <a:gd name="connsiteX46" fmla="*/ 808074 w 829340"/>
              <a:gd name="connsiteY46" fmla="*/ 5387147 h 5450943"/>
              <a:gd name="connsiteX47" fmla="*/ 829340 w 829340"/>
              <a:gd name="connsiteY47" fmla="*/ 5450943 h 545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29340" h="5450943">
                <a:moveTo>
                  <a:pt x="63795" y="70868"/>
                </a:moveTo>
                <a:cubicBezTo>
                  <a:pt x="116323" y="333509"/>
                  <a:pt x="54581" y="0"/>
                  <a:pt x="106326" y="517436"/>
                </a:cubicBezTo>
                <a:cubicBezTo>
                  <a:pt x="110917" y="563347"/>
                  <a:pt x="160604" y="701537"/>
                  <a:pt x="170121" y="730087"/>
                </a:cubicBezTo>
                <a:lnTo>
                  <a:pt x="212651" y="857678"/>
                </a:lnTo>
                <a:cubicBezTo>
                  <a:pt x="219739" y="886031"/>
                  <a:pt x="225887" y="914637"/>
                  <a:pt x="233916" y="942738"/>
                </a:cubicBezTo>
                <a:cubicBezTo>
                  <a:pt x="240074" y="964291"/>
                  <a:pt x="250318" y="984652"/>
                  <a:pt x="255181" y="1006533"/>
                </a:cubicBezTo>
                <a:cubicBezTo>
                  <a:pt x="255498" y="1007962"/>
                  <a:pt x="275619" y="1170303"/>
                  <a:pt x="297712" y="1197920"/>
                </a:cubicBezTo>
                <a:cubicBezTo>
                  <a:pt x="313677" y="1217877"/>
                  <a:pt x="340242" y="1226273"/>
                  <a:pt x="361507" y="1240450"/>
                </a:cubicBezTo>
                <a:cubicBezTo>
                  <a:pt x="402575" y="1363655"/>
                  <a:pt x="393659" y="1307909"/>
                  <a:pt x="361507" y="1516896"/>
                </a:cubicBezTo>
                <a:cubicBezTo>
                  <a:pt x="358099" y="1539051"/>
                  <a:pt x="354245" y="1563188"/>
                  <a:pt x="340242" y="1580692"/>
                </a:cubicBezTo>
                <a:cubicBezTo>
                  <a:pt x="324277" y="1600649"/>
                  <a:pt x="296404" y="1607257"/>
                  <a:pt x="276447" y="1623222"/>
                </a:cubicBezTo>
                <a:cubicBezTo>
                  <a:pt x="193047" y="1689941"/>
                  <a:pt x="280908" y="1650088"/>
                  <a:pt x="170121" y="1687017"/>
                </a:cubicBezTo>
                <a:cubicBezTo>
                  <a:pt x="155944" y="1708282"/>
                  <a:pt x="143557" y="1730856"/>
                  <a:pt x="127591" y="1750813"/>
                </a:cubicBezTo>
                <a:cubicBezTo>
                  <a:pt x="6381" y="1902325"/>
                  <a:pt x="173440" y="1660773"/>
                  <a:pt x="42530" y="1857138"/>
                </a:cubicBezTo>
                <a:cubicBezTo>
                  <a:pt x="49618" y="1942199"/>
                  <a:pt x="52514" y="2027713"/>
                  <a:pt x="63795" y="2112320"/>
                </a:cubicBezTo>
                <a:cubicBezTo>
                  <a:pt x="66757" y="2134539"/>
                  <a:pt x="73527" y="2156894"/>
                  <a:pt x="85060" y="2176115"/>
                </a:cubicBezTo>
                <a:cubicBezTo>
                  <a:pt x="95375" y="2193307"/>
                  <a:pt x="113414" y="2204468"/>
                  <a:pt x="127591" y="2218645"/>
                </a:cubicBezTo>
                <a:cubicBezTo>
                  <a:pt x="187831" y="2399365"/>
                  <a:pt x="103816" y="2179020"/>
                  <a:pt x="191386" y="2324971"/>
                </a:cubicBezTo>
                <a:cubicBezTo>
                  <a:pt x="212219" y="2359693"/>
                  <a:pt x="227382" y="2468956"/>
                  <a:pt x="233916" y="2495092"/>
                </a:cubicBezTo>
                <a:cubicBezTo>
                  <a:pt x="239352" y="2516838"/>
                  <a:pt x="243648" y="2539666"/>
                  <a:pt x="255181" y="2558887"/>
                </a:cubicBezTo>
                <a:cubicBezTo>
                  <a:pt x="265496" y="2576079"/>
                  <a:pt x="283535" y="2587240"/>
                  <a:pt x="297712" y="2601417"/>
                </a:cubicBezTo>
                <a:cubicBezTo>
                  <a:pt x="335141" y="2713705"/>
                  <a:pt x="306543" y="2646561"/>
                  <a:pt x="404037" y="2792803"/>
                </a:cubicBezTo>
                <a:cubicBezTo>
                  <a:pt x="418214" y="2814068"/>
                  <a:pt x="422321" y="2848517"/>
                  <a:pt x="446567" y="2856599"/>
                </a:cubicBezTo>
                <a:lnTo>
                  <a:pt x="510363" y="2877864"/>
                </a:lnTo>
                <a:cubicBezTo>
                  <a:pt x="538716" y="2920394"/>
                  <a:pt x="605447" y="2955332"/>
                  <a:pt x="595423" y="3005454"/>
                </a:cubicBezTo>
                <a:cubicBezTo>
                  <a:pt x="590849" y="3028323"/>
                  <a:pt x="572510" y="3142880"/>
                  <a:pt x="552893" y="3175575"/>
                </a:cubicBezTo>
                <a:cubicBezTo>
                  <a:pt x="542578" y="3192767"/>
                  <a:pt x="522887" y="3202450"/>
                  <a:pt x="510363" y="3218106"/>
                </a:cubicBezTo>
                <a:cubicBezTo>
                  <a:pt x="403071" y="3352223"/>
                  <a:pt x="527985" y="3221750"/>
                  <a:pt x="425302" y="3324431"/>
                </a:cubicBezTo>
                <a:cubicBezTo>
                  <a:pt x="388373" y="3435218"/>
                  <a:pt x="428226" y="3347357"/>
                  <a:pt x="361507" y="3430757"/>
                </a:cubicBezTo>
                <a:cubicBezTo>
                  <a:pt x="280499" y="3532018"/>
                  <a:pt x="364543" y="3464175"/>
                  <a:pt x="255181" y="3537082"/>
                </a:cubicBezTo>
                <a:cubicBezTo>
                  <a:pt x="226828" y="3579612"/>
                  <a:pt x="203780" y="3626205"/>
                  <a:pt x="170121" y="3664673"/>
                </a:cubicBezTo>
                <a:cubicBezTo>
                  <a:pt x="153291" y="3683907"/>
                  <a:pt x="123156" y="3687969"/>
                  <a:pt x="106326" y="3707203"/>
                </a:cubicBezTo>
                <a:cubicBezTo>
                  <a:pt x="27580" y="3797198"/>
                  <a:pt x="29207" y="3810967"/>
                  <a:pt x="0" y="3898589"/>
                </a:cubicBezTo>
                <a:cubicBezTo>
                  <a:pt x="7088" y="4026180"/>
                  <a:pt x="9150" y="4154149"/>
                  <a:pt x="21265" y="4281361"/>
                </a:cubicBezTo>
                <a:cubicBezTo>
                  <a:pt x="25308" y="4323813"/>
                  <a:pt x="58946" y="4378486"/>
                  <a:pt x="85060" y="4408952"/>
                </a:cubicBezTo>
                <a:cubicBezTo>
                  <a:pt x="111156" y="4439397"/>
                  <a:pt x="147879" y="4460649"/>
                  <a:pt x="170121" y="4494013"/>
                </a:cubicBezTo>
                <a:cubicBezTo>
                  <a:pt x="226828" y="4579073"/>
                  <a:pt x="191386" y="4543631"/>
                  <a:pt x="276447" y="4600338"/>
                </a:cubicBezTo>
                <a:cubicBezTo>
                  <a:pt x="304800" y="4642868"/>
                  <a:pt x="345343" y="4679437"/>
                  <a:pt x="361507" y="4727929"/>
                </a:cubicBezTo>
                <a:cubicBezTo>
                  <a:pt x="368595" y="4749194"/>
                  <a:pt x="368769" y="4774221"/>
                  <a:pt x="382772" y="4791724"/>
                </a:cubicBezTo>
                <a:cubicBezTo>
                  <a:pt x="398738" y="4811681"/>
                  <a:pt x="425302" y="4820077"/>
                  <a:pt x="446567" y="4834254"/>
                </a:cubicBezTo>
                <a:cubicBezTo>
                  <a:pt x="453656" y="4855519"/>
                  <a:pt x="455399" y="4879399"/>
                  <a:pt x="467833" y="4898050"/>
                </a:cubicBezTo>
                <a:cubicBezTo>
                  <a:pt x="484515" y="4923072"/>
                  <a:pt x="512376" y="4938742"/>
                  <a:pt x="531628" y="4961845"/>
                </a:cubicBezTo>
                <a:cubicBezTo>
                  <a:pt x="547989" y="4981479"/>
                  <a:pt x="558193" y="5005683"/>
                  <a:pt x="574158" y="5025640"/>
                </a:cubicBezTo>
                <a:cubicBezTo>
                  <a:pt x="586682" y="5041296"/>
                  <a:pt x="604659" y="5052132"/>
                  <a:pt x="616688" y="5068171"/>
                </a:cubicBezTo>
                <a:cubicBezTo>
                  <a:pt x="647357" y="5109063"/>
                  <a:pt x="701749" y="5195761"/>
                  <a:pt x="701749" y="5195761"/>
                </a:cubicBezTo>
                <a:cubicBezTo>
                  <a:pt x="708837" y="5217026"/>
                  <a:pt x="712128" y="5239962"/>
                  <a:pt x="723014" y="5259557"/>
                </a:cubicBezTo>
                <a:cubicBezTo>
                  <a:pt x="747837" y="5304239"/>
                  <a:pt x="791910" y="5338655"/>
                  <a:pt x="808074" y="5387147"/>
                </a:cubicBezTo>
                <a:lnTo>
                  <a:pt x="829340" y="5450943"/>
                </a:lnTo>
              </a:path>
            </a:pathLst>
          </a:custGeom>
          <a:ln w="1905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9" name="Forme libre 8"/>
          <p:cNvSpPr/>
          <p:nvPr/>
        </p:nvSpPr>
        <p:spPr>
          <a:xfrm>
            <a:off x="2343824" y="574158"/>
            <a:ext cx="1016064" cy="800809"/>
          </a:xfrm>
          <a:custGeom>
            <a:avLst/>
            <a:gdLst>
              <a:gd name="connsiteX0" fmla="*/ 250520 w 1016064"/>
              <a:gd name="connsiteY0" fmla="*/ 0 h 800809"/>
              <a:gd name="connsiteX1" fmla="*/ 207990 w 1016064"/>
              <a:gd name="connsiteY1" fmla="*/ 127591 h 800809"/>
              <a:gd name="connsiteX2" fmla="*/ 144195 w 1016064"/>
              <a:gd name="connsiteY2" fmla="*/ 255182 h 800809"/>
              <a:gd name="connsiteX3" fmla="*/ 101664 w 1016064"/>
              <a:gd name="connsiteY3" fmla="*/ 297712 h 800809"/>
              <a:gd name="connsiteX4" fmla="*/ 80399 w 1016064"/>
              <a:gd name="connsiteY4" fmla="*/ 744279 h 800809"/>
              <a:gd name="connsiteX5" fmla="*/ 207990 w 1016064"/>
              <a:gd name="connsiteY5" fmla="*/ 786809 h 800809"/>
              <a:gd name="connsiteX6" fmla="*/ 293050 w 1016064"/>
              <a:gd name="connsiteY6" fmla="*/ 531628 h 800809"/>
              <a:gd name="connsiteX7" fmla="*/ 335581 w 1016064"/>
              <a:gd name="connsiteY7" fmla="*/ 489098 h 800809"/>
              <a:gd name="connsiteX8" fmla="*/ 463171 w 1016064"/>
              <a:gd name="connsiteY8" fmla="*/ 446568 h 800809"/>
              <a:gd name="connsiteX9" fmla="*/ 633292 w 1016064"/>
              <a:gd name="connsiteY9" fmla="*/ 361507 h 800809"/>
              <a:gd name="connsiteX10" fmla="*/ 697088 w 1016064"/>
              <a:gd name="connsiteY10" fmla="*/ 340242 h 800809"/>
              <a:gd name="connsiteX11" fmla="*/ 760883 w 1016064"/>
              <a:gd name="connsiteY11" fmla="*/ 318977 h 800809"/>
              <a:gd name="connsiteX12" fmla="*/ 994799 w 1016064"/>
              <a:gd name="connsiteY12" fmla="*/ 404037 h 800809"/>
              <a:gd name="connsiteX13" fmla="*/ 1016064 w 1016064"/>
              <a:gd name="connsiteY13" fmla="*/ 446568 h 80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064" h="800809">
                <a:moveTo>
                  <a:pt x="250520" y="0"/>
                </a:moveTo>
                <a:lnTo>
                  <a:pt x="207990" y="127591"/>
                </a:lnTo>
                <a:cubicBezTo>
                  <a:pt x="185530" y="194970"/>
                  <a:pt x="191306" y="196294"/>
                  <a:pt x="144195" y="255182"/>
                </a:cubicBezTo>
                <a:cubicBezTo>
                  <a:pt x="131670" y="270838"/>
                  <a:pt x="115841" y="283535"/>
                  <a:pt x="101664" y="297712"/>
                </a:cubicBezTo>
                <a:cubicBezTo>
                  <a:pt x="49059" y="455526"/>
                  <a:pt x="0" y="549025"/>
                  <a:pt x="80399" y="744279"/>
                </a:cubicBezTo>
                <a:cubicBezTo>
                  <a:pt x="97468" y="785733"/>
                  <a:pt x="207990" y="786809"/>
                  <a:pt x="207990" y="786809"/>
                </a:cubicBezTo>
                <a:cubicBezTo>
                  <a:pt x="357176" y="737080"/>
                  <a:pt x="230931" y="800809"/>
                  <a:pt x="293050" y="531628"/>
                </a:cubicBezTo>
                <a:cubicBezTo>
                  <a:pt x="297558" y="512092"/>
                  <a:pt x="317649" y="498064"/>
                  <a:pt x="335581" y="489098"/>
                </a:cubicBezTo>
                <a:cubicBezTo>
                  <a:pt x="375679" y="469049"/>
                  <a:pt x="463171" y="446568"/>
                  <a:pt x="463171" y="446568"/>
                </a:cubicBezTo>
                <a:cubicBezTo>
                  <a:pt x="537402" y="372337"/>
                  <a:pt x="486682" y="410377"/>
                  <a:pt x="633292" y="361507"/>
                </a:cubicBezTo>
                <a:lnTo>
                  <a:pt x="697088" y="340242"/>
                </a:lnTo>
                <a:lnTo>
                  <a:pt x="760883" y="318977"/>
                </a:lnTo>
                <a:cubicBezTo>
                  <a:pt x="956643" y="340728"/>
                  <a:pt x="925036" y="287765"/>
                  <a:pt x="994799" y="404037"/>
                </a:cubicBezTo>
                <a:cubicBezTo>
                  <a:pt x="1002954" y="417629"/>
                  <a:pt x="1008976" y="432391"/>
                  <a:pt x="1016064" y="446568"/>
                </a:cubicBezTo>
              </a:path>
            </a:pathLst>
          </a:custGeom>
          <a:ln w="1905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0" name="Forme libre 9"/>
          <p:cNvSpPr/>
          <p:nvPr/>
        </p:nvSpPr>
        <p:spPr>
          <a:xfrm>
            <a:off x="3423684" y="1463776"/>
            <a:ext cx="893135" cy="88577"/>
          </a:xfrm>
          <a:custGeom>
            <a:avLst/>
            <a:gdLst>
              <a:gd name="connsiteX0" fmla="*/ 0 w 893135"/>
              <a:gd name="connsiteY0" fmla="*/ 88577 h 88577"/>
              <a:gd name="connsiteX1" fmla="*/ 659218 w 893135"/>
              <a:gd name="connsiteY1" fmla="*/ 46047 h 88577"/>
              <a:gd name="connsiteX2" fmla="*/ 723014 w 893135"/>
              <a:gd name="connsiteY2" fmla="*/ 24782 h 88577"/>
              <a:gd name="connsiteX3" fmla="*/ 808074 w 893135"/>
              <a:gd name="connsiteY3" fmla="*/ 3517 h 88577"/>
              <a:gd name="connsiteX4" fmla="*/ 893135 w 893135"/>
              <a:gd name="connsiteY4" fmla="*/ 3517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35" h="88577">
                <a:moveTo>
                  <a:pt x="0" y="88577"/>
                </a:moveTo>
                <a:cubicBezTo>
                  <a:pt x="122873" y="82433"/>
                  <a:pt x="493885" y="69666"/>
                  <a:pt x="659218" y="46047"/>
                </a:cubicBezTo>
                <a:cubicBezTo>
                  <a:pt x="681408" y="42877"/>
                  <a:pt x="701461" y="30940"/>
                  <a:pt x="723014" y="24782"/>
                </a:cubicBezTo>
                <a:cubicBezTo>
                  <a:pt x="751115" y="16753"/>
                  <a:pt x="779074" y="7142"/>
                  <a:pt x="808074" y="3517"/>
                </a:cubicBezTo>
                <a:cubicBezTo>
                  <a:pt x="836209" y="0"/>
                  <a:pt x="864781" y="3517"/>
                  <a:pt x="893135" y="3517"/>
                </a:cubicBezTo>
              </a:path>
            </a:pathLst>
          </a:custGeom>
          <a:ln w="1905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1" name="Ellipse 10"/>
          <p:cNvSpPr/>
          <p:nvPr/>
        </p:nvSpPr>
        <p:spPr>
          <a:xfrm>
            <a:off x="2555776" y="1052736"/>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1187624" y="4797152"/>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1547664" y="3429000"/>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1979712" y="2204864"/>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3419872" y="2132856"/>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Forme libre 18"/>
          <p:cNvSpPr/>
          <p:nvPr/>
        </p:nvSpPr>
        <p:spPr>
          <a:xfrm>
            <a:off x="1932202" y="3123463"/>
            <a:ext cx="1221760" cy="704258"/>
          </a:xfrm>
          <a:custGeom>
            <a:avLst/>
            <a:gdLst>
              <a:gd name="connsiteX0" fmla="*/ 2924 w 1221760"/>
              <a:gd name="connsiteY0" fmla="*/ 704258 h 704258"/>
              <a:gd name="connsiteX1" fmla="*/ 66719 w 1221760"/>
              <a:gd name="connsiteY1" fmla="*/ 597932 h 704258"/>
              <a:gd name="connsiteX2" fmla="*/ 109249 w 1221760"/>
              <a:gd name="connsiteY2" fmla="*/ 534137 h 704258"/>
              <a:gd name="connsiteX3" fmla="*/ 236840 w 1221760"/>
              <a:gd name="connsiteY3" fmla="*/ 470342 h 704258"/>
              <a:gd name="connsiteX4" fmla="*/ 343165 w 1221760"/>
              <a:gd name="connsiteY4" fmla="*/ 406546 h 704258"/>
              <a:gd name="connsiteX5" fmla="*/ 428226 w 1221760"/>
              <a:gd name="connsiteY5" fmla="*/ 300221 h 704258"/>
              <a:gd name="connsiteX6" fmla="*/ 492021 w 1221760"/>
              <a:gd name="connsiteY6" fmla="*/ 278956 h 704258"/>
              <a:gd name="connsiteX7" fmla="*/ 577082 w 1221760"/>
              <a:gd name="connsiteY7" fmla="*/ 193895 h 704258"/>
              <a:gd name="connsiteX8" fmla="*/ 704672 w 1221760"/>
              <a:gd name="connsiteY8" fmla="*/ 151365 h 704258"/>
              <a:gd name="connsiteX9" fmla="*/ 810998 w 1221760"/>
              <a:gd name="connsiteY9" fmla="*/ 87570 h 704258"/>
              <a:gd name="connsiteX10" fmla="*/ 917324 w 1221760"/>
              <a:gd name="connsiteY10" fmla="*/ 23774 h 704258"/>
              <a:gd name="connsiteX11" fmla="*/ 1023649 w 1221760"/>
              <a:gd name="connsiteY11" fmla="*/ 45039 h 704258"/>
              <a:gd name="connsiteX12" fmla="*/ 1108710 w 1221760"/>
              <a:gd name="connsiteY12" fmla="*/ 130100 h 704258"/>
              <a:gd name="connsiteX13" fmla="*/ 1172505 w 1221760"/>
              <a:gd name="connsiteY13" fmla="*/ 172630 h 704258"/>
              <a:gd name="connsiteX14" fmla="*/ 1215035 w 1221760"/>
              <a:gd name="connsiteY14" fmla="*/ 364016 h 70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760" h="704258">
                <a:moveTo>
                  <a:pt x="2924" y="704258"/>
                </a:moveTo>
                <a:cubicBezTo>
                  <a:pt x="39853" y="593471"/>
                  <a:pt x="0" y="681332"/>
                  <a:pt x="66719" y="597932"/>
                </a:cubicBezTo>
                <a:cubicBezTo>
                  <a:pt x="82684" y="577975"/>
                  <a:pt x="91177" y="552209"/>
                  <a:pt x="109249" y="534137"/>
                </a:cubicBezTo>
                <a:cubicBezTo>
                  <a:pt x="150472" y="492915"/>
                  <a:pt x="184954" y="487637"/>
                  <a:pt x="236840" y="470342"/>
                </a:cubicBezTo>
                <a:cubicBezTo>
                  <a:pt x="344597" y="362582"/>
                  <a:pt x="205145" y="489357"/>
                  <a:pt x="343165" y="406546"/>
                </a:cubicBezTo>
                <a:cubicBezTo>
                  <a:pt x="429875" y="354521"/>
                  <a:pt x="341296" y="369765"/>
                  <a:pt x="428226" y="300221"/>
                </a:cubicBezTo>
                <a:cubicBezTo>
                  <a:pt x="445729" y="286218"/>
                  <a:pt x="470756" y="286044"/>
                  <a:pt x="492021" y="278956"/>
                </a:cubicBezTo>
                <a:cubicBezTo>
                  <a:pt x="520375" y="250602"/>
                  <a:pt x="539042" y="206575"/>
                  <a:pt x="577082" y="193895"/>
                </a:cubicBezTo>
                <a:lnTo>
                  <a:pt x="704672" y="151365"/>
                </a:lnTo>
                <a:cubicBezTo>
                  <a:pt x="812441" y="43599"/>
                  <a:pt x="672966" y="170390"/>
                  <a:pt x="810998" y="87570"/>
                </a:cubicBezTo>
                <a:cubicBezTo>
                  <a:pt x="956946" y="0"/>
                  <a:pt x="736603" y="84013"/>
                  <a:pt x="917324" y="23774"/>
                </a:cubicBezTo>
                <a:cubicBezTo>
                  <a:pt x="952766" y="30862"/>
                  <a:pt x="992054" y="27486"/>
                  <a:pt x="1023649" y="45039"/>
                </a:cubicBezTo>
                <a:cubicBezTo>
                  <a:pt x="1058701" y="64512"/>
                  <a:pt x="1075346" y="107858"/>
                  <a:pt x="1108710" y="130100"/>
                </a:cubicBezTo>
                <a:lnTo>
                  <a:pt x="1172505" y="172630"/>
                </a:lnTo>
                <a:cubicBezTo>
                  <a:pt x="1221760" y="320395"/>
                  <a:pt x="1215035" y="255390"/>
                  <a:pt x="1215035" y="364016"/>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0" name="Forme libre 19"/>
          <p:cNvSpPr/>
          <p:nvPr/>
        </p:nvSpPr>
        <p:spPr>
          <a:xfrm>
            <a:off x="2275367" y="3508744"/>
            <a:ext cx="2041452" cy="1767247"/>
          </a:xfrm>
          <a:custGeom>
            <a:avLst/>
            <a:gdLst>
              <a:gd name="connsiteX0" fmla="*/ 0 w 2041452"/>
              <a:gd name="connsiteY0" fmla="*/ 0 h 1767247"/>
              <a:gd name="connsiteX1" fmla="*/ 21266 w 2041452"/>
              <a:gd name="connsiteY1" fmla="*/ 233916 h 1767247"/>
              <a:gd name="connsiteX2" fmla="*/ 42531 w 2041452"/>
              <a:gd name="connsiteY2" fmla="*/ 297712 h 1767247"/>
              <a:gd name="connsiteX3" fmla="*/ 63796 w 2041452"/>
              <a:gd name="connsiteY3" fmla="*/ 382772 h 1767247"/>
              <a:gd name="connsiteX4" fmla="*/ 85061 w 2041452"/>
              <a:gd name="connsiteY4" fmla="*/ 637954 h 1767247"/>
              <a:gd name="connsiteX5" fmla="*/ 127591 w 2041452"/>
              <a:gd name="connsiteY5" fmla="*/ 765544 h 1767247"/>
              <a:gd name="connsiteX6" fmla="*/ 212652 w 2041452"/>
              <a:gd name="connsiteY6" fmla="*/ 850605 h 1767247"/>
              <a:gd name="connsiteX7" fmla="*/ 276447 w 2041452"/>
              <a:gd name="connsiteY7" fmla="*/ 871870 h 1767247"/>
              <a:gd name="connsiteX8" fmla="*/ 361507 w 2041452"/>
              <a:gd name="connsiteY8" fmla="*/ 914400 h 1767247"/>
              <a:gd name="connsiteX9" fmla="*/ 659219 w 2041452"/>
              <a:gd name="connsiteY9" fmla="*/ 956930 h 1767247"/>
              <a:gd name="connsiteX10" fmla="*/ 871870 w 2041452"/>
              <a:gd name="connsiteY10" fmla="*/ 1020726 h 1767247"/>
              <a:gd name="connsiteX11" fmla="*/ 935666 w 2041452"/>
              <a:gd name="connsiteY11" fmla="*/ 1041991 h 1767247"/>
              <a:gd name="connsiteX12" fmla="*/ 999461 w 2041452"/>
              <a:gd name="connsiteY12" fmla="*/ 1084521 h 1767247"/>
              <a:gd name="connsiteX13" fmla="*/ 1063256 w 2041452"/>
              <a:gd name="connsiteY13" fmla="*/ 1105786 h 1767247"/>
              <a:gd name="connsiteX14" fmla="*/ 1105786 w 2041452"/>
              <a:gd name="connsiteY14" fmla="*/ 1169582 h 1767247"/>
              <a:gd name="connsiteX15" fmla="*/ 1233377 w 2041452"/>
              <a:gd name="connsiteY15" fmla="*/ 1254642 h 1767247"/>
              <a:gd name="connsiteX16" fmla="*/ 1318438 w 2041452"/>
              <a:gd name="connsiteY16" fmla="*/ 1360968 h 1767247"/>
              <a:gd name="connsiteX17" fmla="*/ 1382233 w 2041452"/>
              <a:gd name="connsiteY17" fmla="*/ 1382233 h 1767247"/>
              <a:gd name="connsiteX18" fmla="*/ 1488559 w 2041452"/>
              <a:gd name="connsiteY18" fmla="*/ 1467293 h 1767247"/>
              <a:gd name="connsiteX19" fmla="*/ 1616149 w 2041452"/>
              <a:gd name="connsiteY19" fmla="*/ 1552354 h 1767247"/>
              <a:gd name="connsiteX20" fmla="*/ 1722475 w 2041452"/>
              <a:gd name="connsiteY20" fmla="*/ 1616149 h 1767247"/>
              <a:gd name="connsiteX21" fmla="*/ 1850066 w 2041452"/>
              <a:gd name="connsiteY21" fmla="*/ 1679944 h 1767247"/>
              <a:gd name="connsiteX22" fmla="*/ 1892596 w 2041452"/>
              <a:gd name="connsiteY22" fmla="*/ 1722475 h 1767247"/>
              <a:gd name="connsiteX23" fmla="*/ 2041452 w 2041452"/>
              <a:gd name="connsiteY23" fmla="*/ 1765005 h 176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1452" h="1767247">
                <a:moveTo>
                  <a:pt x="0" y="0"/>
                </a:moveTo>
                <a:cubicBezTo>
                  <a:pt x="7089" y="77972"/>
                  <a:pt x="10193" y="156409"/>
                  <a:pt x="21266" y="233916"/>
                </a:cubicBezTo>
                <a:cubicBezTo>
                  <a:pt x="24436" y="256106"/>
                  <a:pt x="36373" y="276159"/>
                  <a:pt x="42531" y="297712"/>
                </a:cubicBezTo>
                <a:cubicBezTo>
                  <a:pt x="50560" y="325813"/>
                  <a:pt x="56708" y="354419"/>
                  <a:pt x="63796" y="382772"/>
                </a:cubicBezTo>
                <a:cubicBezTo>
                  <a:pt x="70884" y="467833"/>
                  <a:pt x="71029" y="553760"/>
                  <a:pt x="85061" y="637954"/>
                </a:cubicBezTo>
                <a:cubicBezTo>
                  <a:pt x="92431" y="682175"/>
                  <a:pt x="95891" y="733844"/>
                  <a:pt x="127591" y="765544"/>
                </a:cubicBezTo>
                <a:cubicBezTo>
                  <a:pt x="155945" y="793898"/>
                  <a:pt x="174612" y="837925"/>
                  <a:pt x="212652" y="850605"/>
                </a:cubicBezTo>
                <a:cubicBezTo>
                  <a:pt x="233917" y="857693"/>
                  <a:pt x="255844" y="863040"/>
                  <a:pt x="276447" y="871870"/>
                </a:cubicBezTo>
                <a:cubicBezTo>
                  <a:pt x="305584" y="884357"/>
                  <a:pt x="331434" y="904376"/>
                  <a:pt x="361507" y="914400"/>
                </a:cubicBezTo>
                <a:cubicBezTo>
                  <a:pt x="429213" y="936969"/>
                  <a:pt x="612273" y="951714"/>
                  <a:pt x="659219" y="956930"/>
                </a:cubicBezTo>
                <a:cubicBezTo>
                  <a:pt x="787774" y="989070"/>
                  <a:pt x="716550" y="968953"/>
                  <a:pt x="871870" y="1020726"/>
                </a:cubicBezTo>
                <a:lnTo>
                  <a:pt x="935666" y="1041991"/>
                </a:lnTo>
                <a:cubicBezTo>
                  <a:pt x="956931" y="1056168"/>
                  <a:pt x="976602" y="1073091"/>
                  <a:pt x="999461" y="1084521"/>
                </a:cubicBezTo>
                <a:cubicBezTo>
                  <a:pt x="1019510" y="1094545"/>
                  <a:pt x="1045753" y="1091783"/>
                  <a:pt x="1063256" y="1105786"/>
                </a:cubicBezTo>
                <a:cubicBezTo>
                  <a:pt x="1083213" y="1121752"/>
                  <a:pt x="1086552" y="1152752"/>
                  <a:pt x="1105786" y="1169582"/>
                </a:cubicBezTo>
                <a:cubicBezTo>
                  <a:pt x="1144254" y="1203241"/>
                  <a:pt x="1233377" y="1254642"/>
                  <a:pt x="1233377" y="1254642"/>
                </a:cubicBezTo>
                <a:cubicBezTo>
                  <a:pt x="1252694" y="1283618"/>
                  <a:pt x="1284770" y="1340767"/>
                  <a:pt x="1318438" y="1360968"/>
                </a:cubicBezTo>
                <a:cubicBezTo>
                  <a:pt x="1337659" y="1372501"/>
                  <a:pt x="1360968" y="1375145"/>
                  <a:pt x="1382233" y="1382233"/>
                </a:cubicBezTo>
                <a:cubicBezTo>
                  <a:pt x="1477351" y="1524910"/>
                  <a:pt x="1365299" y="1385120"/>
                  <a:pt x="1488559" y="1467293"/>
                </a:cubicBezTo>
                <a:cubicBezTo>
                  <a:pt x="1647851" y="1573488"/>
                  <a:pt x="1464459" y="1501791"/>
                  <a:pt x="1616149" y="1552354"/>
                </a:cubicBezTo>
                <a:cubicBezTo>
                  <a:pt x="1699222" y="1635425"/>
                  <a:pt x="1612053" y="1560938"/>
                  <a:pt x="1722475" y="1616149"/>
                </a:cubicBezTo>
                <a:cubicBezTo>
                  <a:pt x="1887364" y="1698594"/>
                  <a:pt x="1689716" y="1626495"/>
                  <a:pt x="1850066" y="1679944"/>
                </a:cubicBezTo>
                <a:cubicBezTo>
                  <a:pt x="1864243" y="1694121"/>
                  <a:pt x="1874664" y="1713509"/>
                  <a:pt x="1892596" y="1722475"/>
                </a:cubicBezTo>
                <a:cubicBezTo>
                  <a:pt x="1982138" y="1767247"/>
                  <a:pt x="1982435" y="1765005"/>
                  <a:pt x="2041452" y="1765005"/>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Triangle isocèle 20"/>
          <p:cNvSpPr/>
          <p:nvPr/>
        </p:nvSpPr>
        <p:spPr>
          <a:xfrm>
            <a:off x="2771800" y="3356992"/>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Triangle isocèle 21"/>
          <p:cNvSpPr/>
          <p:nvPr/>
        </p:nvSpPr>
        <p:spPr>
          <a:xfrm>
            <a:off x="2627784" y="3645024"/>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Triangle isocèle 22"/>
          <p:cNvSpPr/>
          <p:nvPr/>
        </p:nvSpPr>
        <p:spPr>
          <a:xfrm>
            <a:off x="2627784" y="4005064"/>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Triangle isocèle 23"/>
          <p:cNvSpPr/>
          <p:nvPr/>
        </p:nvSpPr>
        <p:spPr>
          <a:xfrm>
            <a:off x="2843808" y="4077072"/>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Triangle isocèle 24"/>
          <p:cNvSpPr/>
          <p:nvPr/>
        </p:nvSpPr>
        <p:spPr>
          <a:xfrm>
            <a:off x="3131840" y="4077072"/>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Triangle isocèle 25"/>
          <p:cNvSpPr/>
          <p:nvPr/>
        </p:nvSpPr>
        <p:spPr>
          <a:xfrm>
            <a:off x="3131840" y="3501008"/>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Triangle isocèle 26"/>
          <p:cNvSpPr/>
          <p:nvPr/>
        </p:nvSpPr>
        <p:spPr>
          <a:xfrm>
            <a:off x="3203848" y="1268760"/>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Forme libre 27"/>
          <p:cNvSpPr/>
          <p:nvPr/>
        </p:nvSpPr>
        <p:spPr>
          <a:xfrm>
            <a:off x="2825574" y="2324173"/>
            <a:ext cx="377636" cy="610413"/>
          </a:xfrm>
          <a:custGeom>
            <a:avLst/>
            <a:gdLst>
              <a:gd name="connsiteX0" fmla="*/ 130277 w 377636"/>
              <a:gd name="connsiteY0" fmla="*/ 163846 h 610413"/>
              <a:gd name="connsiteX1" fmla="*/ 45217 w 377636"/>
              <a:gd name="connsiteY1" fmla="*/ 333967 h 610413"/>
              <a:gd name="connsiteX2" fmla="*/ 45217 w 377636"/>
              <a:gd name="connsiteY2" fmla="*/ 589148 h 610413"/>
              <a:gd name="connsiteX3" fmla="*/ 109012 w 377636"/>
              <a:gd name="connsiteY3" fmla="*/ 610413 h 610413"/>
              <a:gd name="connsiteX4" fmla="*/ 236603 w 377636"/>
              <a:gd name="connsiteY4" fmla="*/ 589148 h 610413"/>
              <a:gd name="connsiteX5" fmla="*/ 279133 w 377636"/>
              <a:gd name="connsiteY5" fmla="*/ 525353 h 610413"/>
              <a:gd name="connsiteX6" fmla="*/ 321663 w 377636"/>
              <a:gd name="connsiteY6" fmla="*/ 185111 h 610413"/>
              <a:gd name="connsiteX7" fmla="*/ 151542 w 377636"/>
              <a:gd name="connsiteY7" fmla="*/ 185111 h 610413"/>
              <a:gd name="connsiteX8" fmla="*/ 130277 w 377636"/>
              <a:gd name="connsiteY8" fmla="*/ 163846 h 6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36" h="610413">
                <a:moveTo>
                  <a:pt x="130277" y="163846"/>
                </a:moveTo>
                <a:cubicBezTo>
                  <a:pt x="112556" y="188655"/>
                  <a:pt x="119447" y="259736"/>
                  <a:pt x="45217" y="333967"/>
                </a:cubicBezTo>
                <a:cubicBezTo>
                  <a:pt x="27708" y="421511"/>
                  <a:pt x="0" y="498714"/>
                  <a:pt x="45217" y="589148"/>
                </a:cubicBezTo>
                <a:cubicBezTo>
                  <a:pt x="55241" y="609197"/>
                  <a:pt x="87747" y="603325"/>
                  <a:pt x="109012" y="610413"/>
                </a:cubicBezTo>
                <a:cubicBezTo>
                  <a:pt x="151542" y="603325"/>
                  <a:pt x="198038" y="608430"/>
                  <a:pt x="236603" y="589148"/>
                </a:cubicBezTo>
                <a:cubicBezTo>
                  <a:pt x="259462" y="577718"/>
                  <a:pt x="274423" y="550473"/>
                  <a:pt x="279133" y="525353"/>
                </a:cubicBezTo>
                <a:cubicBezTo>
                  <a:pt x="377636" y="0"/>
                  <a:pt x="252856" y="391532"/>
                  <a:pt x="321663" y="185111"/>
                </a:cubicBezTo>
                <a:cubicBezTo>
                  <a:pt x="136750" y="123472"/>
                  <a:pt x="242903" y="116590"/>
                  <a:pt x="151542" y="185111"/>
                </a:cubicBezTo>
                <a:cubicBezTo>
                  <a:pt x="138862" y="194621"/>
                  <a:pt x="147998" y="139037"/>
                  <a:pt x="130277" y="163846"/>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Étoile à 5 branches 28"/>
          <p:cNvSpPr/>
          <p:nvPr/>
        </p:nvSpPr>
        <p:spPr>
          <a:xfrm>
            <a:off x="1043608" y="4581128"/>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Étoile à 5 branches 29"/>
          <p:cNvSpPr/>
          <p:nvPr/>
        </p:nvSpPr>
        <p:spPr>
          <a:xfrm>
            <a:off x="2915816" y="1628800"/>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Flèche gauche 33"/>
          <p:cNvSpPr/>
          <p:nvPr/>
        </p:nvSpPr>
        <p:spPr>
          <a:xfrm rot="13176389">
            <a:off x="3573269" y="3213765"/>
            <a:ext cx="754538" cy="20649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Flèche gauche 34"/>
          <p:cNvSpPr/>
          <p:nvPr/>
        </p:nvSpPr>
        <p:spPr>
          <a:xfrm rot="1938321" flipV="1">
            <a:off x="303756" y="3036661"/>
            <a:ext cx="727118" cy="13660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Flèche gauche 35"/>
          <p:cNvSpPr/>
          <p:nvPr/>
        </p:nvSpPr>
        <p:spPr>
          <a:xfrm rot="1938321" flipV="1">
            <a:off x="416226" y="1038327"/>
            <a:ext cx="1166925" cy="14593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8" name="Connecteur droit 37"/>
          <p:cNvCxnSpPr/>
          <p:nvPr/>
        </p:nvCxnSpPr>
        <p:spPr>
          <a:xfrm>
            <a:off x="3563888" y="2276872"/>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3635896" y="2204864"/>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203848" y="4581128"/>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3275856" y="4509120"/>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Explosion 2 41"/>
          <p:cNvSpPr/>
          <p:nvPr/>
        </p:nvSpPr>
        <p:spPr>
          <a:xfrm>
            <a:off x="3707904" y="2060848"/>
            <a:ext cx="288032" cy="288032"/>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0" name="Connecteur droit 49"/>
          <p:cNvCxnSpPr/>
          <p:nvPr/>
        </p:nvCxnSpPr>
        <p:spPr>
          <a:xfrm>
            <a:off x="323528" y="3068960"/>
            <a:ext cx="4032448" cy="2448272"/>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395536" y="1052736"/>
            <a:ext cx="1224136" cy="523220"/>
          </a:xfrm>
          <a:prstGeom prst="rect">
            <a:avLst/>
          </a:prstGeom>
          <a:noFill/>
        </p:spPr>
        <p:txBody>
          <a:bodyPr wrap="square" rtlCol="0">
            <a:spAutoFit/>
          </a:bodyPr>
          <a:lstStyle/>
          <a:p>
            <a:r>
              <a:rPr lang="fr-FR" sz="1400" dirty="0" smtClean="0">
                <a:solidFill>
                  <a:srgbClr val="FF0000"/>
                </a:solidFill>
              </a:rPr>
              <a:t>Région parisienne</a:t>
            </a:r>
            <a:endParaRPr lang="fr-FR" sz="1400" dirty="0">
              <a:solidFill>
                <a:srgbClr val="FF0000"/>
              </a:solidFill>
            </a:endParaRPr>
          </a:p>
        </p:txBody>
      </p:sp>
      <p:sp>
        <p:nvSpPr>
          <p:cNvPr id="61" name="ZoneTexte 60"/>
          <p:cNvSpPr txBox="1"/>
          <p:nvPr/>
        </p:nvSpPr>
        <p:spPr>
          <a:xfrm>
            <a:off x="323528" y="2348880"/>
            <a:ext cx="1224136" cy="523220"/>
          </a:xfrm>
          <a:prstGeom prst="rect">
            <a:avLst/>
          </a:prstGeom>
          <a:noFill/>
        </p:spPr>
        <p:txBody>
          <a:bodyPr wrap="square" rtlCol="0">
            <a:spAutoFit/>
          </a:bodyPr>
          <a:lstStyle/>
          <a:p>
            <a:r>
              <a:rPr lang="fr-FR" sz="1400" dirty="0" smtClean="0">
                <a:solidFill>
                  <a:srgbClr val="FF0000"/>
                </a:solidFill>
              </a:rPr>
              <a:t>Région lyonnaise</a:t>
            </a:r>
            <a:endParaRPr lang="fr-FR" sz="1400" dirty="0">
              <a:solidFill>
                <a:srgbClr val="FF0000"/>
              </a:solidFill>
            </a:endParaRPr>
          </a:p>
        </p:txBody>
      </p:sp>
      <p:sp>
        <p:nvSpPr>
          <p:cNvPr id="62" name="ZoneTexte 61"/>
          <p:cNvSpPr txBox="1"/>
          <p:nvPr/>
        </p:nvSpPr>
        <p:spPr>
          <a:xfrm>
            <a:off x="3563888" y="2564904"/>
            <a:ext cx="1224136" cy="523220"/>
          </a:xfrm>
          <a:prstGeom prst="rect">
            <a:avLst/>
          </a:prstGeom>
          <a:noFill/>
        </p:spPr>
        <p:txBody>
          <a:bodyPr wrap="square" rtlCol="0">
            <a:spAutoFit/>
          </a:bodyPr>
          <a:lstStyle/>
          <a:p>
            <a:r>
              <a:rPr lang="fr-FR" sz="1400" dirty="0" smtClean="0">
                <a:solidFill>
                  <a:srgbClr val="FF0000"/>
                </a:solidFill>
              </a:rPr>
              <a:t>Italie </a:t>
            </a:r>
          </a:p>
          <a:p>
            <a:r>
              <a:rPr lang="fr-FR" sz="1400" dirty="0" smtClean="0">
                <a:solidFill>
                  <a:srgbClr val="FF0000"/>
                </a:solidFill>
              </a:rPr>
              <a:t>du Nord</a:t>
            </a:r>
            <a:endParaRPr lang="fr-FR" sz="1400" dirty="0">
              <a:solidFill>
                <a:srgbClr val="FF0000"/>
              </a:solidFill>
            </a:endParaRPr>
          </a:p>
        </p:txBody>
      </p:sp>
      <p:sp>
        <p:nvSpPr>
          <p:cNvPr id="63" name="ZoneTexte 62"/>
          <p:cNvSpPr txBox="1"/>
          <p:nvPr/>
        </p:nvSpPr>
        <p:spPr>
          <a:xfrm>
            <a:off x="1907704" y="980728"/>
            <a:ext cx="936104" cy="307777"/>
          </a:xfrm>
          <a:prstGeom prst="rect">
            <a:avLst/>
          </a:prstGeom>
          <a:noFill/>
        </p:spPr>
        <p:txBody>
          <a:bodyPr wrap="square" rtlCol="0">
            <a:spAutoFit/>
          </a:bodyPr>
          <a:lstStyle/>
          <a:p>
            <a:r>
              <a:rPr lang="fr-FR" sz="1400" dirty="0" smtClean="0"/>
              <a:t>Genève</a:t>
            </a:r>
            <a:endParaRPr lang="fr-FR" sz="1400" dirty="0"/>
          </a:p>
        </p:txBody>
      </p:sp>
      <p:sp>
        <p:nvSpPr>
          <p:cNvPr id="64" name="ZoneTexte 63"/>
          <p:cNvSpPr txBox="1"/>
          <p:nvPr/>
        </p:nvSpPr>
        <p:spPr>
          <a:xfrm>
            <a:off x="1403648" y="1988840"/>
            <a:ext cx="1080120" cy="307777"/>
          </a:xfrm>
          <a:prstGeom prst="rect">
            <a:avLst/>
          </a:prstGeom>
          <a:noFill/>
        </p:spPr>
        <p:txBody>
          <a:bodyPr wrap="square" rtlCol="0">
            <a:spAutoFit/>
          </a:bodyPr>
          <a:lstStyle/>
          <a:p>
            <a:r>
              <a:rPr lang="fr-FR" sz="1400" dirty="0" smtClean="0"/>
              <a:t>Annecy</a:t>
            </a:r>
            <a:endParaRPr lang="fr-FR" sz="1400" dirty="0"/>
          </a:p>
        </p:txBody>
      </p:sp>
      <p:sp>
        <p:nvSpPr>
          <p:cNvPr id="65" name="ZoneTexte 64"/>
          <p:cNvSpPr txBox="1"/>
          <p:nvPr/>
        </p:nvSpPr>
        <p:spPr>
          <a:xfrm>
            <a:off x="899592" y="3212976"/>
            <a:ext cx="1368152" cy="307777"/>
          </a:xfrm>
          <a:prstGeom prst="rect">
            <a:avLst/>
          </a:prstGeom>
          <a:noFill/>
        </p:spPr>
        <p:txBody>
          <a:bodyPr wrap="square" rtlCol="0">
            <a:spAutoFit/>
          </a:bodyPr>
          <a:lstStyle/>
          <a:p>
            <a:r>
              <a:rPr lang="fr-FR" sz="1400" dirty="0" smtClean="0"/>
              <a:t>Chambéry</a:t>
            </a:r>
            <a:endParaRPr lang="fr-FR" sz="1400" dirty="0"/>
          </a:p>
        </p:txBody>
      </p:sp>
      <p:sp>
        <p:nvSpPr>
          <p:cNvPr id="66" name="ZoneTexte 65"/>
          <p:cNvSpPr txBox="1"/>
          <p:nvPr/>
        </p:nvSpPr>
        <p:spPr>
          <a:xfrm>
            <a:off x="1403648" y="4797152"/>
            <a:ext cx="1368152" cy="307777"/>
          </a:xfrm>
          <a:prstGeom prst="rect">
            <a:avLst/>
          </a:prstGeom>
          <a:noFill/>
        </p:spPr>
        <p:txBody>
          <a:bodyPr wrap="square" rtlCol="0">
            <a:spAutoFit/>
          </a:bodyPr>
          <a:lstStyle/>
          <a:p>
            <a:r>
              <a:rPr lang="fr-FR" sz="1400" dirty="0" smtClean="0"/>
              <a:t>Grenoble</a:t>
            </a:r>
            <a:endParaRPr lang="fr-FR" sz="1400" dirty="0"/>
          </a:p>
        </p:txBody>
      </p:sp>
      <p:sp>
        <p:nvSpPr>
          <p:cNvPr id="67" name="ZoneTexte 66"/>
          <p:cNvSpPr txBox="1"/>
          <p:nvPr/>
        </p:nvSpPr>
        <p:spPr>
          <a:xfrm>
            <a:off x="3131840" y="1772816"/>
            <a:ext cx="1368152" cy="307777"/>
          </a:xfrm>
          <a:prstGeom prst="rect">
            <a:avLst/>
          </a:prstGeom>
          <a:noFill/>
        </p:spPr>
        <p:txBody>
          <a:bodyPr wrap="square" rtlCol="0">
            <a:spAutoFit/>
          </a:bodyPr>
          <a:lstStyle/>
          <a:p>
            <a:r>
              <a:rPr lang="fr-FR" sz="1400" dirty="0" smtClean="0"/>
              <a:t>Chamonix</a:t>
            </a:r>
            <a:endParaRPr lang="fr-FR" sz="1400" dirty="0"/>
          </a:p>
        </p:txBody>
      </p:sp>
      <p:sp>
        <p:nvSpPr>
          <p:cNvPr id="74" name="ZoneTexte 73"/>
          <p:cNvSpPr txBox="1"/>
          <p:nvPr/>
        </p:nvSpPr>
        <p:spPr>
          <a:xfrm>
            <a:off x="467544" y="1772816"/>
            <a:ext cx="1008112" cy="338554"/>
          </a:xfrm>
          <a:prstGeom prst="rect">
            <a:avLst/>
          </a:prstGeom>
          <a:noFill/>
        </p:spPr>
        <p:txBody>
          <a:bodyPr wrap="square" rtlCol="0">
            <a:spAutoFit/>
          </a:bodyPr>
          <a:lstStyle/>
          <a:p>
            <a:r>
              <a:rPr lang="fr-FR" sz="1600" u="sng" dirty="0" smtClean="0"/>
              <a:t>FRANCE</a:t>
            </a:r>
            <a:endParaRPr lang="fr-FR" sz="1600" u="sng" dirty="0"/>
          </a:p>
        </p:txBody>
      </p:sp>
      <p:sp>
        <p:nvSpPr>
          <p:cNvPr id="75" name="ZoneTexte 74"/>
          <p:cNvSpPr txBox="1"/>
          <p:nvPr/>
        </p:nvSpPr>
        <p:spPr>
          <a:xfrm>
            <a:off x="3419872" y="908720"/>
            <a:ext cx="1008112" cy="338554"/>
          </a:xfrm>
          <a:prstGeom prst="rect">
            <a:avLst/>
          </a:prstGeom>
          <a:noFill/>
        </p:spPr>
        <p:txBody>
          <a:bodyPr wrap="square" rtlCol="0">
            <a:spAutoFit/>
          </a:bodyPr>
          <a:lstStyle/>
          <a:p>
            <a:r>
              <a:rPr lang="fr-FR" sz="1600" u="sng" dirty="0" smtClean="0"/>
              <a:t>SUISSE</a:t>
            </a:r>
            <a:endParaRPr lang="fr-FR" sz="1600" u="sng" dirty="0"/>
          </a:p>
        </p:txBody>
      </p:sp>
      <p:sp>
        <p:nvSpPr>
          <p:cNvPr id="76" name="ZoneTexte 75"/>
          <p:cNvSpPr txBox="1"/>
          <p:nvPr/>
        </p:nvSpPr>
        <p:spPr>
          <a:xfrm>
            <a:off x="3635896" y="4437112"/>
            <a:ext cx="1008112" cy="338554"/>
          </a:xfrm>
          <a:prstGeom prst="rect">
            <a:avLst/>
          </a:prstGeom>
          <a:noFill/>
        </p:spPr>
        <p:txBody>
          <a:bodyPr wrap="square" rtlCol="0">
            <a:spAutoFit/>
          </a:bodyPr>
          <a:lstStyle/>
          <a:p>
            <a:r>
              <a:rPr lang="fr-FR" sz="1600" u="sng" dirty="0" smtClean="0"/>
              <a:t>ITALIE</a:t>
            </a:r>
            <a:endParaRPr lang="fr-FR" sz="1600" u="sng" dirty="0"/>
          </a:p>
        </p:txBody>
      </p:sp>
      <p:sp>
        <p:nvSpPr>
          <p:cNvPr id="79" name="Triangle isocèle 78"/>
          <p:cNvSpPr/>
          <p:nvPr/>
        </p:nvSpPr>
        <p:spPr>
          <a:xfrm>
            <a:off x="4427984" y="764704"/>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Forme libre 79"/>
          <p:cNvSpPr/>
          <p:nvPr/>
        </p:nvSpPr>
        <p:spPr>
          <a:xfrm>
            <a:off x="4427984" y="1124744"/>
            <a:ext cx="216024" cy="178365"/>
          </a:xfrm>
          <a:custGeom>
            <a:avLst/>
            <a:gdLst>
              <a:gd name="connsiteX0" fmla="*/ 130277 w 377636"/>
              <a:gd name="connsiteY0" fmla="*/ 163846 h 610413"/>
              <a:gd name="connsiteX1" fmla="*/ 45217 w 377636"/>
              <a:gd name="connsiteY1" fmla="*/ 333967 h 610413"/>
              <a:gd name="connsiteX2" fmla="*/ 45217 w 377636"/>
              <a:gd name="connsiteY2" fmla="*/ 589148 h 610413"/>
              <a:gd name="connsiteX3" fmla="*/ 109012 w 377636"/>
              <a:gd name="connsiteY3" fmla="*/ 610413 h 610413"/>
              <a:gd name="connsiteX4" fmla="*/ 236603 w 377636"/>
              <a:gd name="connsiteY4" fmla="*/ 589148 h 610413"/>
              <a:gd name="connsiteX5" fmla="*/ 279133 w 377636"/>
              <a:gd name="connsiteY5" fmla="*/ 525353 h 610413"/>
              <a:gd name="connsiteX6" fmla="*/ 321663 w 377636"/>
              <a:gd name="connsiteY6" fmla="*/ 185111 h 610413"/>
              <a:gd name="connsiteX7" fmla="*/ 151542 w 377636"/>
              <a:gd name="connsiteY7" fmla="*/ 185111 h 610413"/>
              <a:gd name="connsiteX8" fmla="*/ 130277 w 377636"/>
              <a:gd name="connsiteY8" fmla="*/ 163846 h 6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36" h="610413">
                <a:moveTo>
                  <a:pt x="130277" y="163846"/>
                </a:moveTo>
                <a:cubicBezTo>
                  <a:pt x="112556" y="188655"/>
                  <a:pt x="119447" y="259736"/>
                  <a:pt x="45217" y="333967"/>
                </a:cubicBezTo>
                <a:cubicBezTo>
                  <a:pt x="27708" y="421511"/>
                  <a:pt x="0" y="498714"/>
                  <a:pt x="45217" y="589148"/>
                </a:cubicBezTo>
                <a:cubicBezTo>
                  <a:pt x="55241" y="609197"/>
                  <a:pt x="87747" y="603325"/>
                  <a:pt x="109012" y="610413"/>
                </a:cubicBezTo>
                <a:cubicBezTo>
                  <a:pt x="151542" y="603325"/>
                  <a:pt x="198038" y="608430"/>
                  <a:pt x="236603" y="589148"/>
                </a:cubicBezTo>
                <a:cubicBezTo>
                  <a:pt x="259462" y="577718"/>
                  <a:pt x="274423" y="550473"/>
                  <a:pt x="279133" y="525353"/>
                </a:cubicBezTo>
                <a:cubicBezTo>
                  <a:pt x="377636" y="0"/>
                  <a:pt x="252856" y="391532"/>
                  <a:pt x="321663" y="185111"/>
                </a:cubicBezTo>
                <a:cubicBezTo>
                  <a:pt x="136750" y="123472"/>
                  <a:pt x="242903" y="116590"/>
                  <a:pt x="151542" y="185111"/>
                </a:cubicBezTo>
                <a:cubicBezTo>
                  <a:pt x="138862" y="194621"/>
                  <a:pt x="147998" y="139037"/>
                  <a:pt x="130277" y="163846"/>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Étoile à 5 branches 80"/>
          <p:cNvSpPr/>
          <p:nvPr/>
        </p:nvSpPr>
        <p:spPr>
          <a:xfrm>
            <a:off x="4427984" y="1412776"/>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Flèche gauche 83"/>
          <p:cNvSpPr/>
          <p:nvPr/>
        </p:nvSpPr>
        <p:spPr>
          <a:xfrm rot="13176389">
            <a:off x="4379152" y="2859607"/>
            <a:ext cx="313687" cy="18566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5" name="Forme libre 84"/>
          <p:cNvSpPr/>
          <p:nvPr/>
        </p:nvSpPr>
        <p:spPr>
          <a:xfrm>
            <a:off x="4380614" y="3317358"/>
            <a:ext cx="233916" cy="212651"/>
          </a:xfrm>
          <a:custGeom>
            <a:avLst/>
            <a:gdLst>
              <a:gd name="connsiteX0" fmla="*/ 0 w 233916"/>
              <a:gd name="connsiteY0" fmla="*/ 0 h 212651"/>
              <a:gd name="connsiteX1" fmla="*/ 63795 w 233916"/>
              <a:gd name="connsiteY1" fmla="*/ 21265 h 212651"/>
              <a:gd name="connsiteX2" fmla="*/ 148856 w 233916"/>
              <a:gd name="connsiteY2" fmla="*/ 106326 h 212651"/>
              <a:gd name="connsiteX3" fmla="*/ 170121 w 233916"/>
              <a:gd name="connsiteY3" fmla="*/ 170121 h 212651"/>
              <a:gd name="connsiteX4" fmla="*/ 233916 w 233916"/>
              <a:gd name="connsiteY4" fmla="*/ 212651 h 21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16" h="212651">
                <a:moveTo>
                  <a:pt x="0" y="0"/>
                </a:moveTo>
                <a:cubicBezTo>
                  <a:pt x="21265" y="7088"/>
                  <a:pt x="45555" y="8236"/>
                  <a:pt x="63795" y="21265"/>
                </a:cubicBezTo>
                <a:cubicBezTo>
                  <a:pt x="96424" y="44572"/>
                  <a:pt x="148856" y="106326"/>
                  <a:pt x="148856" y="106326"/>
                </a:cubicBezTo>
                <a:cubicBezTo>
                  <a:pt x="155944" y="127591"/>
                  <a:pt x="156118" y="152618"/>
                  <a:pt x="170121" y="170121"/>
                </a:cubicBezTo>
                <a:cubicBezTo>
                  <a:pt x="186087" y="190078"/>
                  <a:pt x="233916" y="212651"/>
                  <a:pt x="233916" y="212651"/>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cxnSp>
        <p:nvCxnSpPr>
          <p:cNvPr id="86" name="Connecteur droit 85"/>
          <p:cNvCxnSpPr/>
          <p:nvPr/>
        </p:nvCxnSpPr>
        <p:spPr>
          <a:xfrm>
            <a:off x="4355976" y="3645024"/>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4427984" y="3573016"/>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Explosion 2 87"/>
          <p:cNvSpPr/>
          <p:nvPr/>
        </p:nvSpPr>
        <p:spPr>
          <a:xfrm>
            <a:off x="4355976" y="3933056"/>
            <a:ext cx="288032" cy="144016"/>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9" name="Connecteur droit 88"/>
          <p:cNvCxnSpPr/>
          <p:nvPr/>
        </p:nvCxnSpPr>
        <p:spPr>
          <a:xfrm>
            <a:off x="4355976" y="4077072"/>
            <a:ext cx="288032" cy="216024"/>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9" name="Connecteur droit avec flèche 98"/>
          <p:cNvCxnSpPr/>
          <p:nvPr/>
        </p:nvCxnSpPr>
        <p:spPr>
          <a:xfrm flipV="1">
            <a:off x="4139952" y="548680"/>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ZoneTexte 100"/>
          <p:cNvSpPr txBox="1"/>
          <p:nvPr/>
        </p:nvSpPr>
        <p:spPr>
          <a:xfrm>
            <a:off x="3851920" y="548680"/>
            <a:ext cx="216024" cy="369332"/>
          </a:xfrm>
          <a:prstGeom prst="rect">
            <a:avLst/>
          </a:prstGeom>
          <a:noFill/>
        </p:spPr>
        <p:txBody>
          <a:bodyPr wrap="square" rtlCol="0">
            <a:spAutoFit/>
          </a:bodyPr>
          <a:lstStyle/>
          <a:p>
            <a:r>
              <a:rPr lang="fr-FR" dirty="0" smtClean="0"/>
              <a:t>N</a:t>
            </a:r>
            <a:endParaRPr lang="fr-FR" dirty="0"/>
          </a:p>
        </p:txBody>
      </p:sp>
      <p:cxnSp>
        <p:nvCxnSpPr>
          <p:cNvPr id="103" name="Connecteur droit 102"/>
          <p:cNvCxnSpPr/>
          <p:nvPr/>
        </p:nvCxnSpPr>
        <p:spPr>
          <a:xfrm>
            <a:off x="395536" y="630932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ZoneTexte 103"/>
          <p:cNvSpPr txBox="1"/>
          <p:nvPr/>
        </p:nvSpPr>
        <p:spPr>
          <a:xfrm>
            <a:off x="323528" y="6093296"/>
            <a:ext cx="576064" cy="276999"/>
          </a:xfrm>
          <a:prstGeom prst="rect">
            <a:avLst/>
          </a:prstGeom>
          <a:noFill/>
        </p:spPr>
        <p:txBody>
          <a:bodyPr wrap="square" rtlCol="0">
            <a:spAutoFit/>
          </a:bodyPr>
          <a:lstStyle/>
          <a:p>
            <a:r>
              <a:rPr lang="fr-FR" sz="1200" dirty="0" smtClean="0"/>
              <a:t>25 km</a:t>
            </a:r>
            <a:endParaRPr lang="fr-FR" sz="1200" dirty="0"/>
          </a:p>
        </p:txBody>
      </p:sp>
      <p:sp>
        <p:nvSpPr>
          <p:cNvPr id="83" name="ZoneTexte 82"/>
          <p:cNvSpPr txBox="1"/>
          <p:nvPr/>
        </p:nvSpPr>
        <p:spPr>
          <a:xfrm>
            <a:off x="0" y="0"/>
            <a:ext cx="9144000" cy="369332"/>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b="1" i="1" dirty="0" smtClean="0"/>
              <a:t>Croquis de synthèse: « </a:t>
            </a:r>
            <a:r>
              <a:rPr lang="fr-FR" dirty="0" smtClean="0">
                <a:solidFill>
                  <a:srgbClr val="000000"/>
                </a:solidFill>
              </a:rPr>
              <a:t>Le milieu alpin : entre mise en valeur, dégradations et gestion durable.»</a:t>
            </a:r>
            <a:endParaRPr lang="fr-FR" dirty="0" smtClean="0"/>
          </a:p>
        </p:txBody>
      </p:sp>
      <p:sp>
        <p:nvSpPr>
          <p:cNvPr id="90" name="Étoile à 5 branches 89"/>
          <p:cNvSpPr/>
          <p:nvPr/>
        </p:nvSpPr>
        <p:spPr>
          <a:xfrm>
            <a:off x="1331640" y="3429000"/>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11" end="11"/>
                                            </p:txEl>
                                          </p:spTgt>
                                        </p:tgtEl>
                                        <p:attrNameLst>
                                          <p:attrName>style.visibility</p:attrName>
                                        </p:attrNameLst>
                                      </p:cBhvr>
                                      <p:to>
                                        <p:strVal val="visible"/>
                                      </p:to>
                                    </p:set>
                                    <p:anim calcmode="lin" valueType="num">
                                      <p:cBhvr>
                                        <p:cTn id="7"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9" dur="500"/>
                                        <p:tgtEl>
                                          <p:spTgt spid="2">
                                            <p:txEl>
                                              <p:pRg st="11" end="1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p:cTn id="12" dur="500" fill="hold"/>
                                        <p:tgtEl>
                                          <p:spTgt spid="84"/>
                                        </p:tgtEl>
                                        <p:attrNameLst>
                                          <p:attrName>ppt_w</p:attrName>
                                        </p:attrNameLst>
                                      </p:cBhvr>
                                      <p:tavLst>
                                        <p:tav tm="0">
                                          <p:val>
                                            <p:fltVal val="0"/>
                                          </p:val>
                                        </p:tav>
                                        <p:tav tm="100000">
                                          <p:val>
                                            <p:strVal val="#ppt_w"/>
                                          </p:val>
                                        </p:tav>
                                      </p:tavLst>
                                    </p:anim>
                                    <p:anim calcmode="lin" valueType="num">
                                      <p:cBhvr>
                                        <p:cTn id="13" dur="500" fill="hold"/>
                                        <p:tgtEl>
                                          <p:spTgt spid="84"/>
                                        </p:tgtEl>
                                        <p:attrNameLst>
                                          <p:attrName>ppt_h</p:attrName>
                                        </p:attrNameLst>
                                      </p:cBhvr>
                                      <p:tavLst>
                                        <p:tav tm="0">
                                          <p:val>
                                            <p:fltVal val="0"/>
                                          </p:val>
                                        </p:tav>
                                        <p:tav tm="100000">
                                          <p:val>
                                            <p:strVal val="#ppt_h"/>
                                          </p:val>
                                        </p:tav>
                                      </p:tavLst>
                                    </p:anim>
                                    <p:animEffect transition="in" filter="fade">
                                      <p:cBhvr>
                                        <p:cTn id="14" dur="500"/>
                                        <p:tgtEl>
                                          <p:spTgt spid="8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500" fill="hold"/>
                                        <p:tgtEl>
                                          <p:spTgt spid="62"/>
                                        </p:tgtEl>
                                        <p:attrNameLst>
                                          <p:attrName>ppt_w</p:attrName>
                                        </p:attrNameLst>
                                      </p:cBhvr>
                                      <p:tavLst>
                                        <p:tav tm="0">
                                          <p:val>
                                            <p:fltVal val="0"/>
                                          </p:val>
                                        </p:tav>
                                        <p:tav tm="100000">
                                          <p:val>
                                            <p:strVal val="#ppt_w"/>
                                          </p:val>
                                        </p:tav>
                                      </p:tavLst>
                                    </p:anim>
                                    <p:anim calcmode="lin" valueType="num">
                                      <p:cBhvr>
                                        <p:cTn id="23" dur="500" fill="hold"/>
                                        <p:tgtEl>
                                          <p:spTgt spid="62"/>
                                        </p:tgtEl>
                                        <p:attrNameLst>
                                          <p:attrName>ppt_h</p:attrName>
                                        </p:attrNameLst>
                                      </p:cBhvr>
                                      <p:tavLst>
                                        <p:tav tm="0">
                                          <p:val>
                                            <p:fltVal val="0"/>
                                          </p:val>
                                        </p:tav>
                                        <p:tav tm="100000">
                                          <p:val>
                                            <p:strVal val="#ppt_h"/>
                                          </p:val>
                                        </p:tav>
                                      </p:tavLst>
                                    </p:anim>
                                    <p:animEffect transition="in" filter="fade">
                                      <p:cBhvr>
                                        <p:cTn id="24" dur="500"/>
                                        <p:tgtEl>
                                          <p:spTgt spid="62"/>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 calcmode="lin" valueType="num">
                                      <p:cBhvr>
                                        <p:cTn id="49"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51" dur="500"/>
                                        <p:tgtEl>
                                          <p:spTgt spid="2">
                                            <p:txEl>
                                              <p:pRg st="12" end="12"/>
                                            </p:txEl>
                                          </p:spTgt>
                                        </p:tgtEl>
                                      </p:cBhvr>
                                    </p:animEffect>
                                  </p:childTnLst>
                                </p:cTn>
                              </p:par>
                              <p:par>
                                <p:cTn id="52" presetID="53" presetClass="entr" presetSubtype="0" fill="hold" nodeType="withEffect">
                                  <p:stCondLst>
                                    <p:cond delay="0"/>
                                  </p:stCondLst>
                                  <p:childTnLst>
                                    <p:set>
                                      <p:cBhvr>
                                        <p:cTn id="53" dur="1" fill="hold">
                                          <p:stCondLst>
                                            <p:cond delay="0"/>
                                          </p:stCondLst>
                                        </p:cTn>
                                        <p:tgtEl>
                                          <p:spTgt spid="2">
                                            <p:txEl>
                                              <p:pRg st="13" end="13"/>
                                            </p:txEl>
                                          </p:spTgt>
                                        </p:tgtEl>
                                        <p:attrNameLst>
                                          <p:attrName>style.visibility</p:attrName>
                                        </p:attrNameLst>
                                      </p:cBhvr>
                                      <p:to>
                                        <p:strVal val="visible"/>
                                      </p:to>
                                    </p:set>
                                    <p:anim calcmode="lin" valueType="num">
                                      <p:cBhvr>
                                        <p:cTn id="54" dur="500" fill="hold"/>
                                        <p:tgtEl>
                                          <p:spTgt spid="2">
                                            <p:txEl>
                                              <p:pRg st="13" end="13"/>
                                            </p:txEl>
                                          </p:spTgt>
                                        </p:tgtEl>
                                        <p:attrNameLst>
                                          <p:attrName>ppt_w</p:attrName>
                                        </p:attrNameLst>
                                      </p:cBhvr>
                                      <p:tavLst>
                                        <p:tav tm="0">
                                          <p:val>
                                            <p:fltVal val="0"/>
                                          </p:val>
                                        </p:tav>
                                        <p:tav tm="100000">
                                          <p:val>
                                            <p:strVal val="#ppt_w"/>
                                          </p:val>
                                        </p:tav>
                                      </p:tavLst>
                                    </p:anim>
                                    <p:anim calcmode="lin" valueType="num">
                                      <p:cBhvr>
                                        <p:cTn id="55" dur="500" fill="hold"/>
                                        <p:tgtEl>
                                          <p:spTgt spid="2">
                                            <p:txEl>
                                              <p:pRg st="13" end="13"/>
                                            </p:txEl>
                                          </p:spTgt>
                                        </p:tgtEl>
                                        <p:attrNameLst>
                                          <p:attrName>ppt_h</p:attrName>
                                        </p:attrNameLst>
                                      </p:cBhvr>
                                      <p:tavLst>
                                        <p:tav tm="0">
                                          <p:val>
                                            <p:fltVal val="0"/>
                                          </p:val>
                                        </p:tav>
                                        <p:tav tm="100000">
                                          <p:val>
                                            <p:strVal val="#ppt_h"/>
                                          </p:val>
                                        </p:tav>
                                      </p:tavLst>
                                    </p:anim>
                                    <p:animEffect transition="in" filter="fade">
                                      <p:cBhvr>
                                        <p:cTn id="56" dur="500"/>
                                        <p:tgtEl>
                                          <p:spTgt spid="2">
                                            <p:txEl>
                                              <p:pRg st="13" end="13"/>
                                            </p:txEl>
                                          </p:spTgt>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 calcmode="lin" valueType="num">
                                      <p:cBhvr>
                                        <p:cTn id="69" dur="500" fill="hold"/>
                                        <p:tgtEl>
                                          <p:spTgt spid="85"/>
                                        </p:tgtEl>
                                        <p:attrNameLst>
                                          <p:attrName>ppt_w</p:attrName>
                                        </p:attrNameLst>
                                      </p:cBhvr>
                                      <p:tavLst>
                                        <p:tav tm="0">
                                          <p:val>
                                            <p:fltVal val="0"/>
                                          </p:val>
                                        </p:tav>
                                        <p:tav tm="100000">
                                          <p:val>
                                            <p:strVal val="#ppt_w"/>
                                          </p:val>
                                        </p:tav>
                                      </p:tavLst>
                                    </p:anim>
                                    <p:anim calcmode="lin" valueType="num">
                                      <p:cBhvr>
                                        <p:cTn id="70" dur="500" fill="hold"/>
                                        <p:tgtEl>
                                          <p:spTgt spid="85"/>
                                        </p:tgtEl>
                                        <p:attrNameLst>
                                          <p:attrName>ppt_h</p:attrName>
                                        </p:attrNameLst>
                                      </p:cBhvr>
                                      <p:tavLst>
                                        <p:tav tm="0">
                                          <p:val>
                                            <p:fltVal val="0"/>
                                          </p:val>
                                        </p:tav>
                                        <p:tav tm="100000">
                                          <p:val>
                                            <p:strVal val="#ppt_h"/>
                                          </p:val>
                                        </p:tav>
                                      </p:tavLst>
                                    </p:anim>
                                    <p:animEffect transition="in" filter="fade">
                                      <p:cBhvr>
                                        <p:cTn id="71" dur="500"/>
                                        <p:tgtEl>
                                          <p:spTgt spid="85"/>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500" fill="hold"/>
                                        <p:tgtEl>
                                          <p:spTgt spid="19"/>
                                        </p:tgtEl>
                                        <p:attrNameLst>
                                          <p:attrName>ppt_w</p:attrName>
                                        </p:attrNameLst>
                                      </p:cBhvr>
                                      <p:tavLst>
                                        <p:tav tm="0">
                                          <p:val>
                                            <p:fltVal val="0"/>
                                          </p:val>
                                        </p:tav>
                                        <p:tav tm="100000">
                                          <p:val>
                                            <p:strVal val="#ppt_w"/>
                                          </p:val>
                                        </p:tav>
                                      </p:tavLst>
                                    </p:anim>
                                    <p:anim calcmode="lin" valueType="num">
                                      <p:cBhvr>
                                        <p:cTn id="75" dur="500" fill="hold"/>
                                        <p:tgtEl>
                                          <p:spTgt spid="19"/>
                                        </p:tgtEl>
                                        <p:attrNameLst>
                                          <p:attrName>ppt_h</p:attrName>
                                        </p:attrNameLst>
                                      </p:cBhvr>
                                      <p:tavLst>
                                        <p:tav tm="0">
                                          <p:val>
                                            <p:fltVal val="0"/>
                                          </p:val>
                                        </p:tav>
                                        <p:tav tm="100000">
                                          <p:val>
                                            <p:strVal val="#ppt_h"/>
                                          </p:val>
                                        </p:tav>
                                      </p:tavLst>
                                    </p:anim>
                                    <p:animEffect transition="in" filter="fade">
                                      <p:cBhvr>
                                        <p:cTn id="76" dur="500"/>
                                        <p:tgtEl>
                                          <p:spTgt spid="19"/>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nodeType="clickEffect">
                                  <p:stCondLst>
                                    <p:cond delay="0"/>
                                  </p:stCondLst>
                                  <p:childTnLst>
                                    <p:set>
                                      <p:cBhvr>
                                        <p:cTn id="85" dur="1" fill="hold">
                                          <p:stCondLst>
                                            <p:cond delay="0"/>
                                          </p:stCondLst>
                                        </p:cTn>
                                        <p:tgtEl>
                                          <p:spTgt spid="2">
                                            <p:txEl>
                                              <p:pRg st="14" end="14"/>
                                            </p:txEl>
                                          </p:spTgt>
                                        </p:tgtEl>
                                        <p:attrNameLst>
                                          <p:attrName>style.visibility</p:attrName>
                                        </p:attrNameLst>
                                      </p:cBhvr>
                                      <p:to>
                                        <p:strVal val="visible"/>
                                      </p:to>
                                    </p:set>
                                    <p:anim calcmode="lin" valueType="num">
                                      <p:cBhvr>
                                        <p:cTn id="86" dur="500" fill="hold"/>
                                        <p:tgtEl>
                                          <p:spTgt spid="2">
                                            <p:txEl>
                                              <p:pRg st="14" end="14"/>
                                            </p:txEl>
                                          </p:spTgt>
                                        </p:tgtEl>
                                        <p:attrNameLst>
                                          <p:attrName>ppt_w</p:attrName>
                                        </p:attrNameLst>
                                      </p:cBhvr>
                                      <p:tavLst>
                                        <p:tav tm="0">
                                          <p:val>
                                            <p:fltVal val="0"/>
                                          </p:val>
                                        </p:tav>
                                        <p:tav tm="100000">
                                          <p:val>
                                            <p:strVal val="#ppt_w"/>
                                          </p:val>
                                        </p:tav>
                                      </p:tavLst>
                                    </p:anim>
                                    <p:anim calcmode="lin" valueType="num">
                                      <p:cBhvr>
                                        <p:cTn id="87" dur="500" fill="hold"/>
                                        <p:tgtEl>
                                          <p:spTgt spid="2">
                                            <p:txEl>
                                              <p:pRg st="14" end="14"/>
                                            </p:txEl>
                                          </p:spTgt>
                                        </p:tgtEl>
                                        <p:attrNameLst>
                                          <p:attrName>ppt_h</p:attrName>
                                        </p:attrNameLst>
                                      </p:cBhvr>
                                      <p:tavLst>
                                        <p:tav tm="0">
                                          <p:val>
                                            <p:fltVal val="0"/>
                                          </p:val>
                                        </p:tav>
                                        <p:tav tm="100000">
                                          <p:val>
                                            <p:strVal val="#ppt_h"/>
                                          </p:val>
                                        </p:tav>
                                      </p:tavLst>
                                    </p:anim>
                                    <p:animEffect transition="in" filter="fade">
                                      <p:cBhvr>
                                        <p:cTn id="88" dur="500"/>
                                        <p:tgtEl>
                                          <p:spTgt spid="2">
                                            <p:txEl>
                                              <p:pRg st="14" end="14"/>
                                            </p:txEl>
                                          </p:spTgt>
                                        </p:tgtEl>
                                      </p:cBhvr>
                                    </p:animEffect>
                                  </p:childTnLst>
                                </p:cTn>
                              </p:par>
                              <p:par>
                                <p:cTn id="89" presetID="53" presetClass="entr" presetSubtype="0" fill="hold" nodeType="withEffect">
                                  <p:stCondLst>
                                    <p:cond delay="0"/>
                                  </p:stCondLst>
                                  <p:childTnLst>
                                    <p:set>
                                      <p:cBhvr>
                                        <p:cTn id="90" dur="1" fill="hold">
                                          <p:stCondLst>
                                            <p:cond delay="0"/>
                                          </p:stCondLst>
                                        </p:cTn>
                                        <p:tgtEl>
                                          <p:spTgt spid="86"/>
                                        </p:tgtEl>
                                        <p:attrNameLst>
                                          <p:attrName>style.visibility</p:attrName>
                                        </p:attrNameLst>
                                      </p:cBhvr>
                                      <p:to>
                                        <p:strVal val="visible"/>
                                      </p:to>
                                    </p:set>
                                    <p:anim calcmode="lin" valueType="num">
                                      <p:cBhvr>
                                        <p:cTn id="91" dur="500" fill="hold"/>
                                        <p:tgtEl>
                                          <p:spTgt spid="86"/>
                                        </p:tgtEl>
                                        <p:attrNameLst>
                                          <p:attrName>ppt_w</p:attrName>
                                        </p:attrNameLst>
                                      </p:cBhvr>
                                      <p:tavLst>
                                        <p:tav tm="0">
                                          <p:val>
                                            <p:fltVal val="0"/>
                                          </p:val>
                                        </p:tav>
                                        <p:tav tm="100000">
                                          <p:val>
                                            <p:strVal val="#ppt_w"/>
                                          </p:val>
                                        </p:tav>
                                      </p:tavLst>
                                    </p:anim>
                                    <p:anim calcmode="lin" valueType="num">
                                      <p:cBhvr>
                                        <p:cTn id="92" dur="500" fill="hold"/>
                                        <p:tgtEl>
                                          <p:spTgt spid="86"/>
                                        </p:tgtEl>
                                        <p:attrNameLst>
                                          <p:attrName>ppt_h</p:attrName>
                                        </p:attrNameLst>
                                      </p:cBhvr>
                                      <p:tavLst>
                                        <p:tav tm="0">
                                          <p:val>
                                            <p:fltVal val="0"/>
                                          </p:val>
                                        </p:tav>
                                        <p:tav tm="100000">
                                          <p:val>
                                            <p:strVal val="#ppt_h"/>
                                          </p:val>
                                        </p:tav>
                                      </p:tavLst>
                                    </p:anim>
                                    <p:animEffect transition="in" filter="fade">
                                      <p:cBhvr>
                                        <p:cTn id="93" dur="500"/>
                                        <p:tgtEl>
                                          <p:spTgt spid="86"/>
                                        </p:tgtEl>
                                      </p:cBhvr>
                                    </p:animEffect>
                                  </p:childTnLst>
                                </p:cTn>
                              </p:par>
                              <p:par>
                                <p:cTn id="94" presetID="53" presetClass="entr" presetSubtype="0" fill="hold" nodeType="withEffect">
                                  <p:stCondLst>
                                    <p:cond delay="0"/>
                                  </p:stCondLst>
                                  <p:childTnLst>
                                    <p:set>
                                      <p:cBhvr>
                                        <p:cTn id="95" dur="1" fill="hold">
                                          <p:stCondLst>
                                            <p:cond delay="0"/>
                                          </p:stCondLst>
                                        </p:cTn>
                                        <p:tgtEl>
                                          <p:spTgt spid="87"/>
                                        </p:tgtEl>
                                        <p:attrNameLst>
                                          <p:attrName>style.visibility</p:attrName>
                                        </p:attrNameLst>
                                      </p:cBhvr>
                                      <p:to>
                                        <p:strVal val="visible"/>
                                      </p:to>
                                    </p:set>
                                    <p:anim calcmode="lin" valueType="num">
                                      <p:cBhvr>
                                        <p:cTn id="96" dur="500" fill="hold"/>
                                        <p:tgtEl>
                                          <p:spTgt spid="87"/>
                                        </p:tgtEl>
                                        <p:attrNameLst>
                                          <p:attrName>ppt_w</p:attrName>
                                        </p:attrNameLst>
                                      </p:cBhvr>
                                      <p:tavLst>
                                        <p:tav tm="0">
                                          <p:val>
                                            <p:fltVal val="0"/>
                                          </p:val>
                                        </p:tav>
                                        <p:tav tm="100000">
                                          <p:val>
                                            <p:strVal val="#ppt_w"/>
                                          </p:val>
                                        </p:tav>
                                      </p:tavLst>
                                    </p:anim>
                                    <p:anim calcmode="lin" valueType="num">
                                      <p:cBhvr>
                                        <p:cTn id="97" dur="500" fill="hold"/>
                                        <p:tgtEl>
                                          <p:spTgt spid="87"/>
                                        </p:tgtEl>
                                        <p:attrNameLst>
                                          <p:attrName>ppt_h</p:attrName>
                                        </p:attrNameLst>
                                      </p:cBhvr>
                                      <p:tavLst>
                                        <p:tav tm="0">
                                          <p:val>
                                            <p:fltVal val="0"/>
                                          </p:val>
                                        </p:tav>
                                        <p:tav tm="100000">
                                          <p:val>
                                            <p:strVal val="#ppt_h"/>
                                          </p:val>
                                        </p:tav>
                                      </p:tavLst>
                                    </p:anim>
                                    <p:animEffect transition="in" filter="fade">
                                      <p:cBhvr>
                                        <p:cTn id="98" dur="500"/>
                                        <p:tgtEl>
                                          <p:spTgt spid="87"/>
                                        </p:tgtEl>
                                      </p:cBhvr>
                                    </p:animEffect>
                                  </p:childTnLst>
                                </p:cTn>
                              </p:par>
                              <p:par>
                                <p:cTn id="99" presetID="53" presetClass="entr" presetSubtype="0" fill="hold" nodeType="with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Effect transition="in" filter="fade">
                                      <p:cBhvr>
                                        <p:cTn id="103" dur="500"/>
                                        <p:tgtEl>
                                          <p:spTgt spid="39"/>
                                        </p:tgtEl>
                                      </p:cBhvr>
                                    </p:animEffect>
                                  </p:childTnLst>
                                </p:cTn>
                              </p:par>
                              <p:par>
                                <p:cTn id="104" presetID="53" presetClass="entr" presetSubtype="0"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500" fill="hold"/>
                                        <p:tgtEl>
                                          <p:spTgt spid="38"/>
                                        </p:tgtEl>
                                        <p:attrNameLst>
                                          <p:attrName>ppt_w</p:attrName>
                                        </p:attrNameLst>
                                      </p:cBhvr>
                                      <p:tavLst>
                                        <p:tav tm="0">
                                          <p:val>
                                            <p:fltVal val="0"/>
                                          </p:val>
                                        </p:tav>
                                        <p:tav tm="100000">
                                          <p:val>
                                            <p:strVal val="#ppt_w"/>
                                          </p:val>
                                        </p:tav>
                                      </p:tavLst>
                                    </p:anim>
                                    <p:anim calcmode="lin" valueType="num">
                                      <p:cBhvr>
                                        <p:cTn id="107" dur="500" fill="hold"/>
                                        <p:tgtEl>
                                          <p:spTgt spid="38"/>
                                        </p:tgtEl>
                                        <p:attrNameLst>
                                          <p:attrName>ppt_h</p:attrName>
                                        </p:attrNameLst>
                                      </p:cBhvr>
                                      <p:tavLst>
                                        <p:tav tm="0">
                                          <p:val>
                                            <p:fltVal val="0"/>
                                          </p:val>
                                        </p:tav>
                                        <p:tav tm="100000">
                                          <p:val>
                                            <p:strVal val="#ppt_h"/>
                                          </p:val>
                                        </p:tav>
                                      </p:tavLst>
                                    </p:anim>
                                    <p:animEffect transition="in" filter="fade">
                                      <p:cBhvr>
                                        <p:cTn id="108" dur="500"/>
                                        <p:tgtEl>
                                          <p:spTgt spid="38"/>
                                        </p:tgtEl>
                                      </p:cBhvr>
                                    </p:animEffect>
                                  </p:childTnLst>
                                </p:cTn>
                              </p:par>
                              <p:par>
                                <p:cTn id="109" presetID="53"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p:cTn id="111" dur="500" fill="hold"/>
                                        <p:tgtEl>
                                          <p:spTgt spid="41"/>
                                        </p:tgtEl>
                                        <p:attrNameLst>
                                          <p:attrName>ppt_w</p:attrName>
                                        </p:attrNameLst>
                                      </p:cBhvr>
                                      <p:tavLst>
                                        <p:tav tm="0">
                                          <p:val>
                                            <p:fltVal val="0"/>
                                          </p:val>
                                        </p:tav>
                                        <p:tav tm="100000">
                                          <p:val>
                                            <p:strVal val="#ppt_w"/>
                                          </p:val>
                                        </p:tav>
                                      </p:tavLst>
                                    </p:anim>
                                    <p:anim calcmode="lin" valueType="num">
                                      <p:cBhvr>
                                        <p:cTn id="112" dur="500" fill="hold"/>
                                        <p:tgtEl>
                                          <p:spTgt spid="41"/>
                                        </p:tgtEl>
                                        <p:attrNameLst>
                                          <p:attrName>ppt_h</p:attrName>
                                        </p:attrNameLst>
                                      </p:cBhvr>
                                      <p:tavLst>
                                        <p:tav tm="0">
                                          <p:val>
                                            <p:fltVal val="0"/>
                                          </p:val>
                                        </p:tav>
                                        <p:tav tm="100000">
                                          <p:val>
                                            <p:strVal val="#ppt_h"/>
                                          </p:val>
                                        </p:tav>
                                      </p:tavLst>
                                    </p:anim>
                                    <p:animEffect transition="in" filter="fade">
                                      <p:cBhvr>
                                        <p:cTn id="113" dur="500"/>
                                        <p:tgtEl>
                                          <p:spTgt spid="41"/>
                                        </p:tgtEl>
                                      </p:cBhvr>
                                    </p:animEffect>
                                  </p:childTnLst>
                                </p:cTn>
                              </p:par>
                              <p:par>
                                <p:cTn id="114" presetID="53" presetClass="entr" presetSubtype="0" fill="hold" nodeType="withEffect">
                                  <p:stCondLst>
                                    <p:cond delay="0"/>
                                  </p:stCondLst>
                                  <p:childTnLst>
                                    <p:set>
                                      <p:cBhvr>
                                        <p:cTn id="115" dur="1" fill="hold">
                                          <p:stCondLst>
                                            <p:cond delay="0"/>
                                          </p:stCondLst>
                                        </p:cTn>
                                        <p:tgtEl>
                                          <p:spTgt spid="40"/>
                                        </p:tgtEl>
                                        <p:attrNameLst>
                                          <p:attrName>style.visibility</p:attrName>
                                        </p:attrNameLst>
                                      </p:cBhvr>
                                      <p:to>
                                        <p:strVal val="visible"/>
                                      </p:to>
                                    </p:set>
                                    <p:anim calcmode="lin" valueType="num">
                                      <p:cBhvr>
                                        <p:cTn id="116" dur="500" fill="hold"/>
                                        <p:tgtEl>
                                          <p:spTgt spid="40"/>
                                        </p:tgtEl>
                                        <p:attrNameLst>
                                          <p:attrName>ppt_w</p:attrName>
                                        </p:attrNameLst>
                                      </p:cBhvr>
                                      <p:tavLst>
                                        <p:tav tm="0">
                                          <p:val>
                                            <p:fltVal val="0"/>
                                          </p:val>
                                        </p:tav>
                                        <p:tav tm="100000">
                                          <p:val>
                                            <p:strVal val="#ppt_w"/>
                                          </p:val>
                                        </p:tav>
                                      </p:tavLst>
                                    </p:anim>
                                    <p:anim calcmode="lin" valueType="num">
                                      <p:cBhvr>
                                        <p:cTn id="117" dur="500" fill="hold"/>
                                        <p:tgtEl>
                                          <p:spTgt spid="40"/>
                                        </p:tgtEl>
                                        <p:attrNameLst>
                                          <p:attrName>ppt_h</p:attrName>
                                        </p:attrNameLst>
                                      </p:cBhvr>
                                      <p:tavLst>
                                        <p:tav tm="0">
                                          <p:val>
                                            <p:fltVal val="0"/>
                                          </p:val>
                                        </p:tav>
                                        <p:tav tm="100000">
                                          <p:val>
                                            <p:strVal val="#ppt_h"/>
                                          </p:val>
                                        </p:tav>
                                      </p:tavLst>
                                    </p:anim>
                                    <p:animEffect transition="in" filter="fade">
                                      <p:cBhvr>
                                        <p:cTn id="118" dur="500"/>
                                        <p:tgtEl>
                                          <p:spTgt spid="40"/>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0" fill="hold" nodeType="clickEffect">
                                  <p:stCondLst>
                                    <p:cond delay="0"/>
                                  </p:stCondLst>
                                  <p:childTnLst>
                                    <p:set>
                                      <p:cBhvr>
                                        <p:cTn id="122" dur="1" fill="hold">
                                          <p:stCondLst>
                                            <p:cond delay="0"/>
                                          </p:stCondLst>
                                        </p:cTn>
                                        <p:tgtEl>
                                          <p:spTgt spid="2">
                                            <p:txEl>
                                              <p:pRg st="15" end="15"/>
                                            </p:txEl>
                                          </p:spTgt>
                                        </p:tgtEl>
                                        <p:attrNameLst>
                                          <p:attrName>style.visibility</p:attrName>
                                        </p:attrNameLst>
                                      </p:cBhvr>
                                      <p:to>
                                        <p:strVal val="visible"/>
                                      </p:to>
                                    </p:set>
                                    <p:anim calcmode="lin" valueType="num">
                                      <p:cBhvr>
                                        <p:cTn id="123" dur="500" fill="hold"/>
                                        <p:tgtEl>
                                          <p:spTgt spid="2">
                                            <p:txEl>
                                              <p:pRg st="15" end="15"/>
                                            </p:txEl>
                                          </p:spTgt>
                                        </p:tgtEl>
                                        <p:attrNameLst>
                                          <p:attrName>ppt_w</p:attrName>
                                        </p:attrNameLst>
                                      </p:cBhvr>
                                      <p:tavLst>
                                        <p:tav tm="0">
                                          <p:val>
                                            <p:fltVal val="0"/>
                                          </p:val>
                                        </p:tav>
                                        <p:tav tm="100000">
                                          <p:val>
                                            <p:strVal val="#ppt_w"/>
                                          </p:val>
                                        </p:tav>
                                      </p:tavLst>
                                    </p:anim>
                                    <p:anim calcmode="lin" valueType="num">
                                      <p:cBhvr>
                                        <p:cTn id="124" dur="500" fill="hold"/>
                                        <p:tgtEl>
                                          <p:spTgt spid="2">
                                            <p:txEl>
                                              <p:pRg st="15" end="15"/>
                                            </p:txEl>
                                          </p:spTgt>
                                        </p:tgtEl>
                                        <p:attrNameLst>
                                          <p:attrName>ppt_h</p:attrName>
                                        </p:attrNameLst>
                                      </p:cBhvr>
                                      <p:tavLst>
                                        <p:tav tm="0">
                                          <p:val>
                                            <p:fltVal val="0"/>
                                          </p:val>
                                        </p:tav>
                                        <p:tav tm="100000">
                                          <p:val>
                                            <p:strVal val="#ppt_h"/>
                                          </p:val>
                                        </p:tav>
                                      </p:tavLst>
                                    </p:anim>
                                    <p:animEffect transition="in" filter="fade">
                                      <p:cBhvr>
                                        <p:cTn id="125" dur="500"/>
                                        <p:tgtEl>
                                          <p:spTgt spid="2">
                                            <p:txEl>
                                              <p:pRg st="15" end="15"/>
                                            </p:txEl>
                                          </p:spTgt>
                                        </p:tgtEl>
                                      </p:cBhvr>
                                    </p:animEffect>
                                  </p:childTnLst>
                                </p:cTn>
                              </p:par>
                              <p:par>
                                <p:cTn id="126" presetID="53" presetClass="entr" presetSubtype="0" fill="hold" grpId="0" nodeType="withEffect">
                                  <p:stCondLst>
                                    <p:cond delay="0"/>
                                  </p:stCondLst>
                                  <p:childTnLst>
                                    <p:set>
                                      <p:cBhvr>
                                        <p:cTn id="127" dur="1" fill="hold">
                                          <p:stCondLst>
                                            <p:cond delay="0"/>
                                          </p:stCondLst>
                                        </p:cTn>
                                        <p:tgtEl>
                                          <p:spTgt spid="88"/>
                                        </p:tgtEl>
                                        <p:attrNameLst>
                                          <p:attrName>style.visibility</p:attrName>
                                        </p:attrNameLst>
                                      </p:cBhvr>
                                      <p:to>
                                        <p:strVal val="visible"/>
                                      </p:to>
                                    </p:set>
                                    <p:anim calcmode="lin" valueType="num">
                                      <p:cBhvr>
                                        <p:cTn id="128" dur="500" fill="hold"/>
                                        <p:tgtEl>
                                          <p:spTgt spid="88"/>
                                        </p:tgtEl>
                                        <p:attrNameLst>
                                          <p:attrName>ppt_w</p:attrName>
                                        </p:attrNameLst>
                                      </p:cBhvr>
                                      <p:tavLst>
                                        <p:tav tm="0">
                                          <p:val>
                                            <p:fltVal val="0"/>
                                          </p:val>
                                        </p:tav>
                                        <p:tav tm="100000">
                                          <p:val>
                                            <p:strVal val="#ppt_w"/>
                                          </p:val>
                                        </p:tav>
                                      </p:tavLst>
                                    </p:anim>
                                    <p:anim calcmode="lin" valueType="num">
                                      <p:cBhvr>
                                        <p:cTn id="129" dur="500" fill="hold"/>
                                        <p:tgtEl>
                                          <p:spTgt spid="88"/>
                                        </p:tgtEl>
                                        <p:attrNameLst>
                                          <p:attrName>ppt_h</p:attrName>
                                        </p:attrNameLst>
                                      </p:cBhvr>
                                      <p:tavLst>
                                        <p:tav tm="0">
                                          <p:val>
                                            <p:fltVal val="0"/>
                                          </p:val>
                                        </p:tav>
                                        <p:tav tm="100000">
                                          <p:val>
                                            <p:strVal val="#ppt_h"/>
                                          </p:val>
                                        </p:tav>
                                      </p:tavLst>
                                    </p:anim>
                                    <p:animEffect transition="in" filter="fade">
                                      <p:cBhvr>
                                        <p:cTn id="130" dur="500"/>
                                        <p:tgtEl>
                                          <p:spTgt spid="88"/>
                                        </p:tgtEl>
                                      </p:cBhvr>
                                    </p:animEffect>
                                  </p:childTnLst>
                                </p:cTn>
                              </p:par>
                              <p:par>
                                <p:cTn id="131" presetID="53" presetClass="entr" presetSubtype="0" fill="hold" grpId="0" nodeType="withEffect">
                                  <p:stCondLst>
                                    <p:cond delay="0"/>
                                  </p:stCondLst>
                                  <p:childTnLst>
                                    <p:set>
                                      <p:cBhvr>
                                        <p:cTn id="132" dur="1" fill="hold">
                                          <p:stCondLst>
                                            <p:cond delay="0"/>
                                          </p:stCondLst>
                                        </p:cTn>
                                        <p:tgtEl>
                                          <p:spTgt spid="42"/>
                                        </p:tgtEl>
                                        <p:attrNameLst>
                                          <p:attrName>style.visibility</p:attrName>
                                        </p:attrNameLst>
                                      </p:cBhvr>
                                      <p:to>
                                        <p:strVal val="visible"/>
                                      </p:to>
                                    </p:set>
                                    <p:anim calcmode="lin" valueType="num">
                                      <p:cBhvr>
                                        <p:cTn id="133" dur="500" fill="hold"/>
                                        <p:tgtEl>
                                          <p:spTgt spid="42"/>
                                        </p:tgtEl>
                                        <p:attrNameLst>
                                          <p:attrName>ppt_w</p:attrName>
                                        </p:attrNameLst>
                                      </p:cBhvr>
                                      <p:tavLst>
                                        <p:tav tm="0">
                                          <p:val>
                                            <p:fltVal val="0"/>
                                          </p:val>
                                        </p:tav>
                                        <p:tav tm="100000">
                                          <p:val>
                                            <p:strVal val="#ppt_w"/>
                                          </p:val>
                                        </p:tav>
                                      </p:tavLst>
                                    </p:anim>
                                    <p:anim calcmode="lin" valueType="num">
                                      <p:cBhvr>
                                        <p:cTn id="134" dur="500" fill="hold"/>
                                        <p:tgtEl>
                                          <p:spTgt spid="42"/>
                                        </p:tgtEl>
                                        <p:attrNameLst>
                                          <p:attrName>ppt_h</p:attrName>
                                        </p:attrNameLst>
                                      </p:cBhvr>
                                      <p:tavLst>
                                        <p:tav tm="0">
                                          <p:val>
                                            <p:fltVal val="0"/>
                                          </p:val>
                                        </p:tav>
                                        <p:tav tm="100000">
                                          <p:val>
                                            <p:strVal val="#ppt_h"/>
                                          </p:val>
                                        </p:tav>
                                      </p:tavLst>
                                    </p:anim>
                                    <p:animEffect transition="in" filter="fade">
                                      <p:cBhvr>
                                        <p:cTn id="135" dur="500"/>
                                        <p:tgtEl>
                                          <p:spTgt spid="42"/>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0" fill="hold" nodeType="clickEffect">
                                  <p:stCondLst>
                                    <p:cond delay="0"/>
                                  </p:stCondLst>
                                  <p:childTnLst>
                                    <p:set>
                                      <p:cBhvr>
                                        <p:cTn id="139" dur="1" fill="hold">
                                          <p:stCondLst>
                                            <p:cond delay="0"/>
                                          </p:stCondLst>
                                        </p:cTn>
                                        <p:tgtEl>
                                          <p:spTgt spid="2">
                                            <p:txEl>
                                              <p:pRg st="16" end="16"/>
                                            </p:txEl>
                                          </p:spTgt>
                                        </p:tgtEl>
                                        <p:attrNameLst>
                                          <p:attrName>style.visibility</p:attrName>
                                        </p:attrNameLst>
                                      </p:cBhvr>
                                      <p:to>
                                        <p:strVal val="visible"/>
                                      </p:to>
                                    </p:set>
                                    <p:anim calcmode="lin" valueType="num">
                                      <p:cBhvr>
                                        <p:cTn id="140" dur="500" fill="hold"/>
                                        <p:tgtEl>
                                          <p:spTgt spid="2">
                                            <p:txEl>
                                              <p:pRg st="16" end="16"/>
                                            </p:txEl>
                                          </p:spTgt>
                                        </p:tgtEl>
                                        <p:attrNameLst>
                                          <p:attrName>ppt_w</p:attrName>
                                        </p:attrNameLst>
                                      </p:cBhvr>
                                      <p:tavLst>
                                        <p:tav tm="0">
                                          <p:val>
                                            <p:fltVal val="0"/>
                                          </p:val>
                                        </p:tav>
                                        <p:tav tm="100000">
                                          <p:val>
                                            <p:strVal val="#ppt_w"/>
                                          </p:val>
                                        </p:tav>
                                      </p:tavLst>
                                    </p:anim>
                                    <p:anim calcmode="lin" valueType="num">
                                      <p:cBhvr>
                                        <p:cTn id="141" dur="500" fill="hold"/>
                                        <p:tgtEl>
                                          <p:spTgt spid="2">
                                            <p:txEl>
                                              <p:pRg st="16" end="16"/>
                                            </p:txEl>
                                          </p:spTgt>
                                        </p:tgtEl>
                                        <p:attrNameLst>
                                          <p:attrName>ppt_h</p:attrName>
                                        </p:attrNameLst>
                                      </p:cBhvr>
                                      <p:tavLst>
                                        <p:tav tm="0">
                                          <p:val>
                                            <p:fltVal val="0"/>
                                          </p:val>
                                        </p:tav>
                                        <p:tav tm="100000">
                                          <p:val>
                                            <p:strVal val="#ppt_h"/>
                                          </p:val>
                                        </p:tav>
                                      </p:tavLst>
                                    </p:anim>
                                    <p:animEffect transition="in" filter="fade">
                                      <p:cBhvr>
                                        <p:cTn id="142" dur="500"/>
                                        <p:tgtEl>
                                          <p:spTgt spid="2">
                                            <p:txEl>
                                              <p:pRg st="16" end="16"/>
                                            </p:txEl>
                                          </p:spTgt>
                                        </p:tgtEl>
                                      </p:cBhvr>
                                    </p:animEffect>
                                  </p:childTnLst>
                                </p:cTn>
                              </p:par>
                              <p:par>
                                <p:cTn id="143" presetID="53" presetClass="entr" presetSubtype="0" fill="hold" nodeType="withEffect">
                                  <p:stCondLst>
                                    <p:cond delay="0"/>
                                  </p:stCondLst>
                                  <p:childTnLst>
                                    <p:set>
                                      <p:cBhvr>
                                        <p:cTn id="144" dur="1" fill="hold">
                                          <p:stCondLst>
                                            <p:cond delay="0"/>
                                          </p:stCondLst>
                                        </p:cTn>
                                        <p:tgtEl>
                                          <p:spTgt spid="89"/>
                                        </p:tgtEl>
                                        <p:attrNameLst>
                                          <p:attrName>style.visibility</p:attrName>
                                        </p:attrNameLst>
                                      </p:cBhvr>
                                      <p:to>
                                        <p:strVal val="visible"/>
                                      </p:to>
                                    </p:set>
                                    <p:anim calcmode="lin" valueType="num">
                                      <p:cBhvr>
                                        <p:cTn id="145" dur="500" fill="hold"/>
                                        <p:tgtEl>
                                          <p:spTgt spid="89"/>
                                        </p:tgtEl>
                                        <p:attrNameLst>
                                          <p:attrName>ppt_w</p:attrName>
                                        </p:attrNameLst>
                                      </p:cBhvr>
                                      <p:tavLst>
                                        <p:tav tm="0">
                                          <p:val>
                                            <p:fltVal val="0"/>
                                          </p:val>
                                        </p:tav>
                                        <p:tav tm="100000">
                                          <p:val>
                                            <p:strVal val="#ppt_w"/>
                                          </p:val>
                                        </p:tav>
                                      </p:tavLst>
                                    </p:anim>
                                    <p:anim calcmode="lin" valueType="num">
                                      <p:cBhvr>
                                        <p:cTn id="146" dur="500" fill="hold"/>
                                        <p:tgtEl>
                                          <p:spTgt spid="89"/>
                                        </p:tgtEl>
                                        <p:attrNameLst>
                                          <p:attrName>ppt_h</p:attrName>
                                        </p:attrNameLst>
                                      </p:cBhvr>
                                      <p:tavLst>
                                        <p:tav tm="0">
                                          <p:val>
                                            <p:fltVal val="0"/>
                                          </p:val>
                                        </p:tav>
                                        <p:tav tm="100000">
                                          <p:val>
                                            <p:strVal val="#ppt_h"/>
                                          </p:val>
                                        </p:tav>
                                      </p:tavLst>
                                    </p:anim>
                                    <p:animEffect transition="in" filter="fade">
                                      <p:cBhvr>
                                        <p:cTn id="147" dur="500"/>
                                        <p:tgtEl>
                                          <p:spTgt spid="89"/>
                                        </p:tgtEl>
                                      </p:cBhvr>
                                    </p:animEffect>
                                  </p:childTnLst>
                                </p:cTn>
                              </p:par>
                              <p:par>
                                <p:cTn id="148" presetID="53" presetClass="entr" presetSubtype="0" fill="hold" nodeType="with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500" fill="hold"/>
                                        <p:tgtEl>
                                          <p:spTgt spid="50"/>
                                        </p:tgtEl>
                                        <p:attrNameLst>
                                          <p:attrName>ppt_w</p:attrName>
                                        </p:attrNameLst>
                                      </p:cBhvr>
                                      <p:tavLst>
                                        <p:tav tm="0">
                                          <p:val>
                                            <p:fltVal val="0"/>
                                          </p:val>
                                        </p:tav>
                                        <p:tav tm="100000">
                                          <p:val>
                                            <p:strVal val="#ppt_w"/>
                                          </p:val>
                                        </p:tav>
                                      </p:tavLst>
                                    </p:anim>
                                    <p:anim calcmode="lin" valueType="num">
                                      <p:cBhvr>
                                        <p:cTn id="151" dur="500" fill="hold"/>
                                        <p:tgtEl>
                                          <p:spTgt spid="50"/>
                                        </p:tgtEl>
                                        <p:attrNameLst>
                                          <p:attrName>ppt_h</p:attrName>
                                        </p:attrNameLst>
                                      </p:cBhvr>
                                      <p:tavLst>
                                        <p:tav tm="0">
                                          <p:val>
                                            <p:fltVal val="0"/>
                                          </p:val>
                                        </p:tav>
                                        <p:tav tm="100000">
                                          <p:val>
                                            <p:strVal val="#ppt_h"/>
                                          </p:val>
                                        </p:tav>
                                      </p:tavLst>
                                    </p:anim>
                                    <p:animEffect transition="in" filter="fade">
                                      <p:cBhvr>
                                        <p:cTn id="152" dur="500"/>
                                        <p:tgtEl>
                                          <p:spTgt spid="50"/>
                                        </p:tgtEl>
                                      </p:cBhvr>
                                    </p:animEffect>
                                  </p:childTnLst>
                                </p:cTn>
                              </p:par>
                              <p:par>
                                <p:cTn id="153" presetID="53" presetClass="entr" presetSubtype="0" fill="hold" nodeType="withEffect">
                                  <p:stCondLst>
                                    <p:cond delay="0"/>
                                  </p:stCondLst>
                                  <p:childTnLst>
                                    <p:set>
                                      <p:cBhvr>
                                        <p:cTn id="154" dur="1" fill="hold">
                                          <p:stCondLst>
                                            <p:cond delay="0"/>
                                          </p:stCondLst>
                                        </p:cTn>
                                        <p:tgtEl>
                                          <p:spTgt spid="89"/>
                                        </p:tgtEl>
                                        <p:attrNameLst>
                                          <p:attrName>style.visibility</p:attrName>
                                        </p:attrNameLst>
                                      </p:cBhvr>
                                      <p:to>
                                        <p:strVal val="visible"/>
                                      </p:to>
                                    </p:set>
                                    <p:anim calcmode="lin" valueType="num">
                                      <p:cBhvr>
                                        <p:cTn id="155" dur="500" fill="hold"/>
                                        <p:tgtEl>
                                          <p:spTgt spid="89"/>
                                        </p:tgtEl>
                                        <p:attrNameLst>
                                          <p:attrName>ppt_w</p:attrName>
                                        </p:attrNameLst>
                                      </p:cBhvr>
                                      <p:tavLst>
                                        <p:tav tm="0">
                                          <p:val>
                                            <p:fltVal val="0"/>
                                          </p:val>
                                        </p:tav>
                                        <p:tav tm="100000">
                                          <p:val>
                                            <p:strVal val="#ppt_w"/>
                                          </p:val>
                                        </p:tav>
                                      </p:tavLst>
                                    </p:anim>
                                    <p:anim calcmode="lin" valueType="num">
                                      <p:cBhvr>
                                        <p:cTn id="156" dur="500" fill="hold"/>
                                        <p:tgtEl>
                                          <p:spTgt spid="89"/>
                                        </p:tgtEl>
                                        <p:attrNameLst>
                                          <p:attrName>ppt_h</p:attrName>
                                        </p:attrNameLst>
                                      </p:cBhvr>
                                      <p:tavLst>
                                        <p:tav tm="0">
                                          <p:val>
                                            <p:fltVal val="0"/>
                                          </p:val>
                                        </p:tav>
                                        <p:tav tm="100000">
                                          <p:val>
                                            <p:strVal val="#ppt_h"/>
                                          </p:val>
                                        </p:tav>
                                      </p:tavLst>
                                    </p:anim>
                                    <p:animEffect transition="in" filter="fade">
                                      <p:cBhvr>
                                        <p:cTn id="157" dur="500"/>
                                        <p:tgtEl>
                                          <p:spTgt spid="89"/>
                                        </p:tgtEl>
                                      </p:cBhvr>
                                    </p:animEffect>
                                  </p:childTnLst>
                                </p:cTn>
                              </p:par>
                              <p:par>
                                <p:cTn id="158" presetID="53" presetClass="entr" presetSubtype="0" fill="hold" nodeType="withEffect">
                                  <p:stCondLst>
                                    <p:cond delay="0"/>
                                  </p:stCondLst>
                                  <p:childTnLst>
                                    <p:set>
                                      <p:cBhvr>
                                        <p:cTn id="159" dur="1" fill="hold">
                                          <p:stCondLst>
                                            <p:cond delay="0"/>
                                          </p:stCondLst>
                                        </p:cTn>
                                        <p:tgtEl>
                                          <p:spTgt spid="50"/>
                                        </p:tgtEl>
                                        <p:attrNameLst>
                                          <p:attrName>style.visibility</p:attrName>
                                        </p:attrNameLst>
                                      </p:cBhvr>
                                      <p:to>
                                        <p:strVal val="visible"/>
                                      </p:to>
                                    </p:set>
                                    <p:anim calcmode="lin" valueType="num">
                                      <p:cBhvr>
                                        <p:cTn id="160" dur="500" fill="hold"/>
                                        <p:tgtEl>
                                          <p:spTgt spid="50"/>
                                        </p:tgtEl>
                                        <p:attrNameLst>
                                          <p:attrName>ppt_w</p:attrName>
                                        </p:attrNameLst>
                                      </p:cBhvr>
                                      <p:tavLst>
                                        <p:tav tm="0">
                                          <p:val>
                                            <p:fltVal val="0"/>
                                          </p:val>
                                        </p:tav>
                                        <p:tav tm="100000">
                                          <p:val>
                                            <p:strVal val="#ppt_w"/>
                                          </p:val>
                                        </p:tav>
                                      </p:tavLst>
                                    </p:anim>
                                    <p:anim calcmode="lin" valueType="num">
                                      <p:cBhvr>
                                        <p:cTn id="161" dur="500" fill="hold"/>
                                        <p:tgtEl>
                                          <p:spTgt spid="50"/>
                                        </p:tgtEl>
                                        <p:attrNameLst>
                                          <p:attrName>ppt_h</p:attrName>
                                        </p:attrNameLst>
                                      </p:cBhvr>
                                      <p:tavLst>
                                        <p:tav tm="0">
                                          <p:val>
                                            <p:fltVal val="0"/>
                                          </p:val>
                                        </p:tav>
                                        <p:tav tm="100000">
                                          <p:val>
                                            <p:strVal val="#ppt_h"/>
                                          </p:val>
                                        </p:tav>
                                      </p:tavLst>
                                    </p:anim>
                                    <p:animEffect transition="in" filter="fade">
                                      <p:cBhvr>
                                        <p:cTn id="16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9" grpId="0" animBg="1"/>
      <p:bldP spid="20" grpId="0" animBg="1"/>
      <p:bldP spid="34" grpId="0" animBg="1"/>
      <p:bldP spid="35" grpId="0" animBg="1"/>
      <p:bldP spid="36" grpId="0" animBg="1"/>
      <p:bldP spid="42" grpId="0" animBg="1"/>
      <p:bldP spid="60" grpId="0"/>
      <p:bldP spid="61" grpId="0"/>
      <p:bldP spid="62" grpId="0"/>
      <p:bldP spid="84" grpId="0" animBg="1"/>
      <p:bldP spid="85" grpId="0" animBg="1"/>
      <p:bldP spid="8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rme libre 77"/>
          <p:cNvSpPr/>
          <p:nvPr/>
        </p:nvSpPr>
        <p:spPr>
          <a:xfrm>
            <a:off x="335108" y="574158"/>
            <a:ext cx="4002976" cy="5826642"/>
          </a:xfrm>
          <a:custGeom>
            <a:avLst/>
            <a:gdLst>
              <a:gd name="connsiteX0" fmla="*/ 2259236 w 4002976"/>
              <a:gd name="connsiteY0" fmla="*/ 616689 h 5826642"/>
              <a:gd name="connsiteX1" fmla="*/ 2259236 w 4002976"/>
              <a:gd name="connsiteY1" fmla="*/ 616689 h 5826642"/>
              <a:gd name="connsiteX2" fmla="*/ 2152911 w 4002976"/>
              <a:gd name="connsiteY2" fmla="*/ 765544 h 5826642"/>
              <a:gd name="connsiteX3" fmla="*/ 2110380 w 4002976"/>
              <a:gd name="connsiteY3" fmla="*/ 808075 h 5826642"/>
              <a:gd name="connsiteX4" fmla="*/ 2046585 w 4002976"/>
              <a:gd name="connsiteY4" fmla="*/ 829340 h 5826642"/>
              <a:gd name="connsiteX5" fmla="*/ 1791404 w 4002976"/>
              <a:gd name="connsiteY5" fmla="*/ 871870 h 5826642"/>
              <a:gd name="connsiteX6" fmla="*/ 1663813 w 4002976"/>
              <a:gd name="connsiteY6" fmla="*/ 914400 h 5826642"/>
              <a:gd name="connsiteX7" fmla="*/ 1621283 w 4002976"/>
              <a:gd name="connsiteY7" fmla="*/ 978195 h 5826642"/>
              <a:gd name="connsiteX8" fmla="*/ 1536222 w 4002976"/>
              <a:gd name="connsiteY8" fmla="*/ 1084521 h 5826642"/>
              <a:gd name="connsiteX9" fmla="*/ 1493692 w 4002976"/>
              <a:gd name="connsiteY9" fmla="*/ 1212112 h 5826642"/>
              <a:gd name="connsiteX10" fmla="*/ 1472427 w 4002976"/>
              <a:gd name="connsiteY10" fmla="*/ 1275907 h 5826642"/>
              <a:gd name="connsiteX11" fmla="*/ 1451162 w 4002976"/>
              <a:gd name="connsiteY11" fmla="*/ 1339702 h 5826642"/>
              <a:gd name="connsiteX12" fmla="*/ 1387366 w 4002976"/>
              <a:gd name="connsiteY12" fmla="*/ 1467293 h 5826642"/>
              <a:gd name="connsiteX13" fmla="*/ 1344836 w 4002976"/>
              <a:gd name="connsiteY13" fmla="*/ 1531089 h 5826642"/>
              <a:gd name="connsiteX14" fmla="*/ 1281041 w 4002976"/>
              <a:gd name="connsiteY14" fmla="*/ 1658679 h 5826642"/>
              <a:gd name="connsiteX15" fmla="*/ 1238511 w 4002976"/>
              <a:gd name="connsiteY15" fmla="*/ 1977656 h 5826642"/>
              <a:gd name="connsiteX16" fmla="*/ 1153450 w 4002976"/>
              <a:gd name="connsiteY16" fmla="*/ 2169042 h 5826642"/>
              <a:gd name="connsiteX17" fmla="*/ 1110920 w 4002976"/>
              <a:gd name="connsiteY17" fmla="*/ 2296633 h 5826642"/>
              <a:gd name="connsiteX18" fmla="*/ 1047125 w 4002976"/>
              <a:gd name="connsiteY18" fmla="*/ 2488019 h 5826642"/>
              <a:gd name="connsiteX19" fmla="*/ 1025859 w 4002976"/>
              <a:gd name="connsiteY19" fmla="*/ 2551814 h 5826642"/>
              <a:gd name="connsiteX20" fmla="*/ 983329 w 4002976"/>
              <a:gd name="connsiteY20" fmla="*/ 2615609 h 5826642"/>
              <a:gd name="connsiteX21" fmla="*/ 940799 w 4002976"/>
              <a:gd name="connsiteY21" fmla="*/ 2764465 h 5826642"/>
              <a:gd name="connsiteX22" fmla="*/ 898269 w 4002976"/>
              <a:gd name="connsiteY22" fmla="*/ 2977116 h 5826642"/>
              <a:gd name="connsiteX23" fmla="*/ 877004 w 4002976"/>
              <a:gd name="connsiteY23" fmla="*/ 3040912 h 5826642"/>
              <a:gd name="connsiteX24" fmla="*/ 834473 w 4002976"/>
              <a:gd name="connsiteY24" fmla="*/ 3083442 h 5826642"/>
              <a:gd name="connsiteX25" fmla="*/ 813208 w 4002976"/>
              <a:gd name="connsiteY25" fmla="*/ 3147237 h 5826642"/>
              <a:gd name="connsiteX26" fmla="*/ 770678 w 4002976"/>
              <a:gd name="connsiteY26" fmla="*/ 3189768 h 5826642"/>
              <a:gd name="connsiteX27" fmla="*/ 706883 w 4002976"/>
              <a:gd name="connsiteY27" fmla="*/ 3402419 h 5826642"/>
              <a:gd name="connsiteX28" fmla="*/ 664352 w 4002976"/>
              <a:gd name="connsiteY28" fmla="*/ 3530009 h 5826642"/>
              <a:gd name="connsiteX29" fmla="*/ 643087 w 4002976"/>
              <a:gd name="connsiteY29" fmla="*/ 3593805 h 5826642"/>
              <a:gd name="connsiteX30" fmla="*/ 600557 w 4002976"/>
              <a:gd name="connsiteY30" fmla="*/ 3848986 h 5826642"/>
              <a:gd name="connsiteX31" fmla="*/ 558027 w 4002976"/>
              <a:gd name="connsiteY31" fmla="*/ 3997842 h 5826642"/>
              <a:gd name="connsiteX32" fmla="*/ 536762 w 4002976"/>
              <a:gd name="connsiteY32" fmla="*/ 4061637 h 5826642"/>
              <a:gd name="connsiteX33" fmla="*/ 366641 w 4002976"/>
              <a:gd name="connsiteY33" fmla="*/ 4274289 h 5826642"/>
              <a:gd name="connsiteX34" fmla="*/ 324111 w 4002976"/>
              <a:gd name="connsiteY34" fmla="*/ 4444409 h 5826642"/>
              <a:gd name="connsiteX35" fmla="*/ 281580 w 4002976"/>
              <a:gd name="connsiteY35" fmla="*/ 4572000 h 5826642"/>
              <a:gd name="connsiteX36" fmla="*/ 260315 w 4002976"/>
              <a:gd name="connsiteY36" fmla="*/ 4635795 h 5826642"/>
              <a:gd name="connsiteX37" fmla="*/ 217785 w 4002976"/>
              <a:gd name="connsiteY37" fmla="*/ 4678326 h 5826642"/>
              <a:gd name="connsiteX38" fmla="*/ 175255 w 4002976"/>
              <a:gd name="connsiteY38" fmla="*/ 4827182 h 5826642"/>
              <a:gd name="connsiteX39" fmla="*/ 153990 w 4002976"/>
              <a:gd name="connsiteY39" fmla="*/ 4890977 h 5826642"/>
              <a:gd name="connsiteX40" fmla="*/ 132725 w 4002976"/>
              <a:gd name="connsiteY40" fmla="*/ 4976037 h 5826642"/>
              <a:gd name="connsiteX41" fmla="*/ 90194 w 4002976"/>
              <a:gd name="connsiteY41" fmla="*/ 5103628 h 5826642"/>
              <a:gd name="connsiteX42" fmla="*/ 68929 w 4002976"/>
              <a:gd name="connsiteY42" fmla="*/ 5167423 h 5826642"/>
              <a:gd name="connsiteX43" fmla="*/ 47664 w 4002976"/>
              <a:gd name="connsiteY43" fmla="*/ 5273749 h 5826642"/>
              <a:gd name="connsiteX44" fmla="*/ 26399 w 4002976"/>
              <a:gd name="connsiteY44" fmla="*/ 5592726 h 5826642"/>
              <a:gd name="connsiteX45" fmla="*/ 5134 w 4002976"/>
              <a:gd name="connsiteY45" fmla="*/ 5656521 h 5826642"/>
              <a:gd name="connsiteX46" fmla="*/ 5134 w 4002976"/>
              <a:gd name="connsiteY46" fmla="*/ 5826642 h 5826642"/>
              <a:gd name="connsiteX47" fmla="*/ 3981711 w 4002976"/>
              <a:gd name="connsiteY47" fmla="*/ 5805377 h 5826642"/>
              <a:gd name="connsiteX48" fmla="*/ 4002976 w 4002976"/>
              <a:gd name="connsiteY48" fmla="*/ 0 h 5826642"/>
              <a:gd name="connsiteX49" fmla="*/ 3683999 w 4002976"/>
              <a:gd name="connsiteY49" fmla="*/ 85061 h 5826642"/>
              <a:gd name="connsiteX50" fmla="*/ 3556408 w 4002976"/>
              <a:gd name="connsiteY50" fmla="*/ 148856 h 5826642"/>
              <a:gd name="connsiteX51" fmla="*/ 3492613 w 4002976"/>
              <a:gd name="connsiteY51" fmla="*/ 191386 h 5826642"/>
              <a:gd name="connsiteX52" fmla="*/ 3386287 w 4002976"/>
              <a:gd name="connsiteY52" fmla="*/ 297712 h 5826642"/>
              <a:gd name="connsiteX53" fmla="*/ 3322492 w 4002976"/>
              <a:gd name="connsiteY53" fmla="*/ 318977 h 5826642"/>
              <a:gd name="connsiteX54" fmla="*/ 3194901 w 4002976"/>
              <a:gd name="connsiteY54" fmla="*/ 382772 h 5826642"/>
              <a:gd name="connsiteX55" fmla="*/ 2939720 w 4002976"/>
              <a:gd name="connsiteY55" fmla="*/ 425302 h 5826642"/>
              <a:gd name="connsiteX56" fmla="*/ 2833394 w 4002976"/>
              <a:gd name="connsiteY56" fmla="*/ 446568 h 5826642"/>
              <a:gd name="connsiteX57" fmla="*/ 2684539 w 4002976"/>
              <a:gd name="connsiteY57" fmla="*/ 467833 h 5826642"/>
              <a:gd name="connsiteX58" fmla="*/ 2620743 w 4002976"/>
              <a:gd name="connsiteY58" fmla="*/ 489098 h 5826642"/>
              <a:gd name="connsiteX59" fmla="*/ 2280501 w 4002976"/>
              <a:gd name="connsiteY59" fmla="*/ 531628 h 5826642"/>
              <a:gd name="connsiteX60" fmla="*/ 2237971 w 4002976"/>
              <a:gd name="connsiteY60" fmla="*/ 552893 h 5826642"/>
              <a:gd name="connsiteX61" fmla="*/ 2259236 w 4002976"/>
              <a:gd name="connsiteY61" fmla="*/ 616689 h 582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002976" h="5826642">
                <a:moveTo>
                  <a:pt x="2259236" y="616689"/>
                </a:moveTo>
                <a:lnTo>
                  <a:pt x="2259236" y="616689"/>
                </a:lnTo>
                <a:cubicBezTo>
                  <a:pt x="2223794" y="666307"/>
                  <a:pt x="2190347" y="717412"/>
                  <a:pt x="2152911" y="765544"/>
                </a:cubicBezTo>
                <a:cubicBezTo>
                  <a:pt x="2140602" y="781370"/>
                  <a:pt x="2127572" y="797760"/>
                  <a:pt x="2110380" y="808075"/>
                </a:cubicBezTo>
                <a:cubicBezTo>
                  <a:pt x="2091159" y="819608"/>
                  <a:pt x="2068565" y="824944"/>
                  <a:pt x="2046585" y="829340"/>
                </a:cubicBezTo>
                <a:cubicBezTo>
                  <a:pt x="1962026" y="846252"/>
                  <a:pt x="1873212" y="844601"/>
                  <a:pt x="1791404" y="871870"/>
                </a:cubicBezTo>
                <a:lnTo>
                  <a:pt x="1663813" y="914400"/>
                </a:lnTo>
                <a:cubicBezTo>
                  <a:pt x="1649636" y="935665"/>
                  <a:pt x="1637249" y="958238"/>
                  <a:pt x="1621283" y="978195"/>
                </a:cubicBezTo>
                <a:cubicBezTo>
                  <a:pt x="1577096" y="1033428"/>
                  <a:pt x="1568947" y="1010889"/>
                  <a:pt x="1536222" y="1084521"/>
                </a:cubicBezTo>
                <a:cubicBezTo>
                  <a:pt x="1518015" y="1125488"/>
                  <a:pt x="1507869" y="1169582"/>
                  <a:pt x="1493692" y="1212112"/>
                </a:cubicBezTo>
                <a:lnTo>
                  <a:pt x="1472427" y="1275907"/>
                </a:lnTo>
                <a:cubicBezTo>
                  <a:pt x="1465339" y="1297172"/>
                  <a:pt x="1463596" y="1321051"/>
                  <a:pt x="1451162" y="1339702"/>
                </a:cubicBezTo>
                <a:cubicBezTo>
                  <a:pt x="1329276" y="1522533"/>
                  <a:pt x="1475408" y="1291210"/>
                  <a:pt x="1387366" y="1467293"/>
                </a:cubicBezTo>
                <a:cubicBezTo>
                  <a:pt x="1375936" y="1490152"/>
                  <a:pt x="1356266" y="1508230"/>
                  <a:pt x="1344836" y="1531089"/>
                </a:cubicBezTo>
                <a:cubicBezTo>
                  <a:pt x="1256798" y="1707167"/>
                  <a:pt x="1402923" y="1475856"/>
                  <a:pt x="1281041" y="1658679"/>
                </a:cubicBezTo>
                <a:cubicBezTo>
                  <a:pt x="1270801" y="1761083"/>
                  <a:pt x="1266328" y="1875660"/>
                  <a:pt x="1238511" y="1977656"/>
                </a:cubicBezTo>
                <a:cubicBezTo>
                  <a:pt x="1149125" y="2305402"/>
                  <a:pt x="1242951" y="1967663"/>
                  <a:pt x="1153450" y="2169042"/>
                </a:cubicBezTo>
                <a:cubicBezTo>
                  <a:pt x="1135243" y="2210009"/>
                  <a:pt x="1125097" y="2254103"/>
                  <a:pt x="1110920" y="2296633"/>
                </a:cubicBezTo>
                <a:lnTo>
                  <a:pt x="1047125" y="2488019"/>
                </a:lnTo>
                <a:cubicBezTo>
                  <a:pt x="1040037" y="2509284"/>
                  <a:pt x="1038293" y="2533163"/>
                  <a:pt x="1025859" y="2551814"/>
                </a:cubicBezTo>
                <a:lnTo>
                  <a:pt x="983329" y="2615609"/>
                </a:lnTo>
                <a:cubicBezTo>
                  <a:pt x="961014" y="2682554"/>
                  <a:pt x="956819" y="2689702"/>
                  <a:pt x="940799" y="2764465"/>
                </a:cubicBezTo>
                <a:cubicBezTo>
                  <a:pt x="925653" y="2835148"/>
                  <a:pt x="921128" y="2908538"/>
                  <a:pt x="898269" y="2977116"/>
                </a:cubicBezTo>
                <a:cubicBezTo>
                  <a:pt x="891181" y="2998381"/>
                  <a:pt x="888537" y="3021691"/>
                  <a:pt x="877004" y="3040912"/>
                </a:cubicBezTo>
                <a:cubicBezTo>
                  <a:pt x="866689" y="3058104"/>
                  <a:pt x="848650" y="3069265"/>
                  <a:pt x="834473" y="3083442"/>
                </a:cubicBezTo>
                <a:cubicBezTo>
                  <a:pt x="827385" y="3104707"/>
                  <a:pt x="824740" y="3128016"/>
                  <a:pt x="813208" y="3147237"/>
                </a:cubicBezTo>
                <a:cubicBezTo>
                  <a:pt x="802893" y="3164429"/>
                  <a:pt x="779644" y="3171836"/>
                  <a:pt x="770678" y="3189768"/>
                </a:cubicBezTo>
                <a:cubicBezTo>
                  <a:pt x="733084" y="3264957"/>
                  <a:pt x="729778" y="3326103"/>
                  <a:pt x="706883" y="3402419"/>
                </a:cubicBezTo>
                <a:cubicBezTo>
                  <a:pt x="694001" y="3445359"/>
                  <a:pt x="678529" y="3487479"/>
                  <a:pt x="664352" y="3530009"/>
                </a:cubicBezTo>
                <a:cubicBezTo>
                  <a:pt x="657263" y="3551274"/>
                  <a:pt x="646772" y="3571694"/>
                  <a:pt x="643087" y="3593805"/>
                </a:cubicBezTo>
                <a:cubicBezTo>
                  <a:pt x="628910" y="3678865"/>
                  <a:pt x="627826" y="3767177"/>
                  <a:pt x="600557" y="3848986"/>
                </a:cubicBezTo>
                <a:cubicBezTo>
                  <a:pt x="549569" y="4001953"/>
                  <a:pt x="611433" y="3810922"/>
                  <a:pt x="558027" y="3997842"/>
                </a:cubicBezTo>
                <a:cubicBezTo>
                  <a:pt x="551869" y="4019395"/>
                  <a:pt x="549791" y="4043397"/>
                  <a:pt x="536762" y="4061637"/>
                </a:cubicBezTo>
                <a:cubicBezTo>
                  <a:pt x="464170" y="4163265"/>
                  <a:pt x="411974" y="4138289"/>
                  <a:pt x="366641" y="4274289"/>
                </a:cubicBezTo>
                <a:cubicBezTo>
                  <a:pt x="302115" y="4467867"/>
                  <a:pt x="401099" y="4162124"/>
                  <a:pt x="324111" y="4444409"/>
                </a:cubicBezTo>
                <a:cubicBezTo>
                  <a:pt x="312315" y="4487660"/>
                  <a:pt x="295757" y="4529470"/>
                  <a:pt x="281580" y="4572000"/>
                </a:cubicBezTo>
                <a:cubicBezTo>
                  <a:pt x="274492" y="4593265"/>
                  <a:pt x="276165" y="4619945"/>
                  <a:pt x="260315" y="4635795"/>
                </a:cubicBezTo>
                <a:lnTo>
                  <a:pt x="217785" y="4678326"/>
                </a:lnTo>
                <a:cubicBezTo>
                  <a:pt x="166799" y="4831284"/>
                  <a:pt x="228658" y="4640271"/>
                  <a:pt x="175255" y="4827182"/>
                </a:cubicBezTo>
                <a:cubicBezTo>
                  <a:pt x="169097" y="4848735"/>
                  <a:pt x="160148" y="4869424"/>
                  <a:pt x="153990" y="4890977"/>
                </a:cubicBezTo>
                <a:cubicBezTo>
                  <a:pt x="145961" y="4919078"/>
                  <a:pt x="141123" y="4948044"/>
                  <a:pt x="132725" y="4976037"/>
                </a:cubicBezTo>
                <a:cubicBezTo>
                  <a:pt x="119843" y="5018977"/>
                  <a:pt x="104371" y="5061098"/>
                  <a:pt x="90194" y="5103628"/>
                </a:cubicBezTo>
                <a:cubicBezTo>
                  <a:pt x="83106" y="5124893"/>
                  <a:pt x="73325" y="5145443"/>
                  <a:pt x="68929" y="5167423"/>
                </a:cubicBezTo>
                <a:lnTo>
                  <a:pt x="47664" y="5273749"/>
                </a:lnTo>
                <a:cubicBezTo>
                  <a:pt x="40576" y="5380075"/>
                  <a:pt x="38167" y="5486816"/>
                  <a:pt x="26399" y="5592726"/>
                </a:cubicBezTo>
                <a:cubicBezTo>
                  <a:pt x="23924" y="5615004"/>
                  <a:pt x="7163" y="5634198"/>
                  <a:pt x="5134" y="5656521"/>
                </a:cubicBezTo>
                <a:cubicBezTo>
                  <a:pt x="0" y="5712995"/>
                  <a:pt x="5134" y="5769935"/>
                  <a:pt x="5134" y="5826642"/>
                </a:cubicBezTo>
                <a:lnTo>
                  <a:pt x="3981711" y="5805377"/>
                </a:lnTo>
                <a:cubicBezTo>
                  <a:pt x="3988799" y="3870251"/>
                  <a:pt x="3995888" y="1935126"/>
                  <a:pt x="4002976" y="0"/>
                </a:cubicBezTo>
                <a:cubicBezTo>
                  <a:pt x="3975100" y="6195"/>
                  <a:pt x="3731399" y="53461"/>
                  <a:pt x="3683999" y="85061"/>
                </a:cubicBezTo>
                <a:cubicBezTo>
                  <a:pt x="3601553" y="140025"/>
                  <a:pt x="3644450" y="119509"/>
                  <a:pt x="3556408" y="148856"/>
                </a:cubicBezTo>
                <a:cubicBezTo>
                  <a:pt x="3535143" y="163033"/>
                  <a:pt x="3511847" y="174556"/>
                  <a:pt x="3492613" y="191386"/>
                </a:cubicBezTo>
                <a:cubicBezTo>
                  <a:pt x="3454892" y="224392"/>
                  <a:pt x="3433837" y="281862"/>
                  <a:pt x="3386287" y="297712"/>
                </a:cubicBezTo>
                <a:cubicBezTo>
                  <a:pt x="3365022" y="304800"/>
                  <a:pt x="3342541" y="308953"/>
                  <a:pt x="3322492" y="318977"/>
                </a:cubicBezTo>
                <a:cubicBezTo>
                  <a:pt x="3218541" y="370952"/>
                  <a:pt x="3301804" y="356046"/>
                  <a:pt x="3194901" y="382772"/>
                </a:cubicBezTo>
                <a:cubicBezTo>
                  <a:pt x="3094665" y="407831"/>
                  <a:pt x="3047754" y="407296"/>
                  <a:pt x="2939720" y="425302"/>
                </a:cubicBezTo>
                <a:cubicBezTo>
                  <a:pt x="2904068" y="431244"/>
                  <a:pt x="2869046" y="440626"/>
                  <a:pt x="2833394" y="446568"/>
                </a:cubicBezTo>
                <a:cubicBezTo>
                  <a:pt x="2783954" y="454808"/>
                  <a:pt x="2734157" y="460745"/>
                  <a:pt x="2684539" y="467833"/>
                </a:cubicBezTo>
                <a:cubicBezTo>
                  <a:pt x="2663274" y="474921"/>
                  <a:pt x="2642962" y="486135"/>
                  <a:pt x="2620743" y="489098"/>
                </a:cubicBezTo>
                <a:cubicBezTo>
                  <a:pt x="2469636" y="509245"/>
                  <a:pt x="2402760" y="490875"/>
                  <a:pt x="2280501" y="531628"/>
                </a:cubicBezTo>
                <a:cubicBezTo>
                  <a:pt x="2265464" y="536640"/>
                  <a:pt x="2252148" y="545805"/>
                  <a:pt x="2237971" y="552893"/>
                </a:cubicBezTo>
                <a:lnTo>
                  <a:pt x="2259236" y="616689"/>
                </a:lnTo>
                <a:close/>
              </a:path>
            </a:pathLst>
          </a:custGeom>
          <a:solidFill>
            <a:schemeClr val="accent6">
              <a:lumMod val="50000"/>
              <a:alpha val="25882"/>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2700670" y="1254642"/>
            <a:ext cx="1628827" cy="1409836"/>
          </a:xfrm>
          <a:custGeom>
            <a:avLst/>
            <a:gdLst>
              <a:gd name="connsiteX0" fmla="*/ 0 w 1628827"/>
              <a:gd name="connsiteY0" fmla="*/ 0 h 1409836"/>
              <a:gd name="connsiteX1" fmla="*/ 21265 w 1628827"/>
              <a:gd name="connsiteY1" fmla="*/ 170121 h 1409836"/>
              <a:gd name="connsiteX2" fmla="*/ 148856 w 1628827"/>
              <a:gd name="connsiteY2" fmla="*/ 340242 h 1409836"/>
              <a:gd name="connsiteX3" fmla="*/ 318977 w 1628827"/>
              <a:gd name="connsiteY3" fmla="*/ 552893 h 1409836"/>
              <a:gd name="connsiteX4" fmla="*/ 382772 w 1628827"/>
              <a:gd name="connsiteY4" fmla="*/ 574158 h 1409836"/>
              <a:gd name="connsiteX5" fmla="*/ 552893 w 1628827"/>
              <a:gd name="connsiteY5" fmla="*/ 701749 h 1409836"/>
              <a:gd name="connsiteX6" fmla="*/ 574158 w 1628827"/>
              <a:gd name="connsiteY6" fmla="*/ 765544 h 1409836"/>
              <a:gd name="connsiteX7" fmla="*/ 701749 w 1628827"/>
              <a:gd name="connsiteY7" fmla="*/ 829339 h 1409836"/>
              <a:gd name="connsiteX8" fmla="*/ 744279 w 1628827"/>
              <a:gd name="connsiteY8" fmla="*/ 871870 h 1409836"/>
              <a:gd name="connsiteX9" fmla="*/ 808074 w 1628827"/>
              <a:gd name="connsiteY9" fmla="*/ 893135 h 1409836"/>
              <a:gd name="connsiteX10" fmla="*/ 893135 w 1628827"/>
              <a:gd name="connsiteY10" fmla="*/ 999460 h 1409836"/>
              <a:gd name="connsiteX11" fmla="*/ 956930 w 1628827"/>
              <a:gd name="connsiteY11" fmla="*/ 1020725 h 1409836"/>
              <a:gd name="connsiteX12" fmla="*/ 999460 w 1628827"/>
              <a:gd name="connsiteY12" fmla="*/ 1063256 h 1409836"/>
              <a:gd name="connsiteX13" fmla="*/ 1041990 w 1628827"/>
              <a:gd name="connsiteY13" fmla="*/ 1127051 h 1409836"/>
              <a:gd name="connsiteX14" fmla="*/ 1169581 w 1628827"/>
              <a:gd name="connsiteY14" fmla="*/ 1169581 h 1409836"/>
              <a:gd name="connsiteX15" fmla="*/ 1233377 w 1628827"/>
              <a:gd name="connsiteY15" fmla="*/ 1190846 h 1409836"/>
              <a:gd name="connsiteX16" fmla="*/ 1297172 w 1628827"/>
              <a:gd name="connsiteY16" fmla="*/ 1212111 h 1409836"/>
              <a:gd name="connsiteX17" fmla="*/ 1403497 w 1628827"/>
              <a:gd name="connsiteY17" fmla="*/ 1275907 h 1409836"/>
              <a:gd name="connsiteX18" fmla="*/ 1446028 w 1628827"/>
              <a:gd name="connsiteY18" fmla="*/ 1318437 h 1409836"/>
              <a:gd name="connsiteX19" fmla="*/ 1594883 w 1628827"/>
              <a:gd name="connsiteY19" fmla="*/ 1382232 h 140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8827" h="1409836">
                <a:moveTo>
                  <a:pt x="0" y="0"/>
                </a:moveTo>
                <a:cubicBezTo>
                  <a:pt x="7088" y="56707"/>
                  <a:pt x="2044" y="116302"/>
                  <a:pt x="21265" y="170121"/>
                </a:cubicBezTo>
                <a:cubicBezTo>
                  <a:pt x="77780" y="328363"/>
                  <a:pt x="85740" y="256088"/>
                  <a:pt x="148856" y="340242"/>
                </a:cubicBezTo>
                <a:cubicBezTo>
                  <a:pt x="171039" y="369820"/>
                  <a:pt x="264546" y="534749"/>
                  <a:pt x="318977" y="552893"/>
                </a:cubicBezTo>
                <a:lnTo>
                  <a:pt x="382772" y="574158"/>
                </a:lnTo>
                <a:cubicBezTo>
                  <a:pt x="504947" y="696334"/>
                  <a:pt x="441547" y="664634"/>
                  <a:pt x="552893" y="701749"/>
                </a:cubicBezTo>
                <a:cubicBezTo>
                  <a:pt x="559981" y="723014"/>
                  <a:pt x="560155" y="748041"/>
                  <a:pt x="574158" y="765544"/>
                </a:cubicBezTo>
                <a:cubicBezTo>
                  <a:pt x="604139" y="803020"/>
                  <a:pt x="659723" y="815331"/>
                  <a:pt x="701749" y="829339"/>
                </a:cubicBezTo>
                <a:cubicBezTo>
                  <a:pt x="715926" y="843516"/>
                  <a:pt x="727087" y="861555"/>
                  <a:pt x="744279" y="871870"/>
                </a:cubicBezTo>
                <a:cubicBezTo>
                  <a:pt x="763500" y="883403"/>
                  <a:pt x="790571" y="879132"/>
                  <a:pt x="808074" y="893135"/>
                </a:cubicBezTo>
                <a:cubicBezTo>
                  <a:pt x="895004" y="962679"/>
                  <a:pt x="806425" y="947435"/>
                  <a:pt x="893135" y="999460"/>
                </a:cubicBezTo>
                <a:cubicBezTo>
                  <a:pt x="912356" y="1010992"/>
                  <a:pt x="935665" y="1013637"/>
                  <a:pt x="956930" y="1020725"/>
                </a:cubicBezTo>
                <a:cubicBezTo>
                  <a:pt x="971107" y="1034902"/>
                  <a:pt x="986936" y="1047600"/>
                  <a:pt x="999460" y="1063256"/>
                </a:cubicBezTo>
                <a:cubicBezTo>
                  <a:pt x="1015425" y="1083213"/>
                  <a:pt x="1020317" y="1113506"/>
                  <a:pt x="1041990" y="1127051"/>
                </a:cubicBezTo>
                <a:cubicBezTo>
                  <a:pt x="1080007" y="1150811"/>
                  <a:pt x="1127051" y="1155404"/>
                  <a:pt x="1169581" y="1169581"/>
                </a:cubicBezTo>
                <a:lnTo>
                  <a:pt x="1233377" y="1190846"/>
                </a:lnTo>
                <a:lnTo>
                  <a:pt x="1297172" y="1212111"/>
                </a:lnTo>
                <a:cubicBezTo>
                  <a:pt x="1404929" y="1319871"/>
                  <a:pt x="1265477" y="1193096"/>
                  <a:pt x="1403497" y="1275907"/>
                </a:cubicBezTo>
                <a:cubicBezTo>
                  <a:pt x="1420689" y="1286222"/>
                  <a:pt x="1428096" y="1309471"/>
                  <a:pt x="1446028" y="1318437"/>
                </a:cubicBezTo>
                <a:cubicBezTo>
                  <a:pt x="1628827" y="1409836"/>
                  <a:pt x="1531699" y="1319048"/>
                  <a:pt x="1594883" y="1382232"/>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Forme libre 16"/>
          <p:cNvSpPr/>
          <p:nvPr/>
        </p:nvSpPr>
        <p:spPr>
          <a:xfrm>
            <a:off x="1091693" y="1212112"/>
            <a:ext cx="1608977" cy="5167423"/>
          </a:xfrm>
          <a:custGeom>
            <a:avLst/>
            <a:gdLst>
              <a:gd name="connsiteX0" fmla="*/ 1608977 w 1608977"/>
              <a:gd name="connsiteY0" fmla="*/ 0 h 5167423"/>
              <a:gd name="connsiteX1" fmla="*/ 1545181 w 1608977"/>
              <a:gd name="connsiteY1" fmla="*/ 191386 h 5167423"/>
              <a:gd name="connsiteX2" fmla="*/ 1523916 w 1608977"/>
              <a:gd name="connsiteY2" fmla="*/ 255181 h 5167423"/>
              <a:gd name="connsiteX3" fmla="*/ 1438856 w 1608977"/>
              <a:gd name="connsiteY3" fmla="*/ 361507 h 5167423"/>
              <a:gd name="connsiteX4" fmla="*/ 1375060 w 1608977"/>
              <a:gd name="connsiteY4" fmla="*/ 467832 h 5167423"/>
              <a:gd name="connsiteX5" fmla="*/ 1353795 w 1608977"/>
              <a:gd name="connsiteY5" fmla="*/ 531628 h 5167423"/>
              <a:gd name="connsiteX6" fmla="*/ 1204940 w 1608977"/>
              <a:gd name="connsiteY6" fmla="*/ 723014 h 5167423"/>
              <a:gd name="connsiteX7" fmla="*/ 1141144 w 1608977"/>
              <a:gd name="connsiteY7" fmla="*/ 850604 h 5167423"/>
              <a:gd name="connsiteX8" fmla="*/ 1119879 w 1608977"/>
              <a:gd name="connsiteY8" fmla="*/ 914400 h 5167423"/>
              <a:gd name="connsiteX9" fmla="*/ 1056084 w 1608977"/>
              <a:gd name="connsiteY9" fmla="*/ 1041990 h 5167423"/>
              <a:gd name="connsiteX10" fmla="*/ 992288 w 1608977"/>
              <a:gd name="connsiteY10" fmla="*/ 1275907 h 5167423"/>
              <a:gd name="connsiteX11" fmla="*/ 971023 w 1608977"/>
              <a:gd name="connsiteY11" fmla="*/ 1339702 h 5167423"/>
              <a:gd name="connsiteX12" fmla="*/ 949758 w 1608977"/>
              <a:gd name="connsiteY12" fmla="*/ 1403497 h 5167423"/>
              <a:gd name="connsiteX13" fmla="*/ 864698 w 1608977"/>
              <a:gd name="connsiteY13" fmla="*/ 1531088 h 5167423"/>
              <a:gd name="connsiteX14" fmla="*/ 800902 w 1608977"/>
              <a:gd name="connsiteY14" fmla="*/ 1722474 h 5167423"/>
              <a:gd name="connsiteX15" fmla="*/ 779637 w 1608977"/>
              <a:gd name="connsiteY15" fmla="*/ 1786269 h 5167423"/>
              <a:gd name="connsiteX16" fmla="*/ 737107 w 1608977"/>
              <a:gd name="connsiteY16" fmla="*/ 1956390 h 5167423"/>
              <a:gd name="connsiteX17" fmla="*/ 715842 w 1608977"/>
              <a:gd name="connsiteY17" fmla="*/ 2020186 h 5167423"/>
              <a:gd name="connsiteX18" fmla="*/ 652047 w 1608977"/>
              <a:gd name="connsiteY18" fmla="*/ 2232837 h 5167423"/>
              <a:gd name="connsiteX19" fmla="*/ 609516 w 1608977"/>
              <a:gd name="connsiteY19" fmla="*/ 2296632 h 5167423"/>
              <a:gd name="connsiteX20" fmla="*/ 588251 w 1608977"/>
              <a:gd name="connsiteY20" fmla="*/ 2360428 h 5167423"/>
              <a:gd name="connsiteX21" fmla="*/ 609516 w 1608977"/>
              <a:gd name="connsiteY21" fmla="*/ 2445488 h 5167423"/>
              <a:gd name="connsiteX22" fmla="*/ 715842 w 1608977"/>
              <a:gd name="connsiteY22" fmla="*/ 2530548 h 5167423"/>
              <a:gd name="connsiteX23" fmla="*/ 779637 w 1608977"/>
              <a:gd name="connsiteY23" fmla="*/ 2551814 h 5167423"/>
              <a:gd name="connsiteX24" fmla="*/ 843433 w 1608977"/>
              <a:gd name="connsiteY24" fmla="*/ 2594344 h 5167423"/>
              <a:gd name="connsiteX25" fmla="*/ 779637 w 1608977"/>
              <a:gd name="connsiteY25" fmla="*/ 2849525 h 5167423"/>
              <a:gd name="connsiteX26" fmla="*/ 758372 w 1608977"/>
              <a:gd name="connsiteY26" fmla="*/ 2913321 h 5167423"/>
              <a:gd name="connsiteX27" fmla="*/ 694577 w 1608977"/>
              <a:gd name="connsiteY27" fmla="*/ 2955851 h 5167423"/>
              <a:gd name="connsiteX28" fmla="*/ 652047 w 1608977"/>
              <a:gd name="connsiteY28" fmla="*/ 3040911 h 5167423"/>
              <a:gd name="connsiteX29" fmla="*/ 630781 w 1608977"/>
              <a:gd name="connsiteY29" fmla="*/ 3104707 h 5167423"/>
              <a:gd name="connsiteX30" fmla="*/ 545721 w 1608977"/>
              <a:gd name="connsiteY30" fmla="*/ 3232297 h 5167423"/>
              <a:gd name="connsiteX31" fmla="*/ 503191 w 1608977"/>
              <a:gd name="connsiteY31" fmla="*/ 3296093 h 5167423"/>
              <a:gd name="connsiteX32" fmla="*/ 439395 w 1608977"/>
              <a:gd name="connsiteY32" fmla="*/ 3423683 h 5167423"/>
              <a:gd name="connsiteX33" fmla="*/ 354335 w 1608977"/>
              <a:gd name="connsiteY33" fmla="*/ 3551274 h 5167423"/>
              <a:gd name="connsiteX34" fmla="*/ 269274 w 1608977"/>
              <a:gd name="connsiteY34" fmla="*/ 3721395 h 5167423"/>
              <a:gd name="connsiteX35" fmla="*/ 205479 w 1608977"/>
              <a:gd name="connsiteY35" fmla="*/ 3763925 h 5167423"/>
              <a:gd name="connsiteX36" fmla="*/ 162949 w 1608977"/>
              <a:gd name="connsiteY36" fmla="*/ 3891516 h 5167423"/>
              <a:gd name="connsiteX37" fmla="*/ 141684 w 1608977"/>
              <a:gd name="connsiteY37" fmla="*/ 3955311 h 5167423"/>
              <a:gd name="connsiteX38" fmla="*/ 77888 w 1608977"/>
              <a:gd name="connsiteY38" fmla="*/ 4019107 h 5167423"/>
              <a:gd name="connsiteX39" fmla="*/ 56623 w 1608977"/>
              <a:gd name="connsiteY39" fmla="*/ 4465674 h 5167423"/>
              <a:gd name="connsiteX40" fmla="*/ 99154 w 1608977"/>
              <a:gd name="connsiteY40" fmla="*/ 4997302 h 5167423"/>
              <a:gd name="connsiteX41" fmla="*/ 77888 w 1608977"/>
              <a:gd name="connsiteY41" fmla="*/ 5167423 h 516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08977" h="5167423">
                <a:moveTo>
                  <a:pt x="1608977" y="0"/>
                </a:moveTo>
                <a:lnTo>
                  <a:pt x="1545181" y="191386"/>
                </a:lnTo>
                <a:cubicBezTo>
                  <a:pt x="1538093" y="212651"/>
                  <a:pt x="1536350" y="236530"/>
                  <a:pt x="1523916" y="255181"/>
                </a:cubicBezTo>
                <a:cubicBezTo>
                  <a:pt x="1470265" y="335658"/>
                  <a:pt x="1499458" y="300904"/>
                  <a:pt x="1438856" y="361507"/>
                </a:cubicBezTo>
                <a:cubicBezTo>
                  <a:pt x="1378615" y="542230"/>
                  <a:pt x="1462632" y="321879"/>
                  <a:pt x="1375060" y="467832"/>
                </a:cubicBezTo>
                <a:cubicBezTo>
                  <a:pt x="1363527" y="487053"/>
                  <a:pt x="1364681" y="512033"/>
                  <a:pt x="1353795" y="531628"/>
                </a:cubicBezTo>
                <a:cubicBezTo>
                  <a:pt x="1290208" y="646085"/>
                  <a:pt x="1282430" y="645523"/>
                  <a:pt x="1204940" y="723014"/>
                </a:cubicBezTo>
                <a:cubicBezTo>
                  <a:pt x="1151484" y="883375"/>
                  <a:pt x="1223595" y="685701"/>
                  <a:pt x="1141144" y="850604"/>
                </a:cubicBezTo>
                <a:cubicBezTo>
                  <a:pt x="1131120" y="870653"/>
                  <a:pt x="1129903" y="894351"/>
                  <a:pt x="1119879" y="914400"/>
                </a:cubicBezTo>
                <a:cubicBezTo>
                  <a:pt x="1067905" y="1018350"/>
                  <a:pt x="1082809" y="935089"/>
                  <a:pt x="1056084" y="1041990"/>
                </a:cubicBezTo>
                <a:cubicBezTo>
                  <a:pt x="995970" y="1282446"/>
                  <a:pt x="1083530" y="1002185"/>
                  <a:pt x="992288" y="1275907"/>
                </a:cubicBezTo>
                <a:lnTo>
                  <a:pt x="971023" y="1339702"/>
                </a:lnTo>
                <a:cubicBezTo>
                  <a:pt x="963935" y="1360967"/>
                  <a:pt x="962192" y="1384846"/>
                  <a:pt x="949758" y="1403497"/>
                </a:cubicBezTo>
                <a:cubicBezTo>
                  <a:pt x="921405" y="1446027"/>
                  <a:pt x="880862" y="1482596"/>
                  <a:pt x="864698" y="1531088"/>
                </a:cubicBezTo>
                <a:lnTo>
                  <a:pt x="800902" y="1722474"/>
                </a:lnTo>
                <a:cubicBezTo>
                  <a:pt x="793814" y="1743739"/>
                  <a:pt x="785073" y="1764523"/>
                  <a:pt x="779637" y="1786269"/>
                </a:cubicBezTo>
                <a:cubicBezTo>
                  <a:pt x="765460" y="1842976"/>
                  <a:pt x="755591" y="1900937"/>
                  <a:pt x="737107" y="1956390"/>
                </a:cubicBezTo>
                <a:cubicBezTo>
                  <a:pt x="730019" y="1977655"/>
                  <a:pt x="722000" y="1998633"/>
                  <a:pt x="715842" y="2020186"/>
                </a:cubicBezTo>
                <a:cubicBezTo>
                  <a:pt x="700983" y="2072191"/>
                  <a:pt x="677313" y="2194939"/>
                  <a:pt x="652047" y="2232837"/>
                </a:cubicBezTo>
                <a:lnTo>
                  <a:pt x="609516" y="2296632"/>
                </a:lnTo>
                <a:cubicBezTo>
                  <a:pt x="602428" y="2317897"/>
                  <a:pt x="588251" y="2338012"/>
                  <a:pt x="588251" y="2360428"/>
                </a:cubicBezTo>
                <a:cubicBezTo>
                  <a:pt x="588251" y="2389654"/>
                  <a:pt x="596446" y="2419348"/>
                  <a:pt x="609516" y="2445488"/>
                </a:cubicBezTo>
                <a:cubicBezTo>
                  <a:pt x="622702" y="2471859"/>
                  <a:pt x="695810" y="2520532"/>
                  <a:pt x="715842" y="2530548"/>
                </a:cubicBezTo>
                <a:cubicBezTo>
                  <a:pt x="735891" y="2540573"/>
                  <a:pt x="759588" y="2541789"/>
                  <a:pt x="779637" y="2551814"/>
                </a:cubicBezTo>
                <a:cubicBezTo>
                  <a:pt x="802496" y="2563244"/>
                  <a:pt x="822168" y="2580167"/>
                  <a:pt x="843433" y="2594344"/>
                </a:cubicBezTo>
                <a:cubicBezTo>
                  <a:pt x="805326" y="2937290"/>
                  <a:pt x="863354" y="2682090"/>
                  <a:pt x="779637" y="2849525"/>
                </a:cubicBezTo>
                <a:cubicBezTo>
                  <a:pt x="769613" y="2869574"/>
                  <a:pt x="772375" y="2895817"/>
                  <a:pt x="758372" y="2913321"/>
                </a:cubicBezTo>
                <a:cubicBezTo>
                  <a:pt x="742407" y="2933278"/>
                  <a:pt x="715842" y="2941674"/>
                  <a:pt x="694577" y="2955851"/>
                </a:cubicBezTo>
                <a:cubicBezTo>
                  <a:pt x="680400" y="2984204"/>
                  <a:pt x="664534" y="3011774"/>
                  <a:pt x="652047" y="3040911"/>
                </a:cubicBezTo>
                <a:cubicBezTo>
                  <a:pt x="643217" y="3061514"/>
                  <a:pt x="641667" y="3085112"/>
                  <a:pt x="630781" y="3104707"/>
                </a:cubicBezTo>
                <a:cubicBezTo>
                  <a:pt x="605957" y="3149389"/>
                  <a:pt x="574074" y="3189767"/>
                  <a:pt x="545721" y="3232297"/>
                </a:cubicBezTo>
                <a:cubicBezTo>
                  <a:pt x="531544" y="3253562"/>
                  <a:pt x="511273" y="3271847"/>
                  <a:pt x="503191" y="3296093"/>
                </a:cubicBezTo>
                <a:cubicBezTo>
                  <a:pt x="473844" y="3384134"/>
                  <a:pt x="494360" y="3341237"/>
                  <a:pt x="439395" y="3423683"/>
                </a:cubicBezTo>
                <a:cubicBezTo>
                  <a:pt x="369044" y="3634738"/>
                  <a:pt x="487076" y="3312339"/>
                  <a:pt x="354335" y="3551274"/>
                </a:cubicBezTo>
                <a:cubicBezTo>
                  <a:pt x="280015" y="3685050"/>
                  <a:pt x="354887" y="3652905"/>
                  <a:pt x="269274" y="3721395"/>
                </a:cubicBezTo>
                <a:cubicBezTo>
                  <a:pt x="249317" y="3737360"/>
                  <a:pt x="226744" y="3749748"/>
                  <a:pt x="205479" y="3763925"/>
                </a:cubicBezTo>
                <a:lnTo>
                  <a:pt x="162949" y="3891516"/>
                </a:lnTo>
                <a:cubicBezTo>
                  <a:pt x="155861" y="3912781"/>
                  <a:pt x="157534" y="3939461"/>
                  <a:pt x="141684" y="3955311"/>
                </a:cubicBezTo>
                <a:lnTo>
                  <a:pt x="77888" y="4019107"/>
                </a:lnTo>
                <a:cubicBezTo>
                  <a:pt x="0" y="4252772"/>
                  <a:pt x="36323" y="4090124"/>
                  <a:pt x="56623" y="4465674"/>
                </a:cubicBezTo>
                <a:cubicBezTo>
                  <a:pt x="83937" y="4970993"/>
                  <a:pt x="27799" y="4783246"/>
                  <a:pt x="99154" y="4997302"/>
                </a:cubicBezTo>
                <a:lnTo>
                  <a:pt x="77888" y="5167423"/>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ZoneTexte 1"/>
          <p:cNvSpPr txBox="1"/>
          <p:nvPr/>
        </p:nvSpPr>
        <p:spPr>
          <a:xfrm>
            <a:off x="4572000" y="117693"/>
            <a:ext cx="4320480" cy="6740307"/>
          </a:xfrm>
          <a:prstGeom prst="rect">
            <a:avLst/>
          </a:prstGeom>
          <a:noFill/>
        </p:spPr>
        <p:txBody>
          <a:bodyPr wrap="square" rtlCol="0">
            <a:spAutoFit/>
          </a:bodyPr>
          <a:lstStyle/>
          <a:p>
            <a:endParaRPr lang="fr-FR" sz="1600" dirty="0" smtClean="0">
              <a:solidFill>
                <a:srgbClr val="FF0000"/>
              </a:solidFill>
            </a:endParaRPr>
          </a:p>
          <a:p>
            <a:pPr marL="400050" indent="-400050"/>
            <a:r>
              <a:rPr lang="fr-FR" sz="1600" dirty="0" smtClean="0">
                <a:solidFill>
                  <a:srgbClr val="FF0000"/>
                </a:solidFill>
              </a:rPr>
              <a:t>I. Des ressources variées mises en valeur</a:t>
            </a:r>
          </a:p>
          <a:p>
            <a:pPr marL="400050" indent="-400050"/>
            <a:r>
              <a:rPr lang="fr-FR" sz="1600" dirty="0" smtClean="0"/>
              <a:t>Stations de ski du Plan Neige (dégradation du </a:t>
            </a:r>
          </a:p>
          <a:p>
            <a:pPr marL="400050" indent="-400050"/>
            <a:r>
              <a:rPr lang="fr-FR" sz="1600" dirty="0" smtClean="0"/>
              <a:t>milieu naturel)</a:t>
            </a:r>
          </a:p>
          <a:p>
            <a:pPr marL="400050" indent="-400050"/>
            <a:r>
              <a:rPr lang="fr-FR" sz="1600" dirty="0" smtClean="0"/>
              <a:t>Espace de production de l’AOC Beaufort</a:t>
            </a:r>
          </a:p>
          <a:p>
            <a:pPr marL="400050" indent="-400050"/>
            <a:r>
              <a:rPr lang="fr-FR" sz="1600" dirty="0" smtClean="0"/>
              <a:t>Technopôle (développement induit par  </a:t>
            </a:r>
          </a:p>
          <a:p>
            <a:pPr marL="400050" indent="-400050"/>
            <a:r>
              <a:rPr lang="fr-FR" sz="1600" dirty="0" smtClean="0"/>
              <a:t>l’hydroélectricité au XIXe siècle et bénéficiant du </a:t>
            </a:r>
          </a:p>
          <a:p>
            <a:pPr marL="400050" indent="-400050"/>
            <a:r>
              <a:rPr lang="fr-FR" sz="1600" dirty="0" smtClean="0"/>
              <a:t>cadre de vie attractif du milieu alpin)</a:t>
            </a:r>
          </a:p>
          <a:p>
            <a:pPr marL="400050" indent="-400050"/>
            <a:endParaRPr lang="fr-FR" sz="1600" dirty="0" smtClean="0">
              <a:solidFill>
                <a:srgbClr val="FF0000"/>
              </a:solidFill>
            </a:endParaRPr>
          </a:p>
          <a:p>
            <a:pPr marL="400050" indent="-400050"/>
            <a:r>
              <a:rPr lang="fr-FR" sz="1600" dirty="0" smtClean="0">
                <a:solidFill>
                  <a:srgbClr val="FF0000"/>
                </a:solidFill>
              </a:rPr>
              <a:t>II. Un espace traversé malgré des contraintes </a:t>
            </a:r>
          </a:p>
          <a:p>
            <a:pPr marL="400050" indent="-400050"/>
            <a:r>
              <a:rPr lang="fr-FR" sz="1600" dirty="0" smtClean="0">
                <a:solidFill>
                  <a:srgbClr val="FF0000"/>
                </a:solidFill>
              </a:rPr>
              <a:t>fortes aux déplacements</a:t>
            </a:r>
          </a:p>
          <a:p>
            <a:pPr marL="400050" indent="-400050"/>
            <a:r>
              <a:rPr lang="fr-FR" sz="1600" dirty="0" smtClean="0"/>
              <a:t>Importants flux commerciaux</a:t>
            </a:r>
          </a:p>
          <a:p>
            <a:pPr marL="400050" indent="-400050"/>
            <a:r>
              <a:rPr lang="fr-FR" sz="1600" dirty="0" smtClean="0"/>
              <a:t>Axes de communication devant suivre le tracé des </a:t>
            </a:r>
          </a:p>
          <a:p>
            <a:pPr marL="400050" indent="-400050"/>
            <a:r>
              <a:rPr lang="fr-FR" sz="1600" dirty="0" smtClean="0"/>
              <a:t>vallées</a:t>
            </a:r>
          </a:p>
          <a:p>
            <a:pPr marL="400050" indent="-400050"/>
            <a:r>
              <a:rPr lang="fr-FR" sz="1600" dirty="0" smtClean="0"/>
              <a:t>Tunnels routiers</a:t>
            </a:r>
          </a:p>
          <a:p>
            <a:pPr marL="400050" indent="-400050"/>
            <a:r>
              <a:rPr lang="fr-FR" sz="1600" dirty="0" smtClean="0"/>
              <a:t>Opposition au trafic de poids lourds transalpin</a:t>
            </a:r>
          </a:p>
          <a:p>
            <a:pPr marL="400050" indent="-400050"/>
            <a:r>
              <a:rPr lang="fr-FR" sz="1600" dirty="0" smtClean="0"/>
              <a:t>Projet de liaison ferroviaire Lyon-Turin</a:t>
            </a:r>
          </a:p>
          <a:p>
            <a:pPr marL="400050" indent="-400050"/>
            <a:endParaRPr lang="fr-FR" sz="1600" dirty="0" smtClean="0">
              <a:solidFill>
                <a:srgbClr val="FF0000"/>
              </a:solidFill>
            </a:endParaRPr>
          </a:p>
          <a:p>
            <a:pPr marL="400050" indent="-400050"/>
            <a:r>
              <a:rPr lang="fr-FR" sz="1600" dirty="0" smtClean="0">
                <a:solidFill>
                  <a:srgbClr val="FF0000"/>
                </a:solidFill>
              </a:rPr>
              <a:t>III. Les outils permettant une gestion durable du </a:t>
            </a:r>
          </a:p>
          <a:p>
            <a:pPr marL="400050" indent="-400050"/>
            <a:r>
              <a:rPr lang="fr-FR" sz="1600" dirty="0" smtClean="0">
                <a:solidFill>
                  <a:srgbClr val="FF0000"/>
                </a:solidFill>
              </a:rPr>
              <a:t>milieu alpin</a:t>
            </a:r>
          </a:p>
          <a:p>
            <a:pPr marL="400050" indent="-400050"/>
            <a:r>
              <a:rPr lang="fr-FR" sz="1600" dirty="0" smtClean="0"/>
              <a:t>	    Parc national</a:t>
            </a:r>
          </a:p>
          <a:p>
            <a:pPr marL="400050" indent="-400050"/>
            <a:r>
              <a:rPr lang="fr-FR" sz="1600" dirty="0" smtClean="0"/>
              <a:t>             Parc Naturel Régional</a:t>
            </a:r>
          </a:p>
          <a:p>
            <a:pPr marL="400050" indent="-400050"/>
            <a:r>
              <a:rPr lang="fr-FR" sz="1600" dirty="0" smtClean="0"/>
              <a:t>	    Pays ayant signé la Convention Alpine</a:t>
            </a:r>
          </a:p>
          <a:p>
            <a:pPr marL="400050" indent="-400050"/>
            <a:r>
              <a:rPr lang="fr-FR" sz="1600" dirty="0" smtClean="0"/>
              <a:t>	     Communes devant respecter un PPR</a:t>
            </a:r>
          </a:p>
          <a:p>
            <a:pPr marL="400050" indent="-400050"/>
            <a:r>
              <a:rPr lang="fr-FR" sz="1600" dirty="0" smtClean="0"/>
              <a:t>             </a:t>
            </a:r>
          </a:p>
          <a:p>
            <a:pPr marL="400050" indent="-400050"/>
            <a:endParaRPr lang="fr-FR" sz="1600" dirty="0"/>
          </a:p>
        </p:txBody>
      </p:sp>
      <p:sp>
        <p:nvSpPr>
          <p:cNvPr id="3" name="Rectangle 2"/>
          <p:cNvSpPr/>
          <p:nvPr/>
        </p:nvSpPr>
        <p:spPr>
          <a:xfrm>
            <a:off x="323528" y="548680"/>
            <a:ext cx="3995936" cy="58326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971600" y="1"/>
            <a:ext cx="7920880" cy="369332"/>
          </a:xfrm>
          <a:prstGeom prst="rect">
            <a:avLst/>
          </a:prstGeom>
          <a:solidFill>
            <a:schemeClr val="accent6"/>
          </a:solidFill>
          <a:scene3d>
            <a:camera prst="orthographicFront"/>
            <a:lightRig rig="threePt" dir="t"/>
          </a:scene3d>
          <a:sp3d>
            <a:bevelT/>
          </a:sp3d>
        </p:spPr>
        <p:txBody>
          <a:bodyPr wrap="square" rtlCol="0">
            <a:spAutoFit/>
          </a:bodyPr>
          <a:lstStyle/>
          <a:p>
            <a:r>
              <a:rPr lang="fr-FR" dirty="0" smtClean="0">
                <a:solidFill>
                  <a:srgbClr val="000000"/>
                </a:solidFill>
              </a:rPr>
              <a:t>Croquis : Le milieu alpin : entre mise en valeur, dégradations et gestion durable</a:t>
            </a:r>
            <a:endParaRPr lang="fr-FR" dirty="0">
              <a:solidFill>
                <a:srgbClr val="000000"/>
              </a:solidFill>
            </a:endParaRPr>
          </a:p>
        </p:txBody>
      </p:sp>
      <p:sp>
        <p:nvSpPr>
          <p:cNvPr id="5" name="Forme libre 4"/>
          <p:cNvSpPr/>
          <p:nvPr/>
        </p:nvSpPr>
        <p:spPr>
          <a:xfrm>
            <a:off x="2555776" y="548680"/>
            <a:ext cx="1106394" cy="554974"/>
          </a:xfrm>
          <a:custGeom>
            <a:avLst/>
            <a:gdLst>
              <a:gd name="connsiteX0" fmla="*/ 616816 w 1106394"/>
              <a:gd name="connsiteY0" fmla="*/ 23346 h 554974"/>
              <a:gd name="connsiteX1" fmla="*/ 467960 w 1106394"/>
              <a:gd name="connsiteY1" fmla="*/ 65876 h 554974"/>
              <a:gd name="connsiteX2" fmla="*/ 319104 w 1106394"/>
              <a:gd name="connsiteY2" fmla="*/ 108407 h 554974"/>
              <a:gd name="connsiteX3" fmla="*/ 212778 w 1106394"/>
              <a:gd name="connsiteY3" fmla="*/ 193467 h 554974"/>
              <a:gd name="connsiteX4" fmla="*/ 148983 w 1106394"/>
              <a:gd name="connsiteY4" fmla="*/ 235997 h 554974"/>
              <a:gd name="connsiteX5" fmla="*/ 127 w 1106394"/>
              <a:gd name="connsiteY5" fmla="*/ 406118 h 554974"/>
              <a:gd name="connsiteX6" fmla="*/ 21392 w 1106394"/>
              <a:gd name="connsiteY6" fmla="*/ 533709 h 554974"/>
              <a:gd name="connsiteX7" fmla="*/ 85188 w 1106394"/>
              <a:gd name="connsiteY7" fmla="*/ 554974 h 554974"/>
              <a:gd name="connsiteX8" fmla="*/ 404164 w 1106394"/>
              <a:gd name="connsiteY8" fmla="*/ 533709 h 554974"/>
              <a:gd name="connsiteX9" fmla="*/ 574285 w 1106394"/>
              <a:gd name="connsiteY9" fmla="*/ 491179 h 554974"/>
              <a:gd name="connsiteX10" fmla="*/ 808202 w 1106394"/>
              <a:gd name="connsiteY10" fmla="*/ 427383 h 554974"/>
              <a:gd name="connsiteX11" fmla="*/ 850732 w 1106394"/>
              <a:gd name="connsiteY11" fmla="*/ 363588 h 554974"/>
              <a:gd name="connsiteX12" fmla="*/ 914527 w 1106394"/>
              <a:gd name="connsiteY12" fmla="*/ 321058 h 554974"/>
              <a:gd name="connsiteX13" fmla="*/ 935792 w 1106394"/>
              <a:gd name="connsiteY13" fmla="*/ 257263 h 554974"/>
              <a:gd name="connsiteX14" fmla="*/ 978323 w 1106394"/>
              <a:gd name="connsiteY14" fmla="*/ 214732 h 554974"/>
              <a:gd name="connsiteX15" fmla="*/ 1063383 w 1106394"/>
              <a:gd name="connsiteY15" fmla="*/ 87142 h 554974"/>
              <a:gd name="connsiteX16" fmla="*/ 1084648 w 1106394"/>
              <a:gd name="connsiteY16" fmla="*/ 23346 h 554974"/>
              <a:gd name="connsiteX17" fmla="*/ 616816 w 1106394"/>
              <a:gd name="connsiteY17" fmla="*/ 23346 h 55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6394" h="554974">
                <a:moveTo>
                  <a:pt x="616816" y="23346"/>
                </a:moveTo>
                <a:cubicBezTo>
                  <a:pt x="514035" y="30434"/>
                  <a:pt x="681471" y="4872"/>
                  <a:pt x="467960" y="65876"/>
                </a:cubicBezTo>
                <a:cubicBezTo>
                  <a:pt x="436169" y="74959"/>
                  <a:pt x="353092" y="91413"/>
                  <a:pt x="319104" y="108407"/>
                </a:cubicBezTo>
                <a:cubicBezTo>
                  <a:pt x="231838" y="152040"/>
                  <a:pt x="278707" y="140725"/>
                  <a:pt x="212778" y="193467"/>
                </a:cubicBezTo>
                <a:cubicBezTo>
                  <a:pt x="192821" y="209432"/>
                  <a:pt x="168217" y="219167"/>
                  <a:pt x="148983" y="235997"/>
                </a:cubicBezTo>
                <a:cubicBezTo>
                  <a:pt x="49465" y="323076"/>
                  <a:pt x="57774" y="319647"/>
                  <a:pt x="127" y="406118"/>
                </a:cubicBezTo>
                <a:cubicBezTo>
                  <a:pt x="7215" y="448648"/>
                  <a:pt x="0" y="496273"/>
                  <a:pt x="21392" y="533709"/>
                </a:cubicBezTo>
                <a:cubicBezTo>
                  <a:pt x="32513" y="553171"/>
                  <a:pt x="62772" y="554974"/>
                  <a:pt x="85188" y="554974"/>
                </a:cubicBezTo>
                <a:cubicBezTo>
                  <a:pt x="191749" y="554974"/>
                  <a:pt x="297839" y="540797"/>
                  <a:pt x="404164" y="533709"/>
                </a:cubicBezTo>
                <a:cubicBezTo>
                  <a:pt x="664269" y="481688"/>
                  <a:pt x="394463" y="540221"/>
                  <a:pt x="574285" y="491179"/>
                </a:cubicBezTo>
                <a:cubicBezTo>
                  <a:pt x="838090" y="419233"/>
                  <a:pt x="661366" y="476330"/>
                  <a:pt x="808202" y="427383"/>
                </a:cubicBezTo>
                <a:cubicBezTo>
                  <a:pt x="822379" y="406118"/>
                  <a:pt x="832660" y="381660"/>
                  <a:pt x="850732" y="363588"/>
                </a:cubicBezTo>
                <a:cubicBezTo>
                  <a:pt x="868804" y="345516"/>
                  <a:pt x="898561" y="341015"/>
                  <a:pt x="914527" y="321058"/>
                </a:cubicBezTo>
                <a:cubicBezTo>
                  <a:pt x="928530" y="303555"/>
                  <a:pt x="924259" y="276484"/>
                  <a:pt x="935792" y="257263"/>
                </a:cubicBezTo>
                <a:cubicBezTo>
                  <a:pt x="946107" y="240071"/>
                  <a:pt x="966293" y="230771"/>
                  <a:pt x="978323" y="214732"/>
                </a:cubicBezTo>
                <a:cubicBezTo>
                  <a:pt x="1008992" y="173840"/>
                  <a:pt x="1063383" y="87142"/>
                  <a:pt x="1063383" y="87142"/>
                </a:cubicBezTo>
                <a:cubicBezTo>
                  <a:pt x="1070471" y="65877"/>
                  <a:pt x="1106394" y="28783"/>
                  <a:pt x="1084648" y="23346"/>
                </a:cubicBezTo>
                <a:cubicBezTo>
                  <a:pt x="991264" y="0"/>
                  <a:pt x="719597" y="16258"/>
                  <a:pt x="616816" y="2334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6"/>
          <p:cNvSpPr/>
          <p:nvPr/>
        </p:nvSpPr>
        <p:spPr>
          <a:xfrm>
            <a:off x="3296093" y="907327"/>
            <a:ext cx="829340" cy="5450943"/>
          </a:xfrm>
          <a:custGeom>
            <a:avLst/>
            <a:gdLst>
              <a:gd name="connsiteX0" fmla="*/ 63795 w 829340"/>
              <a:gd name="connsiteY0" fmla="*/ 70868 h 5450943"/>
              <a:gd name="connsiteX1" fmla="*/ 106326 w 829340"/>
              <a:gd name="connsiteY1" fmla="*/ 517436 h 5450943"/>
              <a:gd name="connsiteX2" fmla="*/ 170121 w 829340"/>
              <a:gd name="connsiteY2" fmla="*/ 730087 h 5450943"/>
              <a:gd name="connsiteX3" fmla="*/ 212651 w 829340"/>
              <a:gd name="connsiteY3" fmla="*/ 857678 h 5450943"/>
              <a:gd name="connsiteX4" fmla="*/ 233916 w 829340"/>
              <a:gd name="connsiteY4" fmla="*/ 942738 h 5450943"/>
              <a:gd name="connsiteX5" fmla="*/ 255181 w 829340"/>
              <a:gd name="connsiteY5" fmla="*/ 1006533 h 5450943"/>
              <a:gd name="connsiteX6" fmla="*/ 297712 w 829340"/>
              <a:gd name="connsiteY6" fmla="*/ 1197920 h 5450943"/>
              <a:gd name="connsiteX7" fmla="*/ 361507 w 829340"/>
              <a:gd name="connsiteY7" fmla="*/ 1240450 h 5450943"/>
              <a:gd name="connsiteX8" fmla="*/ 361507 w 829340"/>
              <a:gd name="connsiteY8" fmla="*/ 1516896 h 5450943"/>
              <a:gd name="connsiteX9" fmla="*/ 340242 w 829340"/>
              <a:gd name="connsiteY9" fmla="*/ 1580692 h 5450943"/>
              <a:gd name="connsiteX10" fmla="*/ 276447 w 829340"/>
              <a:gd name="connsiteY10" fmla="*/ 1623222 h 5450943"/>
              <a:gd name="connsiteX11" fmla="*/ 170121 w 829340"/>
              <a:gd name="connsiteY11" fmla="*/ 1687017 h 5450943"/>
              <a:gd name="connsiteX12" fmla="*/ 127591 w 829340"/>
              <a:gd name="connsiteY12" fmla="*/ 1750813 h 5450943"/>
              <a:gd name="connsiteX13" fmla="*/ 42530 w 829340"/>
              <a:gd name="connsiteY13" fmla="*/ 1857138 h 5450943"/>
              <a:gd name="connsiteX14" fmla="*/ 63795 w 829340"/>
              <a:gd name="connsiteY14" fmla="*/ 2112320 h 5450943"/>
              <a:gd name="connsiteX15" fmla="*/ 85060 w 829340"/>
              <a:gd name="connsiteY15" fmla="*/ 2176115 h 5450943"/>
              <a:gd name="connsiteX16" fmla="*/ 127591 w 829340"/>
              <a:gd name="connsiteY16" fmla="*/ 2218645 h 5450943"/>
              <a:gd name="connsiteX17" fmla="*/ 191386 w 829340"/>
              <a:gd name="connsiteY17" fmla="*/ 2324971 h 5450943"/>
              <a:gd name="connsiteX18" fmla="*/ 233916 w 829340"/>
              <a:gd name="connsiteY18" fmla="*/ 2495092 h 5450943"/>
              <a:gd name="connsiteX19" fmla="*/ 255181 w 829340"/>
              <a:gd name="connsiteY19" fmla="*/ 2558887 h 5450943"/>
              <a:gd name="connsiteX20" fmla="*/ 297712 w 829340"/>
              <a:gd name="connsiteY20" fmla="*/ 2601417 h 5450943"/>
              <a:gd name="connsiteX21" fmla="*/ 404037 w 829340"/>
              <a:gd name="connsiteY21" fmla="*/ 2792803 h 5450943"/>
              <a:gd name="connsiteX22" fmla="*/ 446567 w 829340"/>
              <a:gd name="connsiteY22" fmla="*/ 2856599 h 5450943"/>
              <a:gd name="connsiteX23" fmla="*/ 510363 w 829340"/>
              <a:gd name="connsiteY23" fmla="*/ 2877864 h 5450943"/>
              <a:gd name="connsiteX24" fmla="*/ 595423 w 829340"/>
              <a:gd name="connsiteY24" fmla="*/ 3005454 h 5450943"/>
              <a:gd name="connsiteX25" fmla="*/ 552893 w 829340"/>
              <a:gd name="connsiteY25" fmla="*/ 3175575 h 5450943"/>
              <a:gd name="connsiteX26" fmla="*/ 510363 w 829340"/>
              <a:gd name="connsiteY26" fmla="*/ 3218106 h 5450943"/>
              <a:gd name="connsiteX27" fmla="*/ 425302 w 829340"/>
              <a:gd name="connsiteY27" fmla="*/ 3324431 h 5450943"/>
              <a:gd name="connsiteX28" fmla="*/ 361507 w 829340"/>
              <a:gd name="connsiteY28" fmla="*/ 3430757 h 5450943"/>
              <a:gd name="connsiteX29" fmla="*/ 255181 w 829340"/>
              <a:gd name="connsiteY29" fmla="*/ 3537082 h 5450943"/>
              <a:gd name="connsiteX30" fmla="*/ 170121 w 829340"/>
              <a:gd name="connsiteY30" fmla="*/ 3664673 h 5450943"/>
              <a:gd name="connsiteX31" fmla="*/ 106326 w 829340"/>
              <a:gd name="connsiteY31" fmla="*/ 3707203 h 5450943"/>
              <a:gd name="connsiteX32" fmla="*/ 0 w 829340"/>
              <a:gd name="connsiteY32" fmla="*/ 3898589 h 5450943"/>
              <a:gd name="connsiteX33" fmla="*/ 21265 w 829340"/>
              <a:gd name="connsiteY33" fmla="*/ 4281361 h 5450943"/>
              <a:gd name="connsiteX34" fmla="*/ 85060 w 829340"/>
              <a:gd name="connsiteY34" fmla="*/ 4408952 h 5450943"/>
              <a:gd name="connsiteX35" fmla="*/ 170121 w 829340"/>
              <a:gd name="connsiteY35" fmla="*/ 4494013 h 5450943"/>
              <a:gd name="connsiteX36" fmla="*/ 276447 w 829340"/>
              <a:gd name="connsiteY36" fmla="*/ 4600338 h 5450943"/>
              <a:gd name="connsiteX37" fmla="*/ 361507 w 829340"/>
              <a:gd name="connsiteY37" fmla="*/ 4727929 h 5450943"/>
              <a:gd name="connsiteX38" fmla="*/ 382772 w 829340"/>
              <a:gd name="connsiteY38" fmla="*/ 4791724 h 5450943"/>
              <a:gd name="connsiteX39" fmla="*/ 446567 w 829340"/>
              <a:gd name="connsiteY39" fmla="*/ 4834254 h 5450943"/>
              <a:gd name="connsiteX40" fmla="*/ 467833 w 829340"/>
              <a:gd name="connsiteY40" fmla="*/ 4898050 h 5450943"/>
              <a:gd name="connsiteX41" fmla="*/ 531628 w 829340"/>
              <a:gd name="connsiteY41" fmla="*/ 4961845 h 5450943"/>
              <a:gd name="connsiteX42" fmla="*/ 574158 w 829340"/>
              <a:gd name="connsiteY42" fmla="*/ 5025640 h 5450943"/>
              <a:gd name="connsiteX43" fmla="*/ 616688 w 829340"/>
              <a:gd name="connsiteY43" fmla="*/ 5068171 h 5450943"/>
              <a:gd name="connsiteX44" fmla="*/ 701749 w 829340"/>
              <a:gd name="connsiteY44" fmla="*/ 5195761 h 5450943"/>
              <a:gd name="connsiteX45" fmla="*/ 723014 w 829340"/>
              <a:gd name="connsiteY45" fmla="*/ 5259557 h 5450943"/>
              <a:gd name="connsiteX46" fmla="*/ 808074 w 829340"/>
              <a:gd name="connsiteY46" fmla="*/ 5387147 h 5450943"/>
              <a:gd name="connsiteX47" fmla="*/ 829340 w 829340"/>
              <a:gd name="connsiteY47" fmla="*/ 5450943 h 545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29340" h="5450943">
                <a:moveTo>
                  <a:pt x="63795" y="70868"/>
                </a:moveTo>
                <a:cubicBezTo>
                  <a:pt x="116323" y="333509"/>
                  <a:pt x="54581" y="0"/>
                  <a:pt x="106326" y="517436"/>
                </a:cubicBezTo>
                <a:cubicBezTo>
                  <a:pt x="110917" y="563347"/>
                  <a:pt x="160604" y="701537"/>
                  <a:pt x="170121" y="730087"/>
                </a:cubicBezTo>
                <a:lnTo>
                  <a:pt x="212651" y="857678"/>
                </a:lnTo>
                <a:cubicBezTo>
                  <a:pt x="219739" y="886031"/>
                  <a:pt x="225887" y="914637"/>
                  <a:pt x="233916" y="942738"/>
                </a:cubicBezTo>
                <a:cubicBezTo>
                  <a:pt x="240074" y="964291"/>
                  <a:pt x="250318" y="984652"/>
                  <a:pt x="255181" y="1006533"/>
                </a:cubicBezTo>
                <a:cubicBezTo>
                  <a:pt x="255498" y="1007962"/>
                  <a:pt x="275619" y="1170303"/>
                  <a:pt x="297712" y="1197920"/>
                </a:cubicBezTo>
                <a:cubicBezTo>
                  <a:pt x="313677" y="1217877"/>
                  <a:pt x="340242" y="1226273"/>
                  <a:pt x="361507" y="1240450"/>
                </a:cubicBezTo>
                <a:cubicBezTo>
                  <a:pt x="402575" y="1363655"/>
                  <a:pt x="393659" y="1307909"/>
                  <a:pt x="361507" y="1516896"/>
                </a:cubicBezTo>
                <a:cubicBezTo>
                  <a:pt x="358099" y="1539051"/>
                  <a:pt x="354245" y="1563188"/>
                  <a:pt x="340242" y="1580692"/>
                </a:cubicBezTo>
                <a:cubicBezTo>
                  <a:pt x="324277" y="1600649"/>
                  <a:pt x="296404" y="1607257"/>
                  <a:pt x="276447" y="1623222"/>
                </a:cubicBezTo>
                <a:cubicBezTo>
                  <a:pt x="193047" y="1689941"/>
                  <a:pt x="280908" y="1650088"/>
                  <a:pt x="170121" y="1687017"/>
                </a:cubicBezTo>
                <a:cubicBezTo>
                  <a:pt x="155944" y="1708282"/>
                  <a:pt x="143557" y="1730856"/>
                  <a:pt x="127591" y="1750813"/>
                </a:cubicBezTo>
                <a:cubicBezTo>
                  <a:pt x="6381" y="1902325"/>
                  <a:pt x="173440" y="1660773"/>
                  <a:pt x="42530" y="1857138"/>
                </a:cubicBezTo>
                <a:cubicBezTo>
                  <a:pt x="49618" y="1942199"/>
                  <a:pt x="52514" y="2027713"/>
                  <a:pt x="63795" y="2112320"/>
                </a:cubicBezTo>
                <a:cubicBezTo>
                  <a:pt x="66757" y="2134539"/>
                  <a:pt x="73527" y="2156894"/>
                  <a:pt x="85060" y="2176115"/>
                </a:cubicBezTo>
                <a:cubicBezTo>
                  <a:pt x="95375" y="2193307"/>
                  <a:pt x="113414" y="2204468"/>
                  <a:pt x="127591" y="2218645"/>
                </a:cubicBezTo>
                <a:cubicBezTo>
                  <a:pt x="187831" y="2399365"/>
                  <a:pt x="103816" y="2179020"/>
                  <a:pt x="191386" y="2324971"/>
                </a:cubicBezTo>
                <a:cubicBezTo>
                  <a:pt x="212219" y="2359693"/>
                  <a:pt x="227382" y="2468956"/>
                  <a:pt x="233916" y="2495092"/>
                </a:cubicBezTo>
                <a:cubicBezTo>
                  <a:pt x="239352" y="2516838"/>
                  <a:pt x="243648" y="2539666"/>
                  <a:pt x="255181" y="2558887"/>
                </a:cubicBezTo>
                <a:cubicBezTo>
                  <a:pt x="265496" y="2576079"/>
                  <a:pt x="283535" y="2587240"/>
                  <a:pt x="297712" y="2601417"/>
                </a:cubicBezTo>
                <a:cubicBezTo>
                  <a:pt x="335141" y="2713705"/>
                  <a:pt x="306543" y="2646561"/>
                  <a:pt x="404037" y="2792803"/>
                </a:cubicBezTo>
                <a:cubicBezTo>
                  <a:pt x="418214" y="2814068"/>
                  <a:pt x="422321" y="2848517"/>
                  <a:pt x="446567" y="2856599"/>
                </a:cubicBezTo>
                <a:lnTo>
                  <a:pt x="510363" y="2877864"/>
                </a:lnTo>
                <a:cubicBezTo>
                  <a:pt x="538716" y="2920394"/>
                  <a:pt x="605447" y="2955332"/>
                  <a:pt x="595423" y="3005454"/>
                </a:cubicBezTo>
                <a:cubicBezTo>
                  <a:pt x="590849" y="3028323"/>
                  <a:pt x="572510" y="3142880"/>
                  <a:pt x="552893" y="3175575"/>
                </a:cubicBezTo>
                <a:cubicBezTo>
                  <a:pt x="542578" y="3192767"/>
                  <a:pt x="522887" y="3202450"/>
                  <a:pt x="510363" y="3218106"/>
                </a:cubicBezTo>
                <a:cubicBezTo>
                  <a:pt x="403071" y="3352223"/>
                  <a:pt x="527985" y="3221750"/>
                  <a:pt x="425302" y="3324431"/>
                </a:cubicBezTo>
                <a:cubicBezTo>
                  <a:pt x="388373" y="3435218"/>
                  <a:pt x="428226" y="3347357"/>
                  <a:pt x="361507" y="3430757"/>
                </a:cubicBezTo>
                <a:cubicBezTo>
                  <a:pt x="280499" y="3532018"/>
                  <a:pt x="364543" y="3464175"/>
                  <a:pt x="255181" y="3537082"/>
                </a:cubicBezTo>
                <a:cubicBezTo>
                  <a:pt x="226828" y="3579612"/>
                  <a:pt x="203780" y="3626205"/>
                  <a:pt x="170121" y="3664673"/>
                </a:cubicBezTo>
                <a:cubicBezTo>
                  <a:pt x="153291" y="3683907"/>
                  <a:pt x="123156" y="3687969"/>
                  <a:pt x="106326" y="3707203"/>
                </a:cubicBezTo>
                <a:cubicBezTo>
                  <a:pt x="27580" y="3797198"/>
                  <a:pt x="29207" y="3810967"/>
                  <a:pt x="0" y="3898589"/>
                </a:cubicBezTo>
                <a:cubicBezTo>
                  <a:pt x="7088" y="4026180"/>
                  <a:pt x="9150" y="4154149"/>
                  <a:pt x="21265" y="4281361"/>
                </a:cubicBezTo>
                <a:cubicBezTo>
                  <a:pt x="25308" y="4323813"/>
                  <a:pt x="58946" y="4378486"/>
                  <a:pt x="85060" y="4408952"/>
                </a:cubicBezTo>
                <a:cubicBezTo>
                  <a:pt x="111156" y="4439397"/>
                  <a:pt x="147879" y="4460649"/>
                  <a:pt x="170121" y="4494013"/>
                </a:cubicBezTo>
                <a:cubicBezTo>
                  <a:pt x="226828" y="4579073"/>
                  <a:pt x="191386" y="4543631"/>
                  <a:pt x="276447" y="4600338"/>
                </a:cubicBezTo>
                <a:cubicBezTo>
                  <a:pt x="304800" y="4642868"/>
                  <a:pt x="345343" y="4679437"/>
                  <a:pt x="361507" y="4727929"/>
                </a:cubicBezTo>
                <a:cubicBezTo>
                  <a:pt x="368595" y="4749194"/>
                  <a:pt x="368769" y="4774221"/>
                  <a:pt x="382772" y="4791724"/>
                </a:cubicBezTo>
                <a:cubicBezTo>
                  <a:pt x="398738" y="4811681"/>
                  <a:pt x="425302" y="4820077"/>
                  <a:pt x="446567" y="4834254"/>
                </a:cubicBezTo>
                <a:cubicBezTo>
                  <a:pt x="453656" y="4855519"/>
                  <a:pt x="455399" y="4879399"/>
                  <a:pt x="467833" y="4898050"/>
                </a:cubicBezTo>
                <a:cubicBezTo>
                  <a:pt x="484515" y="4923072"/>
                  <a:pt x="512376" y="4938742"/>
                  <a:pt x="531628" y="4961845"/>
                </a:cubicBezTo>
                <a:cubicBezTo>
                  <a:pt x="547989" y="4981479"/>
                  <a:pt x="558193" y="5005683"/>
                  <a:pt x="574158" y="5025640"/>
                </a:cubicBezTo>
                <a:cubicBezTo>
                  <a:pt x="586682" y="5041296"/>
                  <a:pt x="604659" y="5052132"/>
                  <a:pt x="616688" y="5068171"/>
                </a:cubicBezTo>
                <a:cubicBezTo>
                  <a:pt x="647357" y="5109063"/>
                  <a:pt x="701749" y="5195761"/>
                  <a:pt x="701749" y="5195761"/>
                </a:cubicBezTo>
                <a:cubicBezTo>
                  <a:pt x="708837" y="5217026"/>
                  <a:pt x="712128" y="5239962"/>
                  <a:pt x="723014" y="5259557"/>
                </a:cubicBezTo>
                <a:cubicBezTo>
                  <a:pt x="747837" y="5304239"/>
                  <a:pt x="791910" y="5338655"/>
                  <a:pt x="808074" y="5387147"/>
                </a:cubicBezTo>
                <a:lnTo>
                  <a:pt x="829340" y="5450943"/>
                </a:lnTo>
              </a:path>
            </a:pathLst>
          </a:custGeom>
          <a:ln w="1905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Forme libre 8"/>
          <p:cNvSpPr/>
          <p:nvPr/>
        </p:nvSpPr>
        <p:spPr>
          <a:xfrm>
            <a:off x="2343824" y="574158"/>
            <a:ext cx="1016064" cy="800809"/>
          </a:xfrm>
          <a:custGeom>
            <a:avLst/>
            <a:gdLst>
              <a:gd name="connsiteX0" fmla="*/ 250520 w 1016064"/>
              <a:gd name="connsiteY0" fmla="*/ 0 h 800809"/>
              <a:gd name="connsiteX1" fmla="*/ 207990 w 1016064"/>
              <a:gd name="connsiteY1" fmla="*/ 127591 h 800809"/>
              <a:gd name="connsiteX2" fmla="*/ 144195 w 1016064"/>
              <a:gd name="connsiteY2" fmla="*/ 255182 h 800809"/>
              <a:gd name="connsiteX3" fmla="*/ 101664 w 1016064"/>
              <a:gd name="connsiteY3" fmla="*/ 297712 h 800809"/>
              <a:gd name="connsiteX4" fmla="*/ 80399 w 1016064"/>
              <a:gd name="connsiteY4" fmla="*/ 744279 h 800809"/>
              <a:gd name="connsiteX5" fmla="*/ 207990 w 1016064"/>
              <a:gd name="connsiteY5" fmla="*/ 786809 h 800809"/>
              <a:gd name="connsiteX6" fmla="*/ 293050 w 1016064"/>
              <a:gd name="connsiteY6" fmla="*/ 531628 h 800809"/>
              <a:gd name="connsiteX7" fmla="*/ 335581 w 1016064"/>
              <a:gd name="connsiteY7" fmla="*/ 489098 h 800809"/>
              <a:gd name="connsiteX8" fmla="*/ 463171 w 1016064"/>
              <a:gd name="connsiteY8" fmla="*/ 446568 h 800809"/>
              <a:gd name="connsiteX9" fmla="*/ 633292 w 1016064"/>
              <a:gd name="connsiteY9" fmla="*/ 361507 h 800809"/>
              <a:gd name="connsiteX10" fmla="*/ 697088 w 1016064"/>
              <a:gd name="connsiteY10" fmla="*/ 340242 h 800809"/>
              <a:gd name="connsiteX11" fmla="*/ 760883 w 1016064"/>
              <a:gd name="connsiteY11" fmla="*/ 318977 h 800809"/>
              <a:gd name="connsiteX12" fmla="*/ 994799 w 1016064"/>
              <a:gd name="connsiteY12" fmla="*/ 404037 h 800809"/>
              <a:gd name="connsiteX13" fmla="*/ 1016064 w 1016064"/>
              <a:gd name="connsiteY13" fmla="*/ 446568 h 80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064" h="800809">
                <a:moveTo>
                  <a:pt x="250520" y="0"/>
                </a:moveTo>
                <a:lnTo>
                  <a:pt x="207990" y="127591"/>
                </a:lnTo>
                <a:cubicBezTo>
                  <a:pt x="185530" y="194970"/>
                  <a:pt x="191306" y="196294"/>
                  <a:pt x="144195" y="255182"/>
                </a:cubicBezTo>
                <a:cubicBezTo>
                  <a:pt x="131670" y="270838"/>
                  <a:pt x="115841" y="283535"/>
                  <a:pt x="101664" y="297712"/>
                </a:cubicBezTo>
                <a:cubicBezTo>
                  <a:pt x="49059" y="455526"/>
                  <a:pt x="0" y="549025"/>
                  <a:pt x="80399" y="744279"/>
                </a:cubicBezTo>
                <a:cubicBezTo>
                  <a:pt x="97468" y="785733"/>
                  <a:pt x="207990" y="786809"/>
                  <a:pt x="207990" y="786809"/>
                </a:cubicBezTo>
                <a:cubicBezTo>
                  <a:pt x="357176" y="737080"/>
                  <a:pt x="230931" y="800809"/>
                  <a:pt x="293050" y="531628"/>
                </a:cubicBezTo>
                <a:cubicBezTo>
                  <a:pt x="297558" y="512092"/>
                  <a:pt x="317649" y="498064"/>
                  <a:pt x="335581" y="489098"/>
                </a:cubicBezTo>
                <a:cubicBezTo>
                  <a:pt x="375679" y="469049"/>
                  <a:pt x="463171" y="446568"/>
                  <a:pt x="463171" y="446568"/>
                </a:cubicBezTo>
                <a:cubicBezTo>
                  <a:pt x="537402" y="372337"/>
                  <a:pt x="486682" y="410377"/>
                  <a:pt x="633292" y="361507"/>
                </a:cubicBezTo>
                <a:lnTo>
                  <a:pt x="697088" y="340242"/>
                </a:lnTo>
                <a:lnTo>
                  <a:pt x="760883" y="318977"/>
                </a:lnTo>
                <a:cubicBezTo>
                  <a:pt x="956643" y="340728"/>
                  <a:pt x="925036" y="287765"/>
                  <a:pt x="994799" y="404037"/>
                </a:cubicBezTo>
                <a:cubicBezTo>
                  <a:pt x="1002954" y="417629"/>
                  <a:pt x="1008976" y="432391"/>
                  <a:pt x="1016064" y="446568"/>
                </a:cubicBezTo>
              </a:path>
            </a:pathLst>
          </a:custGeom>
          <a:ln w="1905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Forme libre 9"/>
          <p:cNvSpPr/>
          <p:nvPr/>
        </p:nvSpPr>
        <p:spPr>
          <a:xfrm>
            <a:off x="3423684" y="1463776"/>
            <a:ext cx="893135" cy="88577"/>
          </a:xfrm>
          <a:custGeom>
            <a:avLst/>
            <a:gdLst>
              <a:gd name="connsiteX0" fmla="*/ 0 w 893135"/>
              <a:gd name="connsiteY0" fmla="*/ 88577 h 88577"/>
              <a:gd name="connsiteX1" fmla="*/ 659218 w 893135"/>
              <a:gd name="connsiteY1" fmla="*/ 46047 h 88577"/>
              <a:gd name="connsiteX2" fmla="*/ 723014 w 893135"/>
              <a:gd name="connsiteY2" fmla="*/ 24782 h 88577"/>
              <a:gd name="connsiteX3" fmla="*/ 808074 w 893135"/>
              <a:gd name="connsiteY3" fmla="*/ 3517 h 88577"/>
              <a:gd name="connsiteX4" fmla="*/ 893135 w 893135"/>
              <a:gd name="connsiteY4" fmla="*/ 3517 h 8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35" h="88577">
                <a:moveTo>
                  <a:pt x="0" y="88577"/>
                </a:moveTo>
                <a:cubicBezTo>
                  <a:pt x="122873" y="82433"/>
                  <a:pt x="493885" y="69666"/>
                  <a:pt x="659218" y="46047"/>
                </a:cubicBezTo>
                <a:cubicBezTo>
                  <a:pt x="681408" y="42877"/>
                  <a:pt x="701461" y="30940"/>
                  <a:pt x="723014" y="24782"/>
                </a:cubicBezTo>
                <a:cubicBezTo>
                  <a:pt x="751115" y="16753"/>
                  <a:pt x="779074" y="7142"/>
                  <a:pt x="808074" y="3517"/>
                </a:cubicBezTo>
                <a:cubicBezTo>
                  <a:pt x="836209" y="0"/>
                  <a:pt x="864781" y="3517"/>
                  <a:pt x="893135" y="3517"/>
                </a:cubicBezTo>
              </a:path>
            </a:pathLst>
          </a:custGeom>
          <a:ln w="19050">
            <a:solidFill>
              <a:schemeClr val="accent6">
                <a:lumMod val="50000"/>
              </a:schemeClr>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Ellipse 10"/>
          <p:cNvSpPr/>
          <p:nvPr/>
        </p:nvSpPr>
        <p:spPr>
          <a:xfrm>
            <a:off x="2555776" y="1052736"/>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1187624" y="4797152"/>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1547664" y="3429000"/>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1979712" y="2204864"/>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3419872" y="2132856"/>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1932202" y="3123463"/>
            <a:ext cx="1221760" cy="704258"/>
          </a:xfrm>
          <a:custGeom>
            <a:avLst/>
            <a:gdLst>
              <a:gd name="connsiteX0" fmla="*/ 2924 w 1221760"/>
              <a:gd name="connsiteY0" fmla="*/ 704258 h 704258"/>
              <a:gd name="connsiteX1" fmla="*/ 66719 w 1221760"/>
              <a:gd name="connsiteY1" fmla="*/ 597932 h 704258"/>
              <a:gd name="connsiteX2" fmla="*/ 109249 w 1221760"/>
              <a:gd name="connsiteY2" fmla="*/ 534137 h 704258"/>
              <a:gd name="connsiteX3" fmla="*/ 236840 w 1221760"/>
              <a:gd name="connsiteY3" fmla="*/ 470342 h 704258"/>
              <a:gd name="connsiteX4" fmla="*/ 343165 w 1221760"/>
              <a:gd name="connsiteY4" fmla="*/ 406546 h 704258"/>
              <a:gd name="connsiteX5" fmla="*/ 428226 w 1221760"/>
              <a:gd name="connsiteY5" fmla="*/ 300221 h 704258"/>
              <a:gd name="connsiteX6" fmla="*/ 492021 w 1221760"/>
              <a:gd name="connsiteY6" fmla="*/ 278956 h 704258"/>
              <a:gd name="connsiteX7" fmla="*/ 577082 w 1221760"/>
              <a:gd name="connsiteY7" fmla="*/ 193895 h 704258"/>
              <a:gd name="connsiteX8" fmla="*/ 704672 w 1221760"/>
              <a:gd name="connsiteY8" fmla="*/ 151365 h 704258"/>
              <a:gd name="connsiteX9" fmla="*/ 810998 w 1221760"/>
              <a:gd name="connsiteY9" fmla="*/ 87570 h 704258"/>
              <a:gd name="connsiteX10" fmla="*/ 917324 w 1221760"/>
              <a:gd name="connsiteY10" fmla="*/ 23774 h 704258"/>
              <a:gd name="connsiteX11" fmla="*/ 1023649 w 1221760"/>
              <a:gd name="connsiteY11" fmla="*/ 45039 h 704258"/>
              <a:gd name="connsiteX12" fmla="*/ 1108710 w 1221760"/>
              <a:gd name="connsiteY12" fmla="*/ 130100 h 704258"/>
              <a:gd name="connsiteX13" fmla="*/ 1172505 w 1221760"/>
              <a:gd name="connsiteY13" fmla="*/ 172630 h 704258"/>
              <a:gd name="connsiteX14" fmla="*/ 1215035 w 1221760"/>
              <a:gd name="connsiteY14" fmla="*/ 364016 h 70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760" h="704258">
                <a:moveTo>
                  <a:pt x="2924" y="704258"/>
                </a:moveTo>
                <a:cubicBezTo>
                  <a:pt x="39853" y="593471"/>
                  <a:pt x="0" y="681332"/>
                  <a:pt x="66719" y="597932"/>
                </a:cubicBezTo>
                <a:cubicBezTo>
                  <a:pt x="82684" y="577975"/>
                  <a:pt x="91177" y="552209"/>
                  <a:pt x="109249" y="534137"/>
                </a:cubicBezTo>
                <a:cubicBezTo>
                  <a:pt x="150472" y="492915"/>
                  <a:pt x="184954" y="487637"/>
                  <a:pt x="236840" y="470342"/>
                </a:cubicBezTo>
                <a:cubicBezTo>
                  <a:pt x="344597" y="362582"/>
                  <a:pt x="205145" y="489357"/>
                  <a:pt x="343165" y="406546"/>
                </a:cubicBezTo>
                <a:cubicBezTo>
                  <a:pt x="429875" y="354521"/>
                  <a:pt x="341296" y="369765"/>
                  <a:pt x="428226" y="300221"/>
                </a:cubicBezTo>
                <a:cubicBezTo>
                  <a:pt x="445729" y="286218"/>
                  <a:pt x="470756" y="286044"/>
                  <a:pt x="492021" y="278956"/>
                </a:cubicBezTo>
                <a:cubicBezTo>
                  <a:pt x="520375" y="250602"/>
                  <a:pt x="539042" y="206575"/>
                  <a:pt x="577082" y="193895"/>
                </a:cubicBezTo>
                <a:lnTo>
                  <a:pt x="704672" y="151365"/>
                </a:lnTo>
                <a:cubicBezTo>
                  <a:pt x="812441" y="43599"/>
                  <a:pt x="672966" y="170390"/>
                  <a:pt x="810998" y="87570"/>
                </a:cubicBezTo>
                <a:cubicBezTo>
                  <a:pt x="956946" y="0"/>
                  <a:pt x="736603" y="84013"/>
                  <a:pt x="917324" y="23774"/>
                </a:cubicBezTo>
                <a:cubicBezTo>
                  <a:pt x="952766" y="30862"/>
                  <a:pt x="992054" y="27486"/>
                  <a:pt x="1023649" y="45039"/>
                </a:cubicBezTo>
                <a:cubicBezTo>
                  <a:pt x="1058701" y="64512"/>
                  <a:pt x="1075346" y="107858"/>
                  <a:pt x="1108710" y="130100"/>
                </a:cubicBezTo>
                <a:lnTo>
                  <a:pt x="1172505" y="172630"/>
                </a:lnTo>
                <a:cubicBezTo>
                  <a:pt x="1221760" y="320395"/>
                  <a:pt x="1215035" y="255390"/>
                  <a:pt x="1215035" y="364016"/>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Forme libre 19"/>
          <p:cNvSpPr/>
          <p:nvPr/>
        </p:nvSpPr>
        <p:spPr>
          <a:xfrm>
            <a:off x="2275367" y="3508744"/>
            <a:ext cx="2041452" cy="1767247"/>
          </a:xfrm>
          <a:custGeom>
            <a:avLst/>
            <a:gdLst>
              <a:gd name="connsiteX0" fmla="*/ 0 w 2041452"/>
              <a:gd name="connsiteY0" fmla="*/ 0 h 1767247"/>
              <a:gd name="connsiteX1" fmla="*/ 21266 w 2041452"/>
              <a:gd name="connsiteY1" fmla="*/ 233916 h 1767247"/>
              <a:gd name="connsiteX2" fmla="*/ 42531 w 2041452"/>
              <a:gd name="connsiteY2" fmla="*/ 297712 h 1767247"/>
              <a:gd name="connsiteX3" fmla="*/ 63796 w 2041452"/>
              <a:gd name="connsiteY3" fmla="*/ 382772 h 1767247"/>
              <a:gd name="connsiteX4" fmla="*/ 85061 w 2041452"/>
              <a:gd name="connsiteY4" fmla="*/ 637954 h 1767247"/>
              <a:gd name="connsiteX5" fmla="*/ 127591 w 2041452"/>
              <a:gd name="connsiteY5" fmla="*/ 765544 h 1767247"/>
              <a:gd name="connsiteX6" fmla="*/ 212652 w 2041452"/>
              <a:gd name="connsiteY6" fmla="*/ 850605 h 1767247"/>
              <a:gd name="connsiteX7" fmla="*/ 276447 w 2041452"/>
              <a:gd name="connsiteY7" fmla="*/ 871870 h 1767247"/>
              <a:gd name="connsiteX8" fmla="*/ 361507 w 2041452"/>
              <a:gd name="connsiteY8" fmla="*/ 914400 h 1767247"/>
              <a:gd name="connsiteX9" fmla="*/ 659219 w 2041452"/>
              <a:gd name="connsiteY9" fmla="*/ 956930 h 1767247"/>
              <a:gd name="connsiteX10" fmla="*/ 871870 w 2041452"/>
              <a:gd name="connsiteY10" fmla="*/ 1020726 h 1767247"/>
              <a:gd name="connsiteX11" fmla="*/ 935666 w 2041452"/>
              <a:gd name="connsiteY11" fmla="*/ 1041991 h 1767247"/>
              <a:gd name="connsiteX12" fmla="*/ 999461 w 2041452"/>
              <a:gd name="connsiteY12" fmla="*/ 1084521 h 1767247"/>
              <a:gd name="connsiteX13" fmla="*/ 1063256 w 2041452"/>
              <a:gd name="connsiteY13" fmla="*/ 1105786 h 1767247"/>
              <a:gd name="connsiteX14" fmla="*/ 1105786 w 2041452"/>
              <a:gd name="connsiteY14" fmla="*/ 1169582 h 1767247"/>
              <a:gd name="connsiteX15" fmla="*/ 1233377 w 2041452"/>
              <a:gd name="connsiteY15" fmla="*/ 1254642 h 1767247"/>
              <a:gd name="connsiteX16" fmla="*/ 1318438 w 2041452"/>
              <a:gd name="connsiteY16" fmla="*/ 1360968 h 1767247"/>
              <a:gd name="connsiteX17" fmla="*/ 1382233 w 2041452"/>
              <a:gd name="connsiteY17" fmla="*/ 1382233 h 1767247"/>
              <a:gd name="connsiteX18" fmla="*/ 1488559 w 2041452"/>
              <a:gd name="connsiteY18" fmla="*/ 1467293 h 1767247"/>
              <a:gd name="connsiteX19" fmla="*/ 1616149 w 2041452"/>
              <a:gd name="connsiteY19" fmla="*/ 1552354 h 1767247"/>
              <a:gd name="connsiteX20" fmla="*/ 1722475 w 2041452"/>
              <a:gd name="connsiteY20" fmla="*/ 1616149 h 1767247"/>
              <a:gd name="connsiteX21" fmla="*/ 1850066 w 2041452"/>
              <a:gd name="connsiteY21" fmla="*/ 1679944 h 1767247"/>
              <a:gd name="connsiteX22" fmla="*/ 1892596 w 2041452"/>
              <a:gd name="connsiteY22" fmla="*/ 1722475 h 1767247"/>
              <a:gd name="connsiteX23" fmla="*/ 2041452 w 2041452"/>
              <a:gd name="connsiteY23" fmla="*/ 1765005 h 176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1452" h="1767247">
                <a:moveTo>
                  <a:pt x="0" y="0"/>
                </a:moveTo>
                <a:cubicBezTo>
                  <a:pt x="7089" y="77972"/>
                  <a:pt x="10193" y="156409"/>
                  <a:pt x="21266" y="233916"/>
                </a:cubicBezTo>
                <a:cubicBezTo>
                  <a:pt x="24436" y="256106"/>
                  <a:pt x="36373" y="276159"/>
                  <a:pt x="42531" y="297712"/>
                </a:cubicBezTo>
                <a:cubicBezTo>
                  <a:pt x="50560" y="325813"/>
                  <a:pt x="56708" y="354419"/>
                  <a:pt x="63796" y="382772"/>
                </a:cubicBezTo>
                <a:cubicBezTo>
                  <a:pt x="70884" y="467833"/>
                  <a:pt x="71029" y="553760"/>
                  <a:pt x="85061" y="637954"/>
                </a:cubicBezTo>
                <a:cubicBezTo>
                  <a:pt x="92431" y="682175"/>
                  <a:pt x="95891" y="733844"/>
                  <a:pt x="127591" y="765544"/>
                </a:cubicBezTo>
                <a:cubicBezTo>
                  <a:pt x="155945" y="793898"/>
                  <a:pt x="174612" y="837925"/>
                  <a:pt x="212652" y="850605"/>
                </a:cubicBezTo>
                <a:cubicBezTo>
                  <a:pt x="233917" y="857693"/>
                  <a:pt x="255844" y="863040"/>
                  <a:pt x="276447" y="871870"/>
                </a:cubicBezTo>
                <a:cubicBezTo>
                  <a:pt x="305584" y="884357"/>
                  <a:pt x="331434" y="904376"/>
                  <a:pt x="361507" y="914400"/>
                </a:cubicBezTo>
                <a:cubicBezTo>
                  <a:pt x="429213" y="936969"/>
                  <a:pt x="612273" y="951714"/>
                  <a:pt x="659219" y="956930"/>
                </a:cubicBezTo>
                <a:cubicBezTo>
                  <a:pt x="787774" y="989070"/>
                  <a:pt x="716550" y="968953"/>
                  <a:pt x="871870" y="1020726"/>
                </a:cubicBezTo>
                <a:lnTo>
                  <a:pt x="935666" y="1041991"/>
                </a:lnTo>
                <a:cubicBezTo>
                  <a:pt x="956931" y="1056168"/>
                  <a:pt x="976602" y="1073091"/>
                  <a:pt x="999461" y="1084521"/>
                </a:cubicBezTo>
                <a:cubicBezTo>
                  <a:pt x="1019510" y="1094545"/>
                  <a:pt x="1045753" y="1091783"/>
                  <a:pt x="1063256" y="1105786"/>
                </a:cubicBezTo>
                <a:cubicBezTo>
                  <a:pt x="1083213" y="1121752"/>
                  <a:pt x="1086552" y="1152752"/>
                  <a:pt x="1105786" y="1169582"/>
                </a:cubicBezTo>
                <a:cubicBezTo>
                  <a:pt x="1144254" y="1203241"/>
                  <a:pt x="1233377" y="1254642"/>
                  <a:pt x="1233377" y="1254642"/>
                </a:cubicBezTo>
                <a:cubicBezTo>
                  <a:pt x="1252694" y="1283618"/>
                  <a:pt x="1284770" y="1340767"/>
                  <a:pt x="1318438" y="1360968"/>
                </a:cubicBezTo>
                <a:cubicBezTo>
                  <a:pt x="1337659" y="1372501"/>
                  <a:pt x="1360968" y="1375145"/>
                  <a:pt x="1382233" y="1382233"/>
                </a:cubicBezTo>
                <a:cubicBezTo>
                  <a:pt x="1477351" y="1524910"/>
                  <a:pt x="1365299" y="1385120"/>
                  <a:pt x="1488559" y="1467293"/>
                </a:cubicBezTo>
                <a:cubicBezTo>
                  <a:pt x="1647851" y="1573488"/>
                  <a:pt x="1464459" y="1501791"/>
                  <a:pt x="1616149" y="1552354"/>
                </a:cubicBezTo>
                <a:cubicBezTo>
                  <a:pt x="1699222" y="1635425"/>
                  <a:pt x="1612053" y="1560938"/>
                  <a:pt x="1722475" y="1616149"/>
                </a:cubicBezTo>
                <a:cubicBezTo>
                  <a:pt x="1887364" y="1698594"/>
                  <a:pt x="1689716" y="1626495"/>
                  <a:pt x="1850066" y="1679944"/>
                </a:cubicBezTo>
                <a:cubicBezTo>
                  <a:pt x="1864243" y="1694121"/>
                  <a:pt x="1874664" y="1713509"/>
                  <a:pt x="1892596" y="1722475"/>
                </a:cubicBezTo>
                <a:cubicBezTo>
                  <a:pt x="1982138" y="1767247"/>
                  <a:pt x="1982435" y="1765005"/>
                  <a:pt x="2041452" y="1765005"/>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Triangle isocèle 20"/>
          <p:cNvSpPr/>
          <p:nvPr/>
        </p:nvSpPr>
        <p:spPr>
          <a:xfrm>
            <a:off x="2771800" y="3356992"/>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p:cNvSpPr/>
          <p:nvPr/>
        </p:nvSpPr>
        <p:spPr>
          <a:xfrm>
            <a:off x="2627784" y="3645024"/>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Triangle isocèle 22"/>
          <p:cNvSpPr/>
          <p:nvPr/>
        </p:nvSpPr>
        <p:spPr>
          <a:xfrm>
            <a:off x="2627784" y="4005064"/>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riangle isocèle 23"/>
          <p:cNvSpPr/>
          <p:nvPr/>
        </p:nvSpPr>
        <p:spPr>
          <a:xfrm>
            <a:off x="2843808" y="4077072"/>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riangle isocèle 24"/>
          <p:cNvSpPr/>
          <p:nvPr/>
        </p:nvSpPr>
        <p:spPr>
          <a:xfrm>
            <a:off x="3131840" y="4077072"/>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riangle isocèle 25"/>
          <p:cNvSpPr/>
          <p:nvPr/>
        </p:nvSpPr>
        <p:spPr>
          <a:xfrm>
            <a:off x="3131840" y="3501008"/>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Triangle isocèle 26"/>
          <p:cNvSpPr/>
          <p:nvPr/>
        </p:nvSpPr>
        <p:spPr>
          <a:xfrm>
            <a:off x="3203848" y="1268760"/>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27"/>
          <p:cNvSpPr/>
          <p:nvPr/>
        </p:nvSpPr>
        <p:spPr>
          <a:xfrm>
            <a:off x="2825574" y="2324173"/>
            <a:ext cx="377636" cy="610413"/>
          </a:xfrm>
          <a:custGeom>
            <a:avLst/>
            <a:gdLst>
              <a:gd name="connsiteX0" fmla="*/ 130277 w 377636"/>
              <a:gd name="connsiteY0" fmla="*/ 163846 h 610413"/>
              <a:gd name="connsiteX1" fmla="*/ 45217 w 377636"/>
              <a:gd name="connsiteY1" fmla="*/ 333967 h 610413"/>
              <a:gd name="connsiteX2" fmla="*/ 45217 w 377636"/>
              <a:gd name="connsiteY2" fmla="*/ 589148 h 610413"/>
              <a:gd name="connsiteX3" fmla="*/ 109012 w 377636"/>
              <a:gd name="connsiteY3" fmla="*/ 610413 h 610413"/>
              <a:gd name="connsiteX4" fmla="*/ 236603 w 377636"/>
              <a:gd name="connsiteY4" fmla="*/ 589148 h 610413"/>
              <a:gd name="connsiteX5" fmla="*/ 279133 w 377636"/>
              <a:gd name="connsiteY5" fmla="*/ 525353 h 610413"/>
              <a:gd name="connsiteX6" fmla="*/ 321663 w 377636"/>
              <a:gd name="connsiteY6" fmla="*/ 185111 h 610413"/>
              <a:gd name="connsiteX7" fmla="*/ 151542 w 377636"/>
              <a:gd name="connsiteY7" fmla="*/ 185111 h 610413"/>
              <a:gd name="connsiteX8" fmla="*/ 130277 w 377636"/>
              <a:gd name="connsiteY8" fmla="*/ 163846 h 6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36" h="610413">
                <a:moveTo>
                  <a:pt x="130277" y="163846"/>
                </a:moveTo>
                <a:cubicBezTo>
                  <a:pt x="112556" y="188655"/>
                  <a:pt x="119447" y="259736"/>
                  <a:pt x="45217" y="333967"/>
                </a:cubicBezTo>
                <a:cubicBezTo>
                  <a:pt x="27708" y="421511"/>
                  <a:pt x="0" y="498714"/>
                  <a:pt x="45217" y="589148"/>
                </a:cubicBezTo>
                <a:cubicBezTo>
                  <a:pt x="55241" y="609197"/>
                  <a:pt x="87747" y="603325"/>
                  <a:pt x="109012" y="610413"/>
                </a:cubicBezTo>
                <a:cubicBezTo>
                  <a:pt x="151542" y="603325"/>
                  <a:pt x="198038" y="608430"/>
                  <a:pt x="236603" y="589148"/>
                </a:cubicBezTo>
                <a:cubicBezTo>
                  <a:pt x="259462" y="577718"/>
                  <a:pt x="274423" y="550473"/>
                  <a:pt x="279133" y="525353"/>
                </a:cubicBezTo>
                <a:cubicBezTo>
                  <a:pt x="377636" y="0"/>
                  <a:pt x="252856" y="391532"/>
                  <a:pt x="321663" y="185111"/>
                </a:cubicBezTo>
                <a:cubicBezTo>
                  <a:pt x="136750" y="123472"/>
                  <a:pt x="242903" y="116590"/>
                  <a:pt x="151542" y="185111"/>
                </a:cubicBezTo>
                <a:cubicBezTo>
                  <a:pt x="138862" y="194621"/>
                  <a:pt x="147998" y="139037"/>
                  <a:pt x="130277" y="163846"/>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Étoile à 5 branches 28"/>
          <p:cNvSpPr/>
          <p:nvPr/>
        </p:nvSpPr>
        <p:spPr>
          <a:xfrm>
            <a:off x="1043608" y="4581128"/>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Étoile à 5 branches 29"/>
          <p:cNvSpPr/>
          <p:nvPr/>
        </p:nvSpPr>
        <p:spPr>
          <a:xfrm>
            <a:off x="2915816" y="1628800"/>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gauche 33"/>
          <p:cNvSpPr/>
          <p:nvPr/>
        </p:nvSpPr>
        <p:spPr>
          <a:xfrm rot="13176389">
            <a:off x="3573269" y="3213765"/>
            <a:ext cx="754538" cy="20649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gauche 34"/>
          <p:cNvSpPr/>
          <p:nvPr/>
        </p:nvSpPr>
        <p:spPr>
          <a:xfrm rot="1938321" flipV="1">
            <a:off x="303756" y="3036661"/>
            <a:ext cx="727118" cy="13660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gauche 35"/>
          <p:cNvSpPr/>
          <p:nvPr/>
        </p:nvSpPr>
        <p:spPr>
          <a:xfrm rot="1938321" flipV="1">
            <a:off x="416226" y="1038327"/>
            <a:ext cx="1166925" cy="14593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37"/>
          <p:cNvCxnSpPr/>
          <p:nvPr/>
        </p:nvCxnSpPr>
        <p:spPr>
          <a:xfrm>
            <a:off x="3563888" y="2276872"/>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3635896" y="2204864"/>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203848" y="4581128"/>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3275856" y="4509120"/>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Explosion 2 41"/>
          <p:cNvSpPr/>
          <p:nvPr/>
        </p:nvSpPr>
        <p:spPr>
          <a:xfrm>
            <a:off x="3707904" y="2060848"/>
            <a:ext cx="288032" cy="288032"/>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p:cNvCxnSpPr/>
          <p:nvPr/>
        </p:nvCxnSpPr>
        <p:spPr>
          <a:xfrm>
            <a:off x="323528" y="3068960"/>
            <a:ext cx="4032448" cy="2448272"/>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3" name="Forme libre 52"/>
          <p:cNvSpPr/>
          <p:nvPr/>
        </p:nvSpPr>
        <p:spPr>
          <a:xfrm>
            <a:off x="3019647" y="3636335"/>
            <a:ext cx="637953" cy="583665"/>
          </a:xfrm>
          <a:custGeom>
            <a:avLst/>
            <a:gdLst>
              <a:gd name="connsiteX0" fmla="*/ 446567 w 637953"/>
              <a:gd name="connsiteY0" fmla="*/ 0 h 583665"/>
              <a:gd name="connsiteX1" fmla="*/ 446567 w 637953"/>
              <a:gd name="connsiteY1" fmla="*/ 0 h 583665"/>
              <a:gd name="connsiteX2" fmla="*/ 170120 w 637953"/>
              <a:gd name="connsiteY2" fmla="*/ 233916 h 583665"/>
              <a:gd name="connsiteX3" fmla="*/ 85060 w 637953"/>
              <a:gd name="connsiteY3" fmla="*/ 255181 h 583665"/>
              <a:gd name="connsiteX4" fmla="*/ 42530 w 637953"/>
              <a:gd name="connsiteY4" fmla="*/ 297712 h 583665"/>
              <a:gd name="connsiteX5" fmla="*/ 0 w 637953"/>
              <a:gd name="connsiteY5" fmla="*/ 425302 h 583665"/>
              <a:gd name="connsiteX6" fmla="*/ 63795 w 637953"/>
              <a:gd name="connsiteY6" fmla="*/ 446567 h 583665"/>
              <a:gd name="connsiteX7" fmla="*/ 170120 w 637953"/>
              <a:gd name="connsiteY7" fmla="*/ 467832 h 583665"/>
              <a:gd name="connsiteX8" fmla="*/ 233916 w 637953"/>
              <a:gd name="connsiteY8" fmla="*/ 510363 h 583665"/>
              <a:gd name="connsiteX9" fmla="*/ 361506 w 637953"/>
              <a:gd name="connsiteY9" fmla="*/ 552893 h 583665"/>
              <a:gd name="connsiteX10" fmla="*/ 425302 w 637953"/>
              <a:gd name="connsiteY10" fmla="*/ 574158 h 583665"/>
              <a:gd name="connsiteX11" fmla="*/ 574158 w 637953"/>
              <a:gd name="connsiteY11" fmla="*/ 552893 h 583665"/>
              <a:gd name="connsiteX12" fmla="*/ 637953 w 637953"/>
              <a:gd name="connsiteY12" fmla="*/ 297712 h 583665"/>
              <a:gd name="connsiteX13" fmla="*/ 574158 w 637953"/>
              <a:gd name="connsiteY13" fmla="*/ 106325 h 583665"/>
              <a:gd name="connsiteX14" fmla="*/ 531627 w 637953"/>
              <a:gd name="connsiteY14" fmla="*/ 63795 h 583665"/>
              <a:gd name="connsiteX15" fmla="*/ 446567 w 637953"/>
              <a:gd name="connsiteY15" fmla="*/ 0 h 58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7953" h="583665">
                <a:moveTo>
                  <a:pt x="446567" y="0"/>
                </a:moveTo>
                <a:lnTo>
                  <a:pt x="446567" y="0"/>
                </a:lnTo>
                <a:cubicBezTo>
                  <a:pt x="261391" y="264536"/>
                  <a:pt x="388836" y="190173"/>
                  <a:pt x="170120" y="233916"/>
                </a:cubicBezTo>
                <a:cubicBezTo>
                  <a:pt x="141462" y="239648"/>
                  <a:pt x="113413" y="248093"/>
                  <a:pt x="85060" y="255181"/>
                </a:cubicBezTo>
                <a:cubicBezTo>
                  <a:pt x="70883" y="269358"/>
                  <a:pt x="51496" y="279780"/>
                  <a:pt x="42530" y="297712"/>
                </a:cubicBezTo>
                <a:cubicBezTo>
                  <a:pt x="22481" y="337810"/>
                  <a:pt x="0" y="425302"/>
                  <a:pt x="0" y="425302"/>
                </a:cubicBezTo>
                <a:cubicBezTo>
                  <a:pt x="21265" y="432390"/>
                  <a:pt x="42049" y="441130"/>
                  <a:pt x="63795" y="446567"/>
                </a:cubicBezTo>
                <a:cubicBezTo>
                  <a:pt x="98859" y="455333"/>
                  <a:pt x="136278" y="455141"/>
                  <a:pt x="170120" y="467832"/>
                </a:cubicBezTo>
                <a:cubicBezTo>
                  <a:pt x="194050" y="476806"/>
                  <a:pt x="210561" y="499983"/>
                  <a:pt x="233916" y="510363"/>
                </a:cubicBezTo>
                <a:cubicBezTo>
                  <a:pt x="274883" y="528571"/>
                  <a:pt x="318976" y="538716"/>
                  <a:pt x="361506" y="552893"/>
                </a:cubicBezTo>
                <a:lnTo>
                  <a:pt x="425302" y="574158"/>
                </a:lnTo>
                <a:cubicBezTo>
                  <a:pt x="474921" y="567070"/>
                  <a:pt x="534594" y="583665"/>
                  <a:pt x="574158" y="552893"/>
                </a:cubicBezTo>
                <a:cubicBezTo>
                  <a:pt x="606423" y="527798"/>
                  <a:pt x="632304" y="331606"/>
                  <a:pt x="637953" y="297712"/>
                </a:cubicBezTo>
                <a:cubicBezTo>
                  <a:pt x="618387" y="180314"/>
                  <a:pt x="637107" y="185011"/>
                  <a:pt x="574158" y="106325"/>
                </a:cubicBezTo>
                <a:cubicBezTo>
                  <a:pt x="561633" y="90669"/>
                  <a:pt x="548819" y="74110"/>
                  <a:pt x="531627" y="63795"/>
                </a:cubicBezTo>
                <a:cubicBezTo>
                  <a:pt x="461107" y="21484"/>
                  <a:pt x="460744" y="10632"/>
                  <a:pt x="446567" y="0"/>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53"/>
          <p:cNvSpPr/>
          <p:nvPr/>
        </p:nvSpPr>
        <p:spPr>
          <a:xfrm>
            <a:off x="2360428" y="4997302"/>
            <a:ext cx="677872" cy="966145"/>
          </a:xfrm>
          <a:custGeom>
            <a:avLst/>
            <a:gdLst>
              <a:gd name="connsiteX0" fmla="*/ 276446 w 677872"/>
              <a:gd name="connsiteY0" fmla="*/ 106326 h 966145"/>
              <a:gd name="connsiteX1" fmla="*/ 276446 w 677872"/>
              <a:gd name="connsiteY1" fmla="*/ 106326 h 966145"/>
              <a:gd name="connsiteX2" fmla="*/ 212651 w 677872"/>
              <a:gd name="connsiteY2" fmla="*/ 276447 h 966145"/>
              <a:gd name="connsiteX3" fmla="*/ 148856 w 677872"/>
              <a:gd name="connsiteY3" fmla="*/ 318977 h 966145"/>
              <a:gd name="connsiteX4" fmla="*/ 127591 w 677872"/>
              <a:gd name="connsiteY4" fmla="*/ 382772 h 966145"/>
              <a:gd name="connsiteX5" fmla="*/ 85060 w 677872"/>
              <a:gd name="connsiteY5" fmla="*/ 425303 h 966145"/>
              <a:gd name="connsiteX6" fmla="*/ 42530 w 677872"/>
              <a:gd name="connsiteY6" fmla="*/ 489098 h 966145"/>
              <a:gd name="connsiteX7" fmla="*/ 0 w 677872"/>
              <a:gd name="connsiteY7" fmla="*/ 616689 h 966145"/>
              <a:gd name="connsiteX8" fmla="*/ 21265 w 677872"/>
              <a:gd name="connsiteY8" fmla="*/ 765545 h 966145"/>
              <a:gd name="connsiteX9" fmla="*/ 127591 w 677872"/>
              <a:gd name="connsiteY9" fmla="*/ 871870 h 966145"/>
              <a:gd name="connsiteX10" fmla="*/ 191386 w 677872"/>
              <a:gd name="connsiteY10" fmla="*/ 893135 h 966145"/>
              <a:gd name="connsiteX11" fmla="*/ 361507 w 677872"/>
              <a:gd name="connsiteY11" fmla="*/ 956931 h 966145"/>
              <a:gd name="connsiteX12" fmla="*/ 489098 w 677872"/>
              <a:gd name="connsiteY12" fmla="*/ 935665 h 966145"/>
              <a:gd name="connsiteX13" fmla="*/ 510363 w 677872"/>
              <a:gd name="connsiteY13" fmla="*/ 829340 h 966145"/>
              <a:gd name="connsiteX14" fmla="*/ 574158 w 677872"/>
              <a:gd name="connsiteY14" fmla="*/ 723014 h 966145"/>
              <a:gd name="connsiteX15" fmla="*/ 595423 w 677872"/>
              <a:gd name="connsiteY15" fmla="*/ 659219 h 966145"/>
              <a:gd name="connsiteX16" fmla="*/ 659219 w 677872"/>
              <a:gd name="connsiteY16" fmla="*/ 531628 h 966145"/>
              <a:gd name="connsiteX17" fmla="*/ 637953 w 677872"/>
              <a:gd name="connsiteY17" fmla="*/ 361507 h 966145"/>
              <a:gd name="connsiteX18" fmla="*/ 595423 w 677872"/>
              <a:gd name="connsiteY18" fmla="*/ 233917 h 966145"/>
              <a:gd name="connsiteX19" fmla="*/ 574158 w 677872"/>
              <a:gd name="connsiteY19" fmla="*/ 127591 h 966145"/>
              <a:gd name="connsiteX20" fmla="*/ 531628 w 677872"/>
              <a:gd name="connsiteY20" fmla="*/ 0 h 966145"/>
              <a:gd name="connsiteX21" fmla="*/ 318977 w 677872"/>
              <a:gd name="connsiteY21" fmla="*/ 42531 h 966145"/>
              <a:gd name="connsiteX22" fmla="*/ 276446 w 677872"/>
              <a:gd name="connsiteY22" fmla="*/ 85061 h 966145"/>
              <a:gd name="connsiteX23" fmla="*/ 276446 w 677872"/>
              <a:gd name="connsiteY23" fmla="*/ 106326 h 9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7872" h="966145">
                <a:moveTo>
                  <a:pt x="276446" y="106326"/>
                </a:moveTo>
                <a:lnTo>
                  <a:pt x="276446" y="106326"/>
                </a:lnTo>
                <a:cubicBezTo>
                  <a:pt x="255181" y="163033"/>
                  <a:pt x="243810" y="224515"/>
                  <a:pt x="212651" y="276447"/>
                </a:cubicBezTo>
                <a:cubicBezTo>
                  <a:pt x="199502" y="298362"/>
                  <a:pt x="164822" y="299020"/>
                  <a:pt x="148856" y="318977"/>
                </a:cubicBezTo>
                <a:cubicBezTo>
                  <a:pt x="134853" y="336480"/>
                  <a:pt x="139124" y="363551"/>
                  <a:pt x="127591" y="382772"/>
                </a:cubicBezTo>
                <a:cubicBezTo>
                  <a:pt x="117276" y="399964"/>
                  <a:pt x="97585" y="409647"/>
                  <a:pt x="85060" y="425303"/>
                </a:cubicBezTo>
                <a:cubicBezTo>
                  <a:pt x="69094" y="445260"/>
                  <a:pt x="52910" y="465743"/>
                  <a:pt x="42530" y="489098"/>
                </a:cubicBezTo>
                <a:cubicBezTo>
                  <a:pt x="24323" y="530065"/>
                  <a:pt x="0" y="616689"/>
                  <a:pt x="0" y="616689"/>
                </a:cubicBezTo>
                <a:cubicBezTo>
                  <a:pt x="7088" y="666308"/>
                  <a:pt x="6862" y="717536"/>
                  <a:pt x="21265" y="765545"/>
                </a:cubicBezTo>
                <a:cubicBezTo>
                  <a:pt x="36276" y="815581"/>
                  <a:pt x="84226" y="850188"/>
                  <a:pt x="127591" y="871870"/>
                </a:cubicBezTo>
                <a:cubicBezTo>
                  <a:pt x="147640" y="881894"/>
                  <a:pt x="171337" y="883111"/>
                  <a:pt x="191386" y="893135"/>
                </a:cubicBezTo>
                <a:cubicBezTo>
                  <a:pt x="337405" y="966145"/>
                  <a:pt x="156367" y="915902"/>
                  <a:pt x="361507" y="956931"/>
                </a:cubicBezTo>
                <a:cubicBezTo>
                  <a:pt x="404037" y="949842"/>
                  <a:pt x="456361" y="963725"/>
                  <a:pt x="489098" y="935665"/>
                </a:cubicBezTo>
                <a:cubicBezTo>
                  <a:pt x="516540" y="912143"/>
                  <a:pt x="501597" y="864404"/>
                  <a:pt x="510363" y="829340"/>
                </a:cubicBezTo>
                <a:cubicBezTo>
                  <a:pt x="528766" y="755727"/>
                  <a:pt x="524009" y="773165"/>
                  <a:pt x="574158" y="723014"/>
                </a:cubicBezTo>
                <a:cubicBezTo>
                  <a:pt x="581246" y="701749"/>
                  <a:pt x="585399" y="679268"/>
                  <a:pt x="595423" y="659219"/>
                </a:cubicBezTo>
                <a:cubicBezTo>
                  <a:pt x="677872" y="494322"/>
                  <a:pt x="605765" y="691986"/>
                  <a:pt x="659219" y="531628"/>
                </a:cubicBezTo>
                <a:cubicBezTo>
                  <a:pt x="652130" y="474921"/>
                  <a:pt x="649927" y="417387"/>
                  <a:pt x="637953" y="361507"/>
                </a:cubicBezTo>
                <a:cubicBezTo>
                  <a:pt x="628560" y="317672"/>
                  <a:pt x="604215" y="277877"/>
                  <a:pt x="595423" y="233917"/>
                </a:cubicBezTo>
                <a:cubicBezTo>
                  <a:pt x="588335" y="198475"/>
                  <a:pt x="583668" y="162461"/>
                  <a:pt x="574158" y="127591"/>
                </a:cubicBezTo>
                <a:cubicBezTo>
                  <a:pt x="562362" y="84340"/>
                  <a:pt x="531628" y="0"/>
                  <a:pt x="531628" y="0"/>
                </a:cubicBezTo>
                <a:cubicBezTo>
                  <a:pt x="505810" y="3688"/>
                  <a:pt x="365374" y="14692"/>
                  <a:pt x="318977" y="42531"/>
                </a:cubicBezTo>
                <a:cubicBezTo>
                  <a:pt x="301785" y="52846"/>
                  <a:pt x="290623" y="70884"/>
                  <a:pt x="276446" y="85061"/>
                </a:cubicBezTo>
                <a:lnTo>
                  <a:pt x="276446" y="106326"/>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55"/>
          <p:cNvSpPr/>
          <p:nvPr/>
        </p:nvSpPr>
        <p:spPr>
          <a:xfrm>
            <a:off x="527335" y="5018567"/>
            <a:ext cx="557186" cy="1254642"/>
          </a:xfrm>
          <a:custGeom>
            <a:avLst/>
            <a:gdLst>
              <a:gd name="connsiteX0" fmla="*/ 450860 w 557186"/>
              <a:gd name="connsiteY0" fmla="*/ 0 h 1254642"/>
              <a:gd name="connsiteX1" fmla="*/ 450860 w 557186"/>
              <a:gd name="connsiteY1" fmla="*/ 0 h 1254642"/>
              <a:gd name="connsiteX2" fmla="*/ 259474 w 557186"/>
              <a:gd name="connsiteY2" fmla="*/ 191386 h 1254642"/>
              <a:gd name="connsiteX3" fmla="*/ 131884 w 557186"/>
              <a:gd name="connsiteY3" fmla="*/ 361507 h 1254642"/>
              <a:gd name="connsiteX4" fmla="*/ 110618 w 557186"/>
              <a:gd name="connsiteY4" fmla="*/ 425303 h 1254642"/>
              <a:gd name="connsiteX5" fmla="*/ 46823 w 557186"/>
              <a:gd name="connsiteY5" fmla="*/ 552893 h 1254642"/>
              <a:gd name="connsiteX6" fmla="*/ 4293 w 557186"/>
              <a:gd name="connsiteY6" fmla="*/ 1084521 h 1254642"/>
              <a:gd name="connsiteX7" fmla="*/ 25558 w 557186"/>
              <a:gd name="connsiteY7" fmla="*/ 1190847 h 1254642"/>
              <a:gd name="connsiteX8" fmla="*/ 153149 w 557186"/>
              <a:gd name="connsiteY8" fmla="*/ 1233377 h 1254642"/>
              <a:gd name="connsiteX9" fmla="*/ 216944 w 557186"/>
              <a:gd name="connsiteY9" fmla="*/ 1254642 h 1254642"/>
              <a:gd name="connsiteX10" fmla="*/ 450860 w 557186"/>
              <a:gd name="connsiteY10" fmla="*/ 1233377 h 1254642"/>
              <a:gd name="connsiteX11" fmla="*/ 514656 w 557186"/>
              <a:gd name="connsiteY11" fmla="*/ 1212112 h 1254642"/>
              <a:gd name="connsiteX12" fmla="*/ 557186 w 557186"/>
              <a:gd name="connsiteY12" fmla="*/ 1084521 h 1254642"/>
              <a:gd name="connsiteX13" fmla="*/ 493391 w 557186"/>
              <a:gd name="connsiteY13" fmla="*/ 255182 h 1254642"/>
              <a:gd name="connsiteX14" fmla="*/ 450860 w 557186"/>
              <a:gd name="connsiteY14" fmla="*/ 85061 h 1254642"/>
              <a:gd name="connsiteX15" fmla="*/ 450860 w 557186"/>
              <a:gd name="connsiteY15" fmla="*/ 0 h 12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7186" h="1254642">
                <a:moveTo>
                  <a:pt x="450860" y="0"/>
                </a:moveTo>
                <a:lnTo>
                  <a:pt x="450860" y="0"/>
                </a:lnTo>
                <a:cubicBezTo>
                  <a:pt x="154419" y="254094"/>
                  <a:pt x="388385" y="30248"/>
                  <a:pt x="259474" y="191386"/>
                </a:cubicBezTo>
                <a:cubicBezTo>
                  <a:pt x="201899" y="263355"/>
                  <a:pt x="174277" y="234332"/>
                  <a:pt x="131884" y="361507"/>
                </a:cubicBezTo>
                <a:cubicBezTo>
                  <a:pt x="124795" y="382772"/>
                  <a:pt x="120643" y="405254"/>
                  <a:pt x="110618" y="425303"/>
                </a:cubicBezTo>
                <a:cubicBezTo>
                  <a:pt x="28174" y="590190"/>
                  <a:pt x="100272" y="392546"/>
                  <a:pt x="46823" y="552893"/>
                </a:cubicBezTo>
                <a:cubicBezTo>
                  <a:pt x="37675" y="653522"/>
                  <a:pt x="4293" y="1003993"/>
                  <a:pt x="4293" y="1084521"/>
                </a:cubicBezTo>
                <a:cubicBezTo>
                  <a:pt x="4293" y="1120665"/>
                  <a:pt x="0" y="1165289"/>
                  <a:pt x="25558" y="1190847"/>
                </a:cubicBezTo>
                <a:cubicBezTo>
                  <a:pt x="57258" y="1222547"/>
                  <a:pt x="110619" y="1219200"/>
                  <a:pt x="153149" y="1233377"/>
                </a:cubicBezTo>
                <a:lnTo>
                  <a:pt x="216944" y="1254642"/>
                </a:lnTo>
                <a:cubicBezTo>
                  <a:pt x="294916" y="1247554"/>
                  <a:pt x="373353" y="1244449"/>
                  <a:pt x="450860" y="1233377"/>
                </a:cubicBezTo>
                <a:cubicBezTo>
                  <a:pt x="473050" y="1230207"/>
                  <a:pt x="501627" y="1230352"/>
                  <a:pt x="514656" y="1212112"/>
                </a:cubicBezTo>
                <a:cubicBezTo>
                  <a:pt x="540713" y="1175632"/>
                  <a:pt x="557186" y="1084521"/>
                  <a:pt x="557186" y="1084521"/>
                </a:cubicBezTo>
                <a:cubicBezTo>
                  <a:pt x="436859" y="723540"/>
                  <a:pt x="535810" y="1061129"/>
                  <a:pt x="493391" y="255182"/>
                </a:cubicBezTo>
                <a:cubicBezTo>
                  <a:pt x="491964" y="228065"/>
                  <a:pt x="468525" y="120391"/>
                  <a:pt x="450860" y="85061"/>
                </a:cubicBezTo>
                <a:cubicBezTo>
                  <a:pt x="439430" y="62202"/>
                  <a:pt x="450860" y="14177"/>
                  <a:pt x="450860" y="0"/>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56"/>
          <p:cNvSpPr/>
          <p:nvPr/>
        </p:nvSpPr>
        <p:spPr>
          <a:xfrm>
            <a:off x="1028873" y="3839476"/>
            <a:ext cx="651071" cy="779859"/>
          </a:xfrm>
          <a:custGeom>
            <a:avLst/>
            <a:gdLst>
              <a:gd name="connsiteX0" fmla="*/ 502215 w 651071"/>
              <a:gd name="connsiteY0" fmla="*/ 30775 h 779859"/>
              <a:gd name="connsiteX1" fmla="*/ 502215 w 651071"/>
              <a:gd name="connsiteY1" fmla="*/ 30775 h 779859"/>
              <a:gd name="connsiteX2" fmla="*/ 76913 w 651071"/>
              <a:gd name="connsiteY2" fmla="*/ 73305 h 779859"/>
              <a:gd name="connsiteX3" fmla="*/ 34383 w 651071"/>
              <a:gd name="connsiteY3" fmla="*/ 115836 h 779859"/>
              <a:gd name="connsiteX4" fmla="*/ 34383 w 651071"/>
              <a:gd name="connsiteY4" fmla="*/ 328487 h 779859"/>
              <a:gd name="connsiteX5" fmla="*/ 55648 w 651071"/>
              <a:gd name="connsiteY5" fmla="*/ 392282 h 779859"/>
              <a:gd name="connsiteX6" fmla="*/ 119443 w 651071"/>
              <a:gd name="connsiteY6" fmla="*/ 413547 h 779859"/>
              <a:gd name="connsiteX7" fmla="*/ 204504 w 651071"/>
              <a:gd name="connsiteY7" fmla="*/ 498608 h 779859"/>
              <a:gd name="connsiteX8" fmla="*/ 289564 w 651071"/>
              <a:gd name="connsiteY8" fmla="*/ 668729 h 779859"/>
              <a:gd name="connsiteX9" fmla="*/ 353360 w 651071"/>
              <a:gd name="connsiteY9" fmla="*/ 775054 h 779859"/>
              <a:gd name="connsiteX10" fmla="*/ 438420 w 651071"/>
              <a:gd name="connsiteY10" fmla="*/ 753789 h 779859"/>
              <a:gd name="connsiteX11" fmla="*/ 480950 w 651071"/>
              <a:gd name="connsiteY11" fmla="*/ 689994 h 779859"/>
              <a:gd name="connsiteX12" fmla="*/ 544746 w 651071"/>
              <a:gd name="connsiteY12" fmla="*/ 626198 h 779859"/>
              <a:gd name="connsiteX13" fmla="*/ 566011 w 651071"/>
              <a:gd name="connsiteY13" fmla="*/ 562403 h 779859"/>
              <a:gd name="connsiteX14" fmla="*/ 651071 w 651071"/>
              <a:gd name="connsiteY14" fmla="*/ 456077 h 779859"/>
              <a:gd name="connsiteX15" fmla="*/ 608541 w 651071"/>
              <a:gd name="connsiteY15" fmla="*/ 200896 h 779859"/>
              <a:gd name="connsiteX16" fmla="*/ 566011 w 651071"/>
              <a:gd name="connsiteY16" fmla="*/ 137101 h 779859"/>
              <a:gd name="connsiteX17" fmla="*/ 502215 w 651071"/>
              <a:gd name="connsiteY17" fmla="*/ 30775 h 7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071" h="779859">
                <a:moveTo>
                  <a:pt x="502215" y="30775"/>
                </a:moveTo>
                <a:lnTo>
                  <a:pt x="502215" y="30775"/>
                </a:lnTo>
                <a:cubicBezTo>
                  <a:pt x="496250" y="31317"/>
                  <a:pt x="106823" y="65148"/>
                  <a:pt x="76913" y="73305"/>
                </a:cubicBezTo>
                <a:cubicBezTo>
                  <a:pt x="57570" y="78580"/>
                  <a:pt x="48560" y="101659"/>
                  <a:pt x="34383" y="115836"/>
                </a:cubicBezTo>
                <a:cubicBezTo>
                  <a:pt x="0" y="218986"/>
                  <a:pt x="3839" y="175767"/>
                  <a:pt x="34383" y="328487"/>
                </a:cubicBezTo>
                <a:cubicBezTo>
                  <a:pt x="38779" y="350467"/>
                  <a:pt x="39798" y="376432"/>
                  <a:pt x="55648" y="392282"/>
                </a:cubicBezTo>
                <a:cubicBezTo>
                  <a:pt x="71498" y="408132"/>
                  <a:pt x="98178" y="406459"/>
                  <a:pt x="119443" y="413547"/>
                </a:cubicBezTo>
                <a:cubicBezTo>
                  <a:pt x="147797" y="441901"/>
                  <a:pt x="191824" y="460568"/>
                  <a:pt x="204504" y="498608"/>
                </a:cubicBezTo>
                <a:cubicBezTo>
                  <a:pt x="253374" y="645218"/>
                  <a:pt x="215334" y="594498"/>
                  <a:pt x="289564" y="668729"/>
                </a:cubicBezTo>
                <a:cubicBezTo>
                  <a:pt x="297972" y="693953"/>
                  <a:pt x="312149" y="768186"/>
                  <a:pt x="353360" y="775054"/>
                </a:cubicBezTo>
                <a:cubicBezTo>
                  <a:pt x="382188" y="779859"/>
                  <a:pt x="410067" y="760877"/>
                  <a:pt x="438420" y="753789"/>
                </a:cubicBezTo>
                <a:cubicBezTo>
                  <a:pt x="452597" y="732524"/>
                  <a:pt x="464589" y="709628"/>
                  <a:pt x="480950" y="689994"/>
                </a:cubicBezTo>
                <a:cubicBezTo>
                  <a:pt x="500203" y="666891"/>
                  <a:pt x="528064" y="651221"/>
                  <a:pt x="544746" y="626198"/>
                </a:cubicBezTo>
                <a:cubicBezTo>
                  <a:pt x="557180" y="607547"/>
                  <a:pt x="555987" y="582452"/>
                  <a:pt x="566011" y="562403"/>
                </a:cubicBezTo>
                <a:cubicBezTo>
                  <a:pt x="592836" y="508753"/>
                  <a:pt x="611514" y="495635"/>
                  <a:pt x="651071" y="456077"/>
                </a:cubicBezTo>
                <a:cubicBezTo>
                  <a:pt x="644333" y="395437"/>
                  <a:pt x="644166" y="272147"/>
                  <a:pt x="608541" y="200896"/>
                </a:cubicBezTo>
                <a:cubicBezTo>
                  <a:pt x="597111" y="178037"/>
                  <a:pt x="580188" y="158366"/>
                  <a:pt x="566011" y="137101"/>
                </a:cubicBezTo>
                <a:cubicBezTo>
                  <a:pt x="520310" y="0"/>
                  <a:pt x="512848" y="48496"/>
                  <a:pt x="502215" y="30775"/>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orme libre 57"/>
          <p:cNvSpPr/>
          <p:nvPr/>
        </p:nvSpPr>
        <p:spPr>
          <a:xfrm>
            <a:off x="2017106" y="2594344"/>
            <a:ext cx="555973" cy="874345"/>
          </a:xfrm>
          <a:custGeom>
            <a:avLst/>
            <a:gdLst>
              <a:gd name="connsiteX0" fmla="*/ 194466 w 555973"/>
              <a:gd name="connsiteY0" fmla="*/ 21265 h 874345"/>
              <a:gd name="connsiteX1" fmla="*/ 194466 w 555973"/>
              <a:gd name="connsiteY1" fmla="*/ 21265 h 874345"/>
              <a:gd name="connsiteX2" fmla="*/ 109406 w 555973"/>
              <a:gd name="connsiteY2" fmla="*/ 191386 h 874345"/>
              <a:gd name="connsiteX3" fmla="*/ 66875 w 555973"/>
              <a:gd name="connsiteY3" fmla="*/ 318977 h 874345"/>
              <a:gd name="connsiteX4" fmla="*/ 3080 w 555973"/>
              <a:gd name="connsiteY4" fmla="*/ 637954 h 874345"/>
              <a:gd name="connsiteX5" fmla="*/ 24345 w 555973"/>
              <a:gd name="connsiteY5" fmla="*/ 850605 h 874345"/>
              <a:gd name="connsiteX6" fmla="*/ 88141 w 555973"/>
              <a:gd name="connsiteY6" fmla="*/ 871870 h 874345"/>
              <a:gd name="connsiteX7" fmla="*/ 215731 w 555973"/>
              <a:gd name="connsiteY7" fmla="*/ 829340 h 874345"/>
              <a:gd name="connsiteX8" fmla="*/ 236996 w 555973"/>
              <a:gd name="connsiteY8" fmla="*/ 765544 h 874345"/>
              <a:gd name="connsiteX9" fmla="*/ 300792 w 555973"/>
              <a:gd name="connsiteY9" fmla="*/ 744279 h 874345"/>
              <a:gd name="connsiteX10" fmla="*/ 470913 w 555973"/>
              <a:gd name="connsiteY10" fmla="*/ 680484 h 874345"/>
              <a:gd name="connsiteX11" fmla="*/ 534708 w 555973"/>
              <a:gd name="connsiteY11" fmla="*/ 637954 h 874345"/>
              <a:gd name="connsiteX12" fmla="*/ 555973 w 555973"/>
              <a:gd name="connsiteY12" fmla="*/ 574158 h 874345"/>
              <a:gd name="connsiteX13" fmla="*/ 534708 w 555973"/>
              <a:gd name="connsiteY13" fmla="*/ 191386 h 874345"/>
              <a:gd name="connsiteX14" fmla="*/ 492178 w 555973"/>
              <a:gd name="connsiteY14" fmla="*/ 127591 h 874345"/>
              <a:gd name="connsiteX15" fmla="*/ 343322 w 555973"/>
              <a:gd name="connsiteY15" fmla="*/ 0 h 874345"/>
              <a:gd name="connsiteX16" fmla="*/ 194466 w 555973"/>
              <a:gd name="connsiteY16" fmla="*/ 21265 h 8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5973" h="874345">
                <a:moveTo>
                  <a:pt x="194466" y="21265"/>
                </a:moveTo>
                <a:lnTo>
                  <a:pt x="194466" y="21265"/>
                </a:lnTo>
                <a:cubicBezTo>
                  <a:pt x="166113" y="77972"/>
                  <a:pt x="134381" y="133112"/>
                  <a:pt x="109406" y="191386"/>
                </a:cubicBezTo>
                <a:cubicBezTo>
                  <a:pt x="91746" y="232592"/>
                  <a:pt x="66875" y="318977"/>
                  <a:pt x="66875" y="318977"/>
                </a:cubicBezTo>
                <a:cubicBezTo>
                  <a:pt x="20660" y="596269"/>
                  <a:pt x="51614" y="492349"/>
                  <a:pt x="3080" y="637954"/>
                </a:cubicBezTo>
                <a:cubicBezTo>
                  <a:pt x="10168" y="708838"/>
                  <a:pt x="0" y="783657"/>
                  <a:pt x="24345" y="850605"/>
                </a:cubicBezTo>
                <a:cubicBezTo>
                  <a:pt x="32005" y="871671"/>
                  <a:pt x="65863" y="874345"/>
                  <a:pt x="88141" y="871870"/>
                </a:cubicBezTo>
                <a:cubicBezTo>
                  <a:pt x="132697" y="866919"/>
                  <a:pt x="215731" y="829340"/>
                  <a:pt x="215731" y="829340"/>
                </a:cubicBezTo>
                <a:cubicBezTo>
                  <a:pt x="222819" y="808075"/>
                  <a:pt x="221146" y="781394"/>
                  <a:pt x="236996" y="765544"/>
                </a:cubicBezTo>
                <a:cubicBezTo>
                  <a:pt x="252846" y="749694"/>
                  <a:pt x="280189" y="753109"/>
                  <a:pt x="300792" y="744279"/>
                </a:cubicBezTo>
                <a:cubicBezTo>
                  <a:pt x="456475" y="677558"/>
                  <a:pt x="314088" y="719690"/>
                  <a:pt x="470913" y="680484"/>
                </a:cubicBezTo>
                <a:cubicBezTo>
                  <a:pt x="492178" y="666307"/>
                  <a:pt x="518743" y="657911"/>
                  <a:pt x="534708" y="637954"/>
                </a:cubicBezTo>
                <a:cubicBezTo>
                  <a:pt x="548711" y="620450"/>
                  <a:pt x="555973" y="596574"/>
                  <a:pt x="555973" y="574158"/>
                </a:cubicBezTo>
                <a:cubicBezTo>
                  <a:pt x="555973" y="446371"/>
                  <a:pt x="552780" y="317889"/>
                  <a:pt x="534708" y="191386"/>
                </a:cubicBezTo>
                <a:cubicBezTo>
                  <a:pt x="531094" y="166086"/>
                  <a:pt x="508811" y="146996"/>
                  <a:pt x="492178" y="127591"/>
                </a:cubicBezTo>
                <a:cubicBezTo>
                  <a:pt x="423423" y="47376"/>
                  <a:pt x="418570" y="50165"/>
                  <a:pt x="343322" y="0"/>
                </a:cubicBezTo>
                <a:cubicBezTo>
                  <a:pt x="205843" y="22913"/>
                  <a:pt x="219275" y="17721"/>
                  <a:pt x="194466" y="21265"/>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orme libre 58"/>
          <p:cNvSpPr/>
          <p:nvPr/>
        </p:nvSpPr>
        <p:spPr>
          <a:xfrm>
            <a:off x="3131840" y="5661249"/>
            <a:ext cx="720080" cy="720080"/>
          </a:xfrm>
          <a:custGeom>
            <a:avLst/>
            <a:gdLst>
              <a:gd name="connsiteX0" fmla="*/ 502215 w 651071"/>
              <a:gd name="connsiteY0" fmla="*/ 30775 h 779859"/>
              <a:gd name="connsiteX1" fmla="*/ 502215 w 651071"/>
              <a:gd name="connsiteY1" fmla="*/ 30775 h 779859"/>
              <a:gd name="connsiteX2" fmla="*/ 76913 w 651071"/>
              <a:gd name="connsiteY2" fmla="*/ 73305 h 779859"/>
              <a:gd name="connsiteX3" fmla="*/ 34383 w 651071"/>
              <a:gd name="connsiteY3" fmla="*/ 115836 h 779859"/>
              <a:gd name="connsiteX4" fmla="*/ 34383 w 651071"/>
              <a:gd name="connsiteY4" fmla="*/ 328487 h 779859"/>
              <a:gd name="connsiteX5" fmla="*/ 55648 w 651071"/>
              <a:gd name="connsiteY5" fmla="*/ 392282 h 779859"/>
              <a:gd name="connsiteX6" fmla="*/ 119443 w 651071"/>
              <a:gd name="connsiteY6" fmla="*/ 413547 h 779859"/>
              <a:gd name="connsiteX7" fmla="*/ 204504 w 651071"/>
              <a:gd name="connsiteY7" fmla="*/ 498608 h 779859"/>
              <a:gd name="connsiteX8" fmla="*/ 289564 w 651071"/>
              <a:gd name="connsiteY8" fmla="*/ 668729 h 779859"/>
              <a:gd name="connsiteX9" fmla="*/ 353360 w 651071"/>
              <a:gd name="connsiteY9" fmla="*/ 775054 h 779859"/>
              <a:gd name="connsiteX10" fmla="*/ 438420 w 651071"/>
              <a:gd name="connsiteY10" fmla="*/ 753789 h 779859"/>
              <a:gd name="connsiteX11" fmla="*/ 480950 w 651071"/>
              <a:gd name="connsiteY11" fmla="*/ 689994 h 779859"/>
              <a:gd name="connsiteX12" fmla="*/ 544746 w 651071"/>
              <a:gd name="connsiteY12" fmla="*/ 626198 h 779859"/>
              <a:gd name="connsiteX13" fmla="*/ 566011 w 651071"/>
              <a:gd name="connsiteY13" fmla="*/ 562403 h 779859"/>
              <a:gd name="connsiteX14" fmla="*/ 651071 w 651071"/>
              <a:gd name="connsiteY14" fmla="*/ 456077 h 779859"/>
              <a:gd name="connsiteX15" fmla="*/ 608541 w 651071"/>
              <a:gd name="connsiteY15" fmla="*/ 200896 h 779859"/>
              <a:gd name="connsiteX16" fmla="*/ 566011 w 651071"/>
              <a:gd name="connsiteY16" fmla="*/ 137101 h 779859"/>
              <a:gd name="connsiteX17" fmla="*/ 502215 w 651071"/>
              <a:gd name="connsiteY17" fmla="*/ 30775 h 7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071" h="779859">
                <a:moveTo>
                  <a:pt x="502215" y="30775"/>
                </a:moveTo>
                <a:lnTo>
                  <a:pt x="502215" y="30775"/>
                </a:lnTo>
                <a:cubicBezTo>
                  <a:pt x="496250" y="31317"/>
                  <a:pt x="106823" y="65148"/>
                  <a:pt x="76913" y="73305"/>
                </a:cubicBezTo>
                <a:cubicBezTo>
                  <a:pt x="57570" y="78580"/>
                  <a:pt x="48560" y="101659"/>
                  <a:pt x="34383" y="115836"/>
                </a:cubicBezTo>
                <a:cubicBezTo>
                  <a:pt x="0" y="218986"/>
                  <a:pt x="3839" y="175767"/>
                  <a:pt x="34383" y="328487"/>
                </a:cubicBezTo>
                <a:cubicBezTo>
                  <a:pt x="38779" y="350467"/>
                  <a:pt x="39798" y="376432"/>
                  <a:pt x="55648" y="392282"/>
                </a:cubicBezTo>
                <a:cubicBezTo>
                  <a:pt x="71498" y="408132"/>
                  <a:pt x="98178" y="406459"/>
                  <a:pt x="119443" y="413547"/>
                </a:cubicBezTo>
                <a:cubicBezTo>
                  <a:pt x="147797" y="441901"/>
                  <a:pt x="191824" y="460568"/>
                  <a:pt x="204504" y="498608"/>
                </a:cubicBezTo>
                <a:cubicBezTo>
                  <a:pt x="253374" y="645218"/>
                  <a:pt x="215334" y="594498"/>
                  <a:pt x="289564" y="668729"/>
                </a:cubicBezTo>
                <a:cubicBezTo>
                  <a:pt x="297972" y="693953"/>
                  <a:pt x="312149" y="768186"/>
                  <a:pt x="353360" y="775054"/>
                </a:cubicBezTo>
                <a:cubicBezTo>
                  <a:pt x="382188" y="779859"/>
                  <a:pt x="410067" y="760877"/>
                  <a:pt x="438420" y="753789"/>
                </a:cubicBezTo>
                <a:cubicBezTo>
                  <a:pt x="452597" y="732524"/>
                  <a:pt x="464589" y="709628"/>
                  <a:pt x="480950" y="689994"/>
                </a:cubicBezTo>
                <a:cubicBezTo>
                  <a:pt x="500203" y="666891"/>
                  <a:pt x="528064" y="651221"/>
                  <a:pt x="544746" y="626198"/>
                </a:cubicBezTo>
                <a:cubicBezTo>
                  <a:pt x="557180" y="607547"/>
                  <a:pt x="555987" y="582452"/>
                  <a:pt x="566011" y="562403"/>
                </a:cubicBezTo>
                <a:cubicBezTo>
                  <a:pt x="592836" y="508753"/>
                  <a:pt x="611514" y="495635"/>
                  <a:pt x="651071" y="456077"/>
                </a:cubicBezTo>
                <a:cubicBezTo>
                  <a:pt x="644333" y="395437"/>
                  <a:pt x="644166" y="272147"/>
                  <a:pt x="608541" y="200896"/>
                </a:cubicBezTo>
                <a:cubicBezTo>
                  <a:pt x="597111" y="178037"/>
                  <a:pt x="580188" y="158366"/>
                  <a:pt x="566011" y="137101"/>
                </a:cubicBezTo>
                <a:cubicBezTo>
                  <a:pt x="520310" y="0"/>
                  <a:pt x="512848" y="48496"/>
                  <a:pt x="502215" y="30775"/>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p:cNvSpPr txBox="1"/>
          <p:nvPr/>
        </p:nvSpPr>
        <p:spPr>
          <a:xfrm>
            <a:off x="395536" y="1052736"/>
            <a:ext cx="1224136" cy="523220"/>
          </a:xfrm>
          <a:prstGeom prst="rect">
            <a:avLst/>
          </a:prstGeom>
          <a:noFill/>
        </p:spPr>
        <p:txBody>
          <a:bodyPr wrap="square" rtlCol="0">
            <a:spAutoFit/>
          </a:bodyPr>
          <a:lstStyle/>
          <a:p>
            <a:r>
              <a:rPr lang="fr-FR" sz="1400" dirty="0" smtClean="0">
                <a:solidFill>
                  <a:srgbClr val="FF0000"/>
                </a:solidFill>
              </a:rPr>
              <a:t>Région parisienne</a:t>
            </a:r>
            <a:endParaRPr lang="fr-FR" sz="1400" dirty="0">
              <a:solidFill>
                <a:srgbClr val="FF0000"/>
              </a:solidFill>
            </a:endParaRPr>
          </a:p>
        </p:txBody>
      </p:sp>
      <p:sp>
        <p:nvSpPr>
          <p:cNvPr id="61" name="ZoneTexte 60"/>
          <p:cNvSpPr txBox="1"/>
          <p:nvPr/>
        </p:nvSpPr>
        <p:spPr>
          <a:xfrm>
            <a:off x="323528" y="2348880"/>
            <a:ext cx="1224136" cy="523220"/>
          </a:xfrm>
          <a:prstGeom prst="rect">
            <a:avLst/>
          </a:prstGeom>
          <a:noFill/>
        </p:spPr>
        <p:txBody>
          <a:bodyPr wrap="square" rtlCol="0">
            <a:spAutoFit/>
          </a:bodyPr>
          <a:lstStyle/>
          <a:p>
            <a:r>
              <a:rPr lang="fr-FR" sz="1400" dirty="0" smtClean="0">
                <a:solidFill>
                  <a:srgbClr val="FF0000"/>
                </a:solidFill>
              </a:rPr>
              <a:t>Région lyonnaise</a:t>
            </a:r>
            <a:endParaRPr lang="fr-FR" sz="1400" dirty="0">
              <a:solidFill>
                <a:srgbClr val="FF0000"/>
              </a:solidFill>
            </a:endParaRPr>
          </a:p>
        </p:txBody>
      </p:sp>
      <p:sp>
        <p:nvSpPr>
          <p:cNvPr id="62" name="ZoneTexte 61"/>
          <p:cNvSpPr txBox="1"/>
          <p:nvPr/>
        </p:nvSpPr>
        <p:spPr>
          <a:xfrm>
            <a:off x="3707904" y="2924944"/>
            <a:ext cx="1224136" cy="307777"/>
          </a:xfrm>
          <a:prstGeom prst="rect">
            <a:avLst/>
          </a:prstGeom>
          <a:noFill/>
        </p:spPr>
        <p:txBody>
          <a:bodyPr wrap="square" rtlCol="0">
            <a:spAutoFit/>
          </a:bodyPr>
          <a:lstStyle/>
          <a:p>
            <a:r>
              <a:rPr lang="fr-FR" sz="1400" dirty="0" smtClean="0">
                <a:solidFill>
                  <a:srgbClr val="FF0000"/>
                </a:solidFill>
              </a:rPr>
              <a:t>Turin</a:t>
            </a:r>
            <a:endParaRPr lang="fr-FR" sz="1400" dirty="0">
              <a:solidFill>
                <a:srgbClr val="FF0000"/>
              </a:solidFill>
            </a:endParaRPr>
          </a:p>
        </p:txBody>
      </p:sp>
      <p:sp>
        <p:nvSpPr>
          <p:cNvPr id="63" name="ZoneTexte 62"/>
          <p:cNvSpPr txBox="1"/>
          <p:nvPr/>
        </p:nvSpPr>
        <p:spPr>
          <a:xfrm>
            <a:off x="1907704" y="980728"/>
            <a:ext cx="936104" cy="307777"/>
          </a:xfrm>
          <a:prstGeom prst="rect">
            <a:avLst/>
          </a:prstGeom>
          <a:noFill/>
        </p:spPr>
        <p:txBody>
          <a:bodyPr wrap="square" rtlCol="0">
            <a:spAutoFit/>
          </a:bodyPr>
          <a:lstStyle/>
          <a:p>
            <a:r>
              <a:rPr lang="fr-FR" sz="1400" dirty="0" smtClean="0"/>
              <a:t>Genève</a:t>
            </a:r>
            <a:endParaRPr lang="fr-FR" sz="1400" dirty="0"/>
          </a:p>
        </p:txBody>
      </p:sp>
      <p:sp>
        <p:nvSpPr>
          <p:cNvPr id="64" name="ZoneTexte 63"/>
          <p:cNvSpPr txBox="1"/>
          <p:nvPr/>
        </p:nvSpPr>
        <p:spPr>
          <a:xfrm>
            <a:off x="1403648" y="1988840"/>
            <a:ext cx="1080120" cy="307777"/>
          </a:xfrm>
          <a:prstGeom prst="rect">
            <a:avLst/>
          </a:prstGeom>
          <a:noFill/>
        </p:spPr>
        <p:txBody>
          <a:bodyPr wrap="square" rtlCol="0">
            <a:spAutoFit/>
          </a:bodyPr>
          <a:lstStyle/>
          <a:p>
            <a:r>
              <a:rPr lang="fr-FR" sz="1400" dirty="0" smtClean="0"/>
              <a:t>Annecy*</a:t>
            </a:r>
            <a:endParaRPr lang="fr-FR" sz="1400" dirty="0"/>
          </a:p>
        </p:txBody>
      </p:sp>
      <p:sp>
        <p:nvSpPr>
          <p:cNvPr id="65" name="ZoneTexte 64"/>
          <p:cNvSpPr txBox="1"/>
          <p:nvPr/>
        </p:nvSpPr>
        <p:spPr>
          <a:xfrm>
            <a:off x="899592" y="3212976"/>
            <a:ext cx="1368152" cy="307777"/>
          </a:xfrm>
          <a:prstGeom prst="rect">
            <a:avLst/>
          </a:prstGeom>
          <a:noFill/>
        </p:spPr>
        <p:txBody>
          <a:bodyPr wrap="square" rtlCol="0">
            <a:spAutoFit/>
          </a:bodyPr>
          <a:lstStyle/>
          <a:p>
            <a:r>
              <a:rPr lang="fr-FR" sz="1400" dirty="0" smtClean="0"/>
              <a:t>Chambéry*</a:t>
            </a:r>
            <a:endParaRPr lang="fr-FR" sz="1400" dirty="0"/>
          </a:p>
        </p:txBody>
      </p:sp>
      <p:sp>
        <p:nvSpPr>
          <p:cNvPr id="66" name="ZoneTexte 65"/>
          <p:cNvSpPr txBox="1"/>
          <p:nvPr/>
        </p:nvSpPr>
        <p:spPr>
          <a:xfrm>
            <a:off x="1403648" y="4797152"/>
            <a:ext cx="1368152" cy="307777"/>
          </a:xfrm>
          <a:prstGeom prst="rect">
            <a:avLst/>
          </a:prstGeom>
          <a:noFill/>
        </p:spPr>
        <p:txBody>
          <a:bodyPr wrap="square" rtlCol="0">
            <a:spAutoFit/>
          </a:bodyPr>
          <a:lstStyle/>
          <a:p>
            <a:r>
              <a:rPr lang="fr-FR" sz="1400" dirty="0" smtClean="0"/>
              <a:t>Grenoble*</a:t>
            </a:r>
            <a:endParaRPr lang="fr-FR" sz="1400" dirty="0"/>
          </a:p>
        </p:txBody>
      </p:sp>
      <p:sp>
        <p:nvSpPr>
          <p:cNvPr id="67" name="ZoneTexte 66"/>
          <p:cNvSpPr txBox="1"/>
          <p:nvPr/>
        </p:nvSpPr>
        <p:spPr>
          <a:xfrm>
            <a:off x="3131840" y="1772816"/>
            <a:ext cx="1368152" cy="307777"/>
          </a:xfrm>
          <a:prstGeom prst="rect">
            <a:avLst/>
          </a:prstGeom>
          <a:noFill/>
        </p:spPr>
        <p:txBody>
          <a:bodyPr wrap="square" rtlCol="0">
            <a:spAutoFit/>
          </a:bodyPr>
          <a:lstStyle/>
          <a:p>
            <a:r>
              <a:rPr lang="fr-FR" sz="1400" dirty="0" smtClean="0"/>
              <a:t>Chamonix*</a:t>
            </a:r>
            <a:endParaRPr lang="fr-FR" sz="1400" dirty="0"/>
          </a:p>
        </p:txBody>
      </p:sp>
      <p:sp>
        <p:nvSpPr>
          <p:cNvPr id="68" name="ZoneTexte 67"/>
          <p:cNvSpPr txBox="1"/>
          <p:nvPr/>
        </p:nvSpPr>
        <p:spPr>
          <a:xfrm>
            <a:off x="2411760" y="5373216"/>
            <a:ext cx="792088" cy="307777"/>
          </a:xfrm>
          <a:prstGeom prst="rect">
            <a:avLst/>
          </a:prstGeom>
          <a:noFill/>
        </p:spPr>
        <p:txBody>
          <a:bodyPr wrap="square" rtlCol="0">
            <a:spAutoFit/>
          </a:bodyPr>
          <a:lstStyle/>
          <a:p>
            <a:r>
              <a:rPr lang="fr-FR" sz="1400" dirty="0" smtClean="0"/>
              <a:t>Ecrins</a:t>
            </a:r>
            <a:endParaRPr lang="fr-FR" sz="1400" dirty="0"/>
          </a:p>
        </p:txBody>
      </p:sp>
      <p:sp>
        <p:nvSpPr>
          <p:cNvPr id="69" name="ZoneTexte 68"/>
          <p:cNvSpPr txBox="1"/>
          <p:nvPr/>
        </p:nvSpPr>
        <p:spPr>
          <a:xfrm>
            <a:off x="2915816" y="3789040"/>
            <a:ext cx="1080120" cy="307777"/>
          </a:xfrm>
          <a:prstGeom prst="rect">
            <a:avLst/>
          </a:prstGeom>
          <a:noFill/>
        </p:spPr>
        <p:txBody>
          <a:bodyPr wrap="square" rtlCol="0">
            <a:spAutoFit/>
          </a:bodyPr>
          <a:lstStyle/>
          <a:p>
            <a:r>
              <a:rPr lang="fr-FR" sz="1400" dirty="0" smtClean="0"/>
              <a:t>Vanoise</a:t>
            </a:r>
            <a:endParaRPr lang="fr-FR" sz="1400" dirty="0"/>
          </a:p>
        </p:txBody>
      </p:sp>
      <p:sp>
        <p:nvSpPr>
          <p:cNvPr id="70" name="ZoneTexte 69"/>
          <p:cNvSpPr txBox="1"/>
          <p:nvPr/>
        </p:nvSpPr>
        <p:spPr>
          <a:xfrm>
            <a:off x="3059832" y="5805264"/>
            <a:ext cx="1080120" cy="307777"/>
          </a:xfrm>
          <a:prstGeom prst="rect">
            <a:avLst/>
          </a:prstGeom>
          <a:noFill/>
        </p:spPr>
        <p:txBody>
          <a:bodyPr wrap="square" rtlCol="0">
            <a:spAutoFit/>
          </a:bodyPr>
          <a:lstStyle/>
          <a:p>
            <a:r>
              <a:rPr lang="fr-FR" sz="1400" dirty="0" smtClean="0"/>
              <a:t>Queyras</a:t>
            </a:r>
            <a:endParaRPr lang="fr-FR" sz="1400" dirty="0"/>
          </a:p>
        </p:txBody>
      </p:sp>
      <p:sp>
        <p:nvSpPr>
          <p:cNvPr id="71" name="ZoneTexte 70"/>
          <p:cNvSpPr txBox="1"/>
          <p:nvPr/>
        </p:nvSpPr>
        <p:spPr>
          <a:xfrm>
            <a:off x="323528" y="5661248"/>
            <a:ext cx="1080120" cy="307777"/>
          </a:xfrm>
          <a:prstGeom prst="rect">
            <a:avLst/>
          </a:prstGeom>
          <a:noFill/>
        </p:spPr>
        <p:txBody>
          <a:bodyPr wrap="square" rtlCol="0">
            <a:spAutoFit/>
          </a:bodyPr>
          <a:lstStyle/>
          <a:p>
            <a:r>
              <a:rPr lang="fr-FR" sz="1400" dirty="0" smtClean="0"/>
              <a:t>Vercors</a:t>
            </a:r>
            <a:endParaRPr lang="fr-FR" sz="1400" dirty="0"/>
          </a:p>
        </p:txBody>
      </p:sp>
      <p:sp>
        <p:nvSpPr>
          <p:cNvPr id="72" name="ZoneTexte 71"/>
          <p:cNvSpPr txBox="1"/>
          <p:nvPr/>
        </p:nvSpPr>
        <p:spPr>
          <a:xfrm>
            <a:off x="755576" y="4077072"/>
            <a:ext cx="1368152" cy="307777"/>
          </a:xfrm>
          <a:prstGeom prst="rect">
            <a:avLst/>
          </a:prstGeom>
          <a:noFill/>
        </p:spPr>
        <p:txBody>
          <a:bodyPr wrap="square" rtlCol="0">
            <a:spAutoFit/>
          </a:bodyPr>
          <a:lstStyle/>
          <a:p>
            <a:r>
              <a:rPr lang="fr-FR" sz="1400" dirty="0" smtClean="0"/>
              <a:t>Chartreuse</a:t>
            </a:r>
            <a:endParaRPr lang="fr-FR" sz="1400" dirty="0"/>
          </a:p>
        </p:txBody>
      </p:sp>
      <p:sp>
        <p:nvSpPr>
          <p:cNvPr id="73" name="ZoneTexte 72"/>
          <p:cNvSpPr txBox="1"/>
          <p:nvPr/>
        </p:nvSpPr>
        <p:spPr>
          <a:xfrm>
            <a:off x="1907704" y="2780928"/>
            <a:ext cx="1368152" cy="307777"/>
          </a:xfrm>
          <a:prstGeom prst="rect">
            <a:avLst/>
          </a:prstGeom>
          <a:noFill/>
        </p:spPr>
        <p:txBody>
          <a:bodyPr wrap="square" rtlCol="0">
            <a:spAutoFit/>
          </a:bodyPr>
          <a:lstStyle/>
          <a:p>
            <a:r>
              <a:rPr lang="fr-FR" sz="1400" dirty="0" smtClean="0"/>
              <a:t>Bauges</a:t>
            </a:r>
            <a:endParaRPr lang="fr-FR" sz="1400" dirty="0"/>
          </a:p>
        </p:txBody>
      </p:sp>
      <p:sp>
        <p:nvSpPr>
          <p:cNvPr id="74" name="ZoneTexte 73"/>
          <p:cNvSpPr txBox="1"/>
          <p:nvPr/>
        </p:nvSpPr>
        <p:spPr>
          <a:xfrm>
            <a:off x="467544" y="1772816"/>
            <a:ext cx="1008112" cy="338554"/>
          </a:xfrm>
          <a:prstGeom prst="rect">
            <a:avLst/>
          </a:prstGeom>
          <a:noFill/>
        </p:spPr>
        <p:txBody>
          <a:bodyPr wrap="square" rtlCol="0">
            <a:spAutoFit/>
          </a:bodyPr>
          <a:lstStyle/>
          <a:p>
            <a:r>
              <a:rPr lang="fr-FR" sz="1600" u="sng" dirty="0" smtClean="0"/>
              <a:t>FRANCE</a:t>
            </a:r>
            <a:endParaRPr lang="fr-FR" sz="1600" u="sng" dirty="0"/>
          </a:p>
        </p:txBody>
      </p:sp>
      <p:sp>
        <p:nvSpPr>
          <p:cNvPr id="75" name="ZoneTexte 74"/>
          <p:cNvSpPr txBox="1"/>
          <p:nvPr/>
        </p:nvSpPr>
        <p:spPr>
          <a:xfrm>
            <a:off x="3419872" y="908720"/>
            <a:ext cx="1008112" cy="338554"/>
          </a:xfrm>
          <a:prstGeom prst="rect">
            <a:avLst/>
          </a:prstGeom>
          <a:noFill/>
        </p:spPr>
        <p:txBody>
          <a:bodyPr wrap="square" rtlCol="0">
            <a:spAutoFit/>
          </a:bodyPr>
          <a:lstStyle/>
          <a:p>
            <a:r>
              <a:rPr lang="fr-FR" sz="1600" u="sng" dirty="0" smtClean="0"/>
              <a:t>SUISSE</a:t>
            </a:r>
            <a:endParaRPr lang="fr-FR" sz="1600" u="sng" dirty="0"/>
          </a:p>
        </p:txBody>
      </p:sp>
      <p:sp>
        <p:nvSpPr>
          <p:cNvPr id="76" name="ZoneTexte 75"/>
          <p:cNvSpPr txBox="1"/>
          <p:nvPr/>
        </p:nvSpPr>
        <p:spPr>
          <a:xfrm>
            <a:off x="3635896" y="4437112"/>
            <a:ext cx="1008112" cy="338554"/>
          </a:xfrm>
          <a:prstGeom prst="rect">
            <a:avLst/>
          </a:prstGeom>
          <a:noFill/>
        </p:spPr>
        <p:txBody>
          <a:bodyPr wrap="square" rtlCol="0">
            <a:spAutoFit/>
          </a:bodyPr>
          <a:lstStyle/>
          <a:p>
            <a:r>
              <a:rPr lang="fr-FR" sz="1600" u="sng" dirty="0" smtClean="0"/>
              <a:t>ITALIE</a:t>
            </a:r>
            <a:endParaRPr lang="fr-FR" sz="1600" u="sng" dirty="0"/>
          </a:p>
        </p:txBody>
      </p:sp>
      <p:sp>
        <p:nvSpPr>
          <p:cNvPr id="79" name="Triangle isocèle 78"/>
          <p:cNvSpPr/>
          <p:nvPr/>
        </p:nvSpPr>
        <p:spPr>
          <a:xfrm>
            <a:off x="4427984" y="764704"/>
            <a:ext cx="144016" cy="2160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Forme libre 79"/>
          <p:cNvSpPr/>
          <p:nvPr/>
        </p:nvSpPr>
        <p:spPr>
          <a:xfrm>
            <a:off x="4427984" y="1124744"/>
            <a:ext cx="216024" cy="178365"/>
          </a:xfrm>
          <a:custGeom>
            <a:avLst/>
            <a:gdLst>
              <a:gd name="connsiteX0" fmla="*/ 130277 w 377636"/>
              <a:gd name="connsiteY0" fmla="*/ 163846 h 610413"/>
              <a:gd name="connsiteX1" fmla="*/ 45217 w 377636"/>
              <a:gd name="connsiteY1" fmla="*/ 333967 h 610413"/>
              <a:gd name="connsiteX2" fmla="*/ 45217 w 377636"/>
              <a:gd name="connsiteY2" fmla="*/ 589148 h 610413"/>
              <a:gd name="connsiteX3" fmla="*/ 109012 w 377636"/>
              <a:gd name="connsiteY3" fmla="*/ 610413 h 610413"/>
              <a:gd name="connsiteX4" fmla="*/ 236603 w 377636"/>
              <a:gd name="connsiteY4" fmla="*/ 589148 h 610413"/>
              <a:gd name="connsiteX5" fmla="*/ 279133 w 377636"/>
              <a:gd name="connsiteY5" fmla="*/ 525353 h 610413"/>
              <a:gd name="connsiteX6" fmla="*/ 321663 w 377636"/>
              <a:gd name="connsiteY6" fmla="*/ 185111 h 610413"/>
              <a:gd name="connsiteX7" fmla="*/ 151542 w 377636"/>
              <a:gd name="connsiteY7" fmla="*/ 185111 h 610413"/>
              <a:gd name="connsiteX8" fmla="*/ 130277 w 377636"/>
              <a:gd name="connsiteY8" fmla="*/ 163846 h 6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36" h="610413">
                <a:moveTo>
                  <a:pt x="130277" y="163846"/>
                </a:moveTo>
                <a:cubicBezTo>
                  <a:pt x="112556" y="188655"/>
                  <a:pt x="119447" y="259736"/>
                  <a:pt x="45217" y="333967"/>
                </a:cubicBezTo>
                <a:cubicBezTo>
                  <a:pt x="27708" y="421511"/>
                  <a:pt x="0" y="498714"/>
                  <a:pt x="45217" y="589148"/>
                </a:cubicBezTo>
                <a:cubicBezTo>
                  <a:pt x="55241" y="609197"/>
                  <a:pt x="87747" y="603325"/>
                  <a:pt x="109012" y="610413"/>
                </a:cubicBezTo>
                <a:cubicBezTo>
                  <a:pt x="151542" y="603325"/>
                  <a:pt x="198038" y="608430"/>
                  <a:pt x="236603" y="589148"/>
                </a:cubicBezTo>
                <a:cubicBezTo>
                  <a:pt x="259462" y="577718"/>
                  <a:pt x="274423" y="550473"/>
                  <a:pt x="279133" y="525353"/>
                </a:cubicBezTo>
                <a:cubicBezTo>
                  <a:pt x="377636" y="0"/>
                  <a:pt x="252856" y="391532"/>
                  <a:pt x="321663" y="185111"/>
                </a:cubicBezTo>
                <a:cubicBezTo>
                  <a:pt x="136750" y="123472"/>
                  <a:pt x="242903" y="116590"/>
                  <a:pt x="151542" y="185111"/>
                </a:cubicBezTo>
                <a:cubicBezTo>
                  <a:pt x="138862" y="194621"/>
                  <a:pt x="147998" y="139037"/>
                  <a:pt x="130277" y="163846"/>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Étoile à 5 branches 80"/>
          <p:cNvSpPr/>
          <p:nvPr/>
        </p:nvSpPr>
        <p:spPr>
          <a:xfrm>
            <a:off x="4427984" y="1412776"/>
            <a:ext cx="216024"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Flèche gauche 83"/>
          <p:cNvSpPr/>
          <p:nvPr/>
        </p:nvSpPr>
        <p:spPr>
          <a:xfrm rot="13176389">
            <a:off x="4379152" y="2859607"/>
            <a:ext cx="313687" cy="18566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Forme libre 84"/>
          <p:cNvSpPr/>
          <p:nvPr/>
        </p:nvSpPr>
        <p:spPr>
          <a:xfrm>
            <a:off x="4380614" y="3317358"/>
            <a:ext cx="233916" cy="212651"/>
          </a:xfrm>
          <a:custGeom>
            <a:avLst/>
            <a:gdLst>
              <a:gd name="connsiteX0" fmla="*/ 0 w 233916"/>
              <a:gd name="connsiteY0" fmla="*/ 0 h 212651"/>
              <a:gd name="connsiteX1" fmla="*/ 63795 w 233916"/>
              <a:gd name="connsiteY1" fmla="*/ 21265 h 212651"/>
              <a:gd name="connsiteX2" fmla="*/ 148856 w 233916"/>
              <a:gd name="connsiteY2" fmla="*/ 106326 h 212651"/>
              <a:gd name="connsiteX3" fmla="*/ 170121 w 233916"/>
              <a:gd name="connsiteY3" fmla="*/ 170121 h 212651"/>
              <a:gd name="connsiteX4" fmla="*/ 233916 w 233916"/>
              <a:gd name="connsiteY4" fmla="*/ 212651 h 21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16" h="212651">
                <a:moveTo>
                  <a:pt x="0" y="0"/>
                </a:moveTo>
                <a:cubicBezTo>
                  <a:pt x="21265" y="7088"/>
                  <a:pt x="45555" y="8236"/>
                  <a:pt x="63795" y="21265"/>
                </a:cubicBezTo>
                <a:cubicBezTo>
                  <a:pt x="96424" y="44572"/>
                  <a:pt x="148856" y="106326"/>
                  <a:pt x="148856" y="106326"/>
                </a:cubicBezTo>
                <a:cubicBezTo>
                  <a:pt x="155944" y="127591"/>
                  <a:pt x="156118" y="152618"/>
                  <a:pt x="170121" y="170121"/>
                </a:cubicBezTo>
                <a:cubicBezTo>
                  <a:pt x="186087" y="190078"/>
                  <a:pt x="233916" y="212651"/>
                  <a:pt x="233916" y="212651"/>
                </a:cubicBezTo>
              </a:path>
            </a:pathLst>
          </a:cu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86" name="Connecteur droit 85"/>
          <p:cNvCxnSpPr/>
          <p:nvPr/>
        </p:nvCxnSpPr>
        <p:spPr>
          <a:xfrm>
            <a:off x="4355976" y="3645024"/>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4427984" y="3573016"/>
            <a:ext cx="216024" cy="21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Explosion 2 87"/>
          <p:cNvSpPr/>
          <p:nvPr/>
        </p:nvSpPr>
        <p:spPr>
          <a:xfrm>
            <a:off x="4355976" y="3933056"/>
            <a:ext cx="288032" cy="144016"/>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9" name="Connecteur droit 88"/>
          <p:cNvCxnSpPr/>
          <p:nvPr/>
        </p:nvCxnSpPr>
        <p:spPr>
          <a:xfrm>
            <a:off x="4355976" y="4077072"/>
            <a:ext cx="288032" cy="216024"/>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1" name="Forme libre 90"/>
          <p:cNvSpPr/>
          <p:nvPr/>
        </p:nvSpPr>
        <p:spPr>
          <a:xfrm>
            <a:off x="4644008" y="5229200"/>
            <a:ext cx="288032" cy="216024"/>
          </a:xfrm>
          <a:custGeom>
            <a:avLst/>
            <a:gdLst>
              <a:gd name="connsiteX0" fmla="*/ 502215 w 651071"/>
              <a:gd name="connsiteY0" fmla="*/ 30775 h 779859"/>
              <a:gd name="connsiteX1" fmla="*/ 502215 w 651071"/>
              <a:gd name="connsiteY1" fmla="*/ 30775 h 779859"/>
              <a:gd name="connsiteX2" fmla="*/ 76913 w 651071"/>
              <a:gd name="connsiteY2" fmla="*/ 73305 h 779859"/>
              <a:gd name="connsiteX3" fmla="*/ 34383 w 651071"/>
              <a:gd name="connsiteY3" fmla="*/ 115836 h 779859"/>
              <a:gd name="connsiteX4" fmla="*/ 34383 w 651071"/>
              <a:gd name="connsiteY4" fmla="*/ 328487 h 779859"/>
              <a:gd name="connsiteX5" fmla="*/ 55648 w 651071"/>
              <a:gd name="connsiteY5" fmla="*/ 392282 h 779859"/>
              <a:gd name="connsiteX6" fmla="*/ 119443 w 651071"/>
              <a:gd name="connsiteY6" fmla="*/ 413547 h 779859"/>
              <a:gd name="connsiteX7" fmla="*/ 204504 w 651071"/>
              <a:gd name="connsiteY7" fmla="*/ 498608 h 779859"/>
              <a:gd name="connsiteX8" fmla="*/ 289564 w 651071"/>
              <a:gd name="connsiteY8" fmla="*/ 668729 h 779859"/>
              <a:gd name="connsiteX9" fmla="*/ 353360 w 651071"/>
              <a:gd name="connsiteY9" fmla="*/ 775054 h 779859"/>
              <a:gd name="connsiteX10" fmla="*/ 438420 w 651071"/>
              <a:gd name="connsiteY10" fmla="*/ 753789 h 779859"/>
              <a:gd name="connsiteX11" fmla="*/ 480950 w 651071"/>
              <a:gd name="connsiteY11" fmla="*/ 689994 h 779859"/>
              <a:gd name="connsiteX12" fmla="*/ 544746 w 651071"/>
              <a:gd name="connsiteY12" fmla="*/ 626198 h 779859"/>
              <a:gd name="connsiteX13" fmla="*/ 566011 w 651071"/>
              <a:gd name="connsiteY13" fmla="*/ 562403 h 779859"/>
              <a:gd name="connsiteX14" fmla="*/ 651071 w 651071"/>
              <a:gd name="connsiteY14" fmla="*/ 456077 h 779859"/>
              <a:gd name="connsiteX15" fmla="*/ 608541 w 651071"/>
              <a:gd name="connsiteY15" fmla="*/ 200896 h 779859"/>
              <a:gd name="connsiteX16" fmla="*/ 566011 w 651071"/>
              <a:gd name="connsiteY16" fmla="*/ 137101 h 779859"/>
              <a:gd name="connsiteX17" fmla="*/ 502215 w 651071"/>
              <a:gd name="connsiteY17" fmla="*/ 30775 h 7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071" h="779859">
                <a:moveTo>
                  <a:pt x="502215" y="30775"/>
                </a:moveTo>
                <a:lnTo>
                  <a:pt x="502215" y="30775"/>
                </a:lnTo>
                <a:cubicBezTo>
                  <a:pt x="496250" y="31317"/>
                  <a:pt x="106823" y="65148"/>
                  <a:pt x="76913" y="73305"/>
                </a:cubicBezTo>
                <a:cubicBezTo>
                  <a:pt x="57570" y="78580"/>
                  <a:pt x="48560" y="101659"/>
                  <a:pt x="34383" y="115836"/>
                </a:cubicBezTo>
                <a:cubicBezTo>
                  <a:pt x="0" y="218986"/>
                  <a:pt x="3839" y="175767"/>
                  <a:pt x="34383" y="328487"/>
                </a:cubicBezTo>
                <a:cubicBezTo>
                  <a:pt x="38779" y="350467"/>
                  <a:pt x="39798" y="376432"/>
                  <a:pt x="55648" y="392282"/>
                </a:cubicBezTo>
                <a:cubicBezTo>
                  <a:pt x="71498" y="408132"/>
                  <a:pt x="98178" y="406459"/>
                  <a:pt x="119443" y="413547"/>
                </a:cubicBezTo>
                <a:cubicBezTo>
                  <a:pt x="147797" y="441901"/>
                  <a:pt x="191824" y="460568"/>
                  <a:pt x="204504" y="498608"/>
                </a:cubicBezTo>
                <a:cubicBezTo>
                  <a:pt x="253374" y="645218"/>
                  <a:pt x="215334" y="594498"/>
                  <a:pt x="289564" y="668729"/>
                </a:cubicBezTo>
                <a:cubicBezTo>
                  <a:pt x="297972" y="693953"/>
                  <a:pt x="312149" y="768186"/>
                  <a:pt x="353360" y="775054"/>
                </a:cubicBezTo>
                <a:cubicBezTo>
                  <a:pt x="382188" y="779859"/>
                  <a:pt x="410067" y="760877"/>
                  <a:pt x="438420" y="753789"/>
                </a:cubicBezTo>
                <a:cubicBezTo>
                  <a:pt x="452597" y="732524"/>
                  <a:pt x="464589" y="709628"/>
                  <a:pt x="480950" y="689994"/>
                </a:cubicBezTo>
                <a:cubicBezTo>
                  <a:pt x="500203" y="666891"/>
                  <a:pt x="528064" y="651221"/>
                  <a:pt x="544746" y="626198"/>
                </a:cubicBezTo>
                <a:cubicBezTo>
                  <a:pt x="557180" y="607547"/>
                  <a:pt x="555987" y="582452"/>
                  <a:pt x="566011" y="562403"/>
                </a:cubicBezTo>
                <a:cubicBezTo>
                  <a:pt x="592836" y="508753"/>
                  <a:pt x="611514" y="495635"/>
                  <a:pt x="651071" y="456077"/>
                </a:cubicBezTo>
                <a:cubicBezTo>
                  <a:pt x="644333" y="395437"/>
                  <a:pt x="644166" y="272147"/>
                  <a:pt x="608541" y="200896"/>
                </a:cubicBezTo>
                <a:cubicBezTo>
                  <a:pt x="597111" y="178037"/>
                  <a:pt x="580188" y="158366"/>
                  <a:pt x="566011" y="137101"/>
                </a:cubicBezTo>
                <a:cubicBezTo>
                  <a:pt x="520310" y="0"/>
                  <a:pt x="512848" y="48496"/>
                  <a:pt x="502215" y="30775"/>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Forme libre 91"/>
          <p:cNvSpPr/>
          <p:nvPr/>
        </p:nvSpPr>
        <p:spPr>
          <a:xfrm>
            <a:off x="4716016" y="5013176"/>
            <a:ext cx="216024" cy="174057"/>
          </a:xfrm>
          <a:custGeom>
            <a:avLst/>
            <a:gdLst>
              <a:gd name="connsiteX0" fmla="*/ 276446 w 677872"/>
              <a:gd name="connsiteY0" fmla="*/ 106326 h 966145"/>
              <a:gd name="connsiteX1" fmla="*/ 276446 w 677872"/>
              <a:gd name="connsiteY1" fmla="*/ 106326 h 966145"/>
              <a:gd name="connsiteX2" fmla="*/ 212651 w 677872"/>
              <a:gd name="connsiteY2" fmla="*/ 276447 h 966145"/>
              <a:gd name="connsiteX3" fmla="*/ 148856 w 677872"/>
              <a:gd name="connsiteY3" fmla="*/ 318977 h 966145"/>
              <a:gd name="connsiteX4" fmla="*/ 127591 w 677872"/>
              <a:gd name="connsiteY4" fmla="*/ 382772 h 966145"/>
              <a:gd name="connsiteX5" fmla="*/ 85060 w 677872"/>
              <a:gd name="connsiteY5" fmla="*/ 425303 h 966145"/>
              <a:gd name="connsiteX6" fmla="*/ 42530 w 677872"/>
              <a:gd name="connsiteY6" fmla="*/ 489098 h 966145"/>
              <a:gd name="connsiteX7" fmla="*/ 0 w 677872"/>
              <a:gd name="connsiteY7" fmla="*/ 616689 h 966145"/>
              <a:gd name="connsiteX8" fmla="*/ 21265 w 677872"/>
              <a:gd name="connsiteY8" fmla="*/ 765545 h 966145"/>
              <a:gd name="connsiteX9" fmla="*/ 127591 w 677872"/>
              <a:gd name="connsiteY9" fmla="*/ 871870 h 966145"/>
              <a:gd name="connsiteX10" fmla="*/ 191386 w 677872"/>
              <a:gd name="connsiteY10" fmla="*/ 893135 h 966145"/>
              <a:gd name="connsiteX11" fmla="*/ 361507 w 677872"/>
              <a:gd name="connsiteY11" fmla="*/ 956931 h 966145"/>
              <a:gd name="connsiteX12" fmla="*/ 489098 w 677872"/>
              <a:gd name="connsiteY12" fmla="*/ 935665 h 966145"/>
              <a:gd name="connsiteX13" fmla="*/ 510363 w 677872"/>
              <a:gd name="connsiteY13" fmla="*/ 829340 h 966145"/>
              <a:gd name="connsiteX14" fmla="*/ 574158 w 677872"/>
              <a:gd name="connsiteY14" fmla="*/ 723014 h 966145"/>
              <a:gd name="connsiteX15" fmla="*/ 595423 w 677872"/>
              <a:gd name="connsiteY15" fmla="*/ 659219 h 966145"/>
              <a:gd name="connsiteX16" fmla="*/ 659219 w 677872"/>
              <a:gd name="connsiteY16" fmla="*/ 531628 h 966145"/>
              <a:gd name="connsiteX17" fmla="*/ 637953 w 677872"/>
              <a:gd name="connsiteY17" fmla="*/ 361507 h 966145"/>
              <a:gd name="connsiteX18" fmla="*/ 595423 w 677872"/>
              <a:gd name="connsiteY18" fmla="*/ 233917 h 966145"/>
              <a:gd name="connsiteX19" fmla="*/ 574158 w 677872"/>
              <a:gd name="connsiteY19" fmla="*/ 127591 h 966145"/>
              <a:gd name="connsiteX20" fmla="*/ 531628 w 677872"/>
              <a:gd name="connsiteY20" fmla="*/ 0 h 966145"/>
              <a:gd name="connsiteX21" fmla="*/ 318977 w 677872"/>
              <a:gd name="connsiteY21" fmla="*/ 42531 h 966145"/>
              <a:gd name="connsiteX22" fmla="*/ 276446 w 677872"/>
              <a:gd name="connsiteY22" fmla="*/ 85061 h 966145"/>
              <a:gd name="connsiteX23" fmla="*/ 276446 w 677872"/>
              <a:gd name="connsiteY23" fmla="*/ 106326 h 9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7872" h="966145">
                <a:moveTo>
                  <a:pt x="276446" y="106326"/>
                </a:moveTo>
                <a:lnTo>
                  <a:pt x="276446" y="106326"/>
                </a:lnTo>
                <a:cubicBezTo>
                  <a:pt x="255181" y="163033"/>
                  <a:pt x="243810" y="224515"/>
                  <a:pt x="212651" y="276447"/>
                </a:cubicBezTo>
                <a:cubicBezTo>
                  <a:pt x="199502" y="298362"/>
                  <a:pt x="164822" y="299020"/>
                  <a:pt x="148856" y="318977"/>
                </a:cubicBezTo>
                <a:cubicBezTo>
                  <a:pt x="134853" y="336480"/>
                  <a:pt x="139124" y="363551"/>
                  <a:pt x="127591" y="382772"/>
                </a:cubicBezTo>
                <a:cubicBezTo>
                  <a:pt x="117276" y="399964"/>
                  <a:pt x="97585" y="409647"/>
                  <a:pt x="85060" y="425303"/>
                </a:cubicBezTo>
                <a:cubicBezTo>
                  <a:pt x="69094" y="445260"/>
                  <a:pt x="52910" y="465743"/>
                  <a:pt x="42530" y="489098"/>
                </a:cubicBezTo>
                <a:cubicBezTo>
                  <a:pt x="24323" y="530065"/>
                  <a:pt x="0" y="616689"/>
                  <a:pt x="0" y="616689"/>
                </a:cubicBezTo>
                <a:cubicBezTo>
                  <a:pt x="7088" y="666308"/>
                  <a:pt x="6862" y="717536"/>
                  <a:pt x="21265" y="765545"/>
                </a:cubicBezTo>
                <a:cubicBezTo>
                  <a:pt x="36276" y="815581"/>
                  <a:pt x="84226" y="850188"/>
                  <a:pt x="127591" y="871870"/>
                </a:cubicBezTo>
                <a:cubicBezTo>
                  <a:pt x="147640" y="881894"/>
                  <a:pt x="171337" y="883111"/>
                  <a:pt x="191386" y="893135"/>
                </a:cubicBezTo>
                <a:cubicBezTo>
                  <a:pt x="337405" y="966145"/>
                  <a:pt x="156367" y="915902"/>
                  <a:pt x="361507" y="956931"/>
                </a:cubicBezTo>
                <a:cubicBezTo>
                  <a:pt x="404037" y="949842"/>
                  <a:pt x="456361" y="963725"/>
                  <a:pt x="489098" y="935665"/>
                </a:cubicBezTo>
                <a:cubicBezTo>
                  <a:pt x="516540" y="912143"/>
                  <a:pt x="501597" y="864404"/>
                  <a:pt x="510363" y="829340"/>
                </a:cubicBezTo>
                <a:cubicBezTo>
                  <a:pt x="528766" y="755727"/>
                  <a:pt x="524009" y="773165"/>
                  <a:pt x="574158" y="723014"/>
                </a:cubicBezTo>
                <a:cubicBezTo>
                  <a:pt x="581246" y="701749"/>
                  <a:pt x="585399" y="679268"/>
                  <a:pt x="595423" y="659219"/>
                </a:cubicBezTo>
                <a:cubicBezTo>
                  <a:pt x="677872" y="494322"/>
                  <a:pt x="605765" y="691986"/>
                  <a:pt x="659219" y="531628"/>
                </a:cubicBezTo>
                <a:cubicBezTo>
                  <a:pt x="652130" y="474921"/>
                  <a:pt x="649927" y="417387"/>
                  <a:pt x="637953" y="361507"/>
                </a:cubicBezTo>
                <a:cubicBezTo>
                  <a:pt x="628560" y="317672"/>
                  <a:pt x="604215" y="277877"/>
                  <a:pt x="595423" y="233917"/>
                </a:cubicBezTo>
                <a:cubicBezTo>
                  <a:pt x="588335" y="198475"/>
                  <a:pt x="583668" y="162461"/>
                  <a:pt x="574158" y="127591"/>
                </a:cubicBezTo>
                <a:cubicBezTo>
                  <a:pt x="562362" y="84340"/>
                  <a:pt x="531628" y="0"/>
                  <a:pt x="531628" y="0"/>
                </a:cubicBezTo>
                <a:cubicBezTo>
                  <a:pt x="505810" y="3688"/>
                  <a:pt x="365374" y="14692"/>
                  <a:pt x="318977" y="42531"/>
                </a:cubicBezTo>
                <a:cubicBezTo>
                  <a:pt x="301785" y="52846"/>
                  <a:pt x="290623" y="70884"/>
                  <a:pt x="276446" y="85061"/>
                </a:cubicBezTo>
                <a:lnTo>
                  <a:pt x="276446" y="106326"/>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ZoneTexte 93"/>
          <p:cNvSpPr txBox="1"/>
          <p:nvPr/>
        </p:nvSpPr>
        <p:spPr>
          <a:xfrm>
            <a:off x="4355976" y="5805264"/>
            <a:ext cx="1368152" cy="307777"/>
          </a:xfrm>
          <a:prstGeom prst="rect">
            <a:avLst/>
          </a:prstGeom>
          <a:noFill/>
        </p:spPr>
        <p:txBody>
          <a:bodyPr wrap="square" rtlCol="0">
            <a:spAutoFit/>
          </a:bodyPr>
          <a:lstStyle/>
          <a:p>
            <a:r>
              <a:rPr lang="fr-FR" sz="1400" dirty="0" smtClean="0"/>
              <a:t>Chamonix*</a:t>
            </a:r>
            <a:endParaRPr lang="fr-FR" sz="1400" dirty="0"/>
          </a:p>
        </p:txBody>
      </p:sp>
      <p:sp>
        <p:nvSpPr>
          <p:cNvPr id="95" name="ZoneTexte 94"/>
          <p:cNvSpPr txBox="1"/>
          <p:nvPr/>
        </p:nvSpPr>
        <p:spPr>
          <a:xfrm>
            <a:off x="4427984" y="5517232"/>
            <a:ext cx="1008112" cy="338554"/>
          </a:xfrm>
          <a:prstGeom prst="rect">
            <a:avLst/>
          </a:prstGeom>
          <a:noFill/>
        </p:spPr>
        <p:txBody>
          <a:bodyPr wrap="square" rtlCol="0">
            <a:spAutoFit/>
          </a:bodyPr>
          <a:lstStyle/>
          <a:p>
            <a:r>
              <a:rPr lang="fr-FR" sz="1600" u="sng" dirty="0" smtClean="0"/>
              <a:t>ITALIE</a:t>
            </a:r>
            <a:endParaRPr lang="fr-FR" sz="1600" u="sng" dirty="0"/>
          </a:p>
        </p:txBody>
      </p:sp>
      <p:cxnSp>
        <p:nvCxnSpPr>
          <p:cNvPr id="99" name="Connecteur droit avec flèche 98"/>
          <p:cNvCxnSpPr/>
          <p:nvPr/>
        </p:nvCxnSpPr>
        <p:spPr>
          <a:xfrm flipV="1">
            <a:off x="4139952" y="548680"/>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ZoneTexte 100"/>
          <p:cNvSpPr txBox="1"/>
          <p:nvPr/>
        </p:nvSpPr>
        <p:spPr>
          <a:xfrm>
            <a:off x="3851920" y="548680"/>
            <a:ext cx="216024" cy="369332"/>
          </a:xfrm>
          <a:prstGeom prst="rect">
            <a:avLst/>
          </a:prstGeom>
          <a:noFill/>
        </p:spPr>
        <p:txBody>
          <a:bodyPr wrap="square" rtlCol="0">
            <a:spAutoFit/>
          </a:bodyPr>
          <a:lstStyle/>
          <a:p>
            <a:r>
              <a:rPr lang="fr-FR" dirty="0" smtClean="0"/>
              <a:t>N</a:t>
            </a:r>
            <a:endParaRPr lang="fr-FR" dirty="0"/>
          </a:p>
        </p:txBody>
      </p:sp>
      <p:cxnSp>
        <p:nvCxnSpPr>
          <p:cNvPr id="103" name="Connecteur droit 102"/>
          <p:cNvCxnSpPr/>
          <p:nvPr/>
        </p:nvCxnSpPr>
        <p:spPr>
          <a:xfrm>
            <a:off x="395536" y="630932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ZoneTexte 103"/>
          <p:cNvSpPr txBox="1"/>
          <p:nvPr/>
        </p:nvSpPr>
        <p:spPr>
          <a:xfrm>
            <a:off x="323528" y="6093296"/>
            <a:ext cx="576064" cy="276999"/>
          </a:xfrm>
          <a:prstGeom prst="rect">
            <a:avLst/>
          </a:prstGeom>
          <a:noFill/>
        </p:spPr>
        <p:txBody>
          <a:bodyPr wrap="square" rtlCol="0">
            <a:spAutoFit/>
          </a:bodyPr>
          <a:lstStyle/>
          <a:p>
            <a:r>
              <a:rPr lang="fr-FR" sz="1200" dirty="0" smtClean="0"/>
              <a:t>25 km</a:t>
            </a:r>
            <a:endParaRPr lang="fr-F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20" end="20"/>
                                            </p:txEl>
                                          </p:spTgt>
                                        </p:tgtEl>
                                        <p:attrNameLst>
                                          <p:attrName>style.visibility</p:attrName>
                                        </p:attrNameLst>
                                      </p:cBhvr>
                                      <p:to>
                                        <p:strVal val="visible"/>
                                      </p:to>
                                    </p:set>
                                    <p:anim calcmode="lin" valueType="num">
                                      <p:cBhvr>
                                        <p:cTn id="7" dur="500" fill="hold"/>
                                        <p:tgtEl>
                                          <p:spTgt spid="2">
                                            <p:txEl>
                                              <p:pRg st="20" end="2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0" end="20"/>
                                            </p:txEl>
                                          </p:spTgt>
                                        </p:tgtEl>
                                        <p:attrNameLst>
                                          <p:attrName>ppt_h</p:attrName>
                                        </p:attrNameLst>
                                      </p:cBhvr>
                                      <p:tavLst>
                                        <p:tav tm="0">
                                          <p:val>
                                            <p:fltVal val="0"/>
                                          </p:val>
                                        </p:tav>
                                        <p:tav tm="100000">
                                          <p:val>
                                            <p:strVal val="#ppt_h"/>
                                          </p:val>
                                        </p:tav>
                                      </p:tavLst>
                                    </p:anim>
                                    <p:animEffect transition="in" filter="fade">
                                      <p:cBhvr>
                                        <p:cTn id="9" dur="500"/>
                                        <p:tgtEl>
                                          <p:spTgt spid="2">
                                            <p:txEl>
                                              <p:pRg st="20" end="2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2"/>
                                        </p:tgtEl>
                                        <p:attrNameLst>
                                          <p:attrName>style.visibility</p:attrName>
                                        </p:attrNameLst>
                                      </p:cBhvr>
                                      <p:to>
                                        <p:strVal val="visible"/>
                                      </p:to>
                                    </p:set>
                                    <p:anim calcmode="lin" valueType="num">
                                      <p:cBhvr>
                                        <p:cTn id="12" dur="500" fill="hold"/>
                                        <p:tgtEl>
                                          <p:spTgt spid="92"/>
                                        </p:tgtEl>
                                        <p:attrNameLst>
                                          <p:attrName>ppt_w</p:attrName>
                                        </p:attrNameLst>
                                      </p:cBhvr>
                                      <p:tavLst>
                                        <p:tav tm="0">
                                          <p:val>
                                            <p:fltVal val="0"/>
                                          </p:val>
                                        </p:tav>
                                        <p:tav tm="100000">
                                          <p:val>
                                            <p:strVal val="#ppt_w"/>
                                          </p:val>
                                        </p:tav>
                                      </p:tavLst>
                                    </p:anim>
                                    <p:anim calcmode="lin" valueType="num">
                                      <p:cBhvr>
                                        <p:cTn id="13" dur="500" fill="hold"/>
                                        <p:tgtEl>
                                          <p:spTgt spid="92"/>
                                        </p:tgtEl>
                                        <p:attrNameLst>
                                          <p:attrName>ppt_h</p:attrName>
                                        </p:attrNameLst>
                                      </p:cBhvr>
                                      <p:tavLst>
                                        <p:tav tm="0">
                                          <p:val>
                                            <p:fltVal val="0"/>
                                          </p:val>
                                        </p:tav>
                                        <p:tav tm="100000">
                                          <p:val>
                                            <p:strVal val="#ppt_h"/>
                                          </p:val>
                                        </p:tav>
                                      </p:tavLst>
                                    </p:anim>
                                    <p:animEffect transition="in" filter="fade">
                                      <p:cBhvr>
                                        <p:cTn id="14" dur="500"/>
                                        <p:tgtEl>
                                          <p:spTgt spid="9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p:cTn id="17" dur="500" fill="hold"/>
                                        <p:tgtEl>
                                          <p:spTgt spid="69"/>
                                        </p:tgtEl>
                                        <p:attrNameLst>
                                          <p:attrName>ppt_w</p:attrName>
                                        </p:attrNameLst>
                                      </p:cBhvr>
                                      <p:tavLst>
                                        <p:tav tm="0">
                                          <p:val>
                                            <p:fltVal val="0"/>
                                          </p:val>
                                        </p:tav>
                                        <p:tav tm="100000">
                                          <p:val>
                                            <p:strVal val="#ppt_w"/>
                                          </p:val>
                                        </p:tav>
                                      </p:tavLst>
                                    </p:anim>
                                    <p:anim calcmode="lin" valueType="num">
                                      <p:cBhvr>
                                        <p:cTn id="18" dur="500" fill="hold"/>
                                        <p:tgtEl>
                                          <p:spTgt spid="69"/>
                                        </p:tgtEl>
                                        <p:attrNameLst>
                                          <p:attrName>ppt_h</p:attrName>
                                        </p:attrNameLst>
                                      </p:cBhvr>
                                      <p:tavLst>
                                        <p:tav tm="0">
                                          <p:val>
                                            <p:fltVal val="0"/>
                                          </p:val>
                                        </p:tav>
                                        <p:tav tm="100000">
                                          <p:val>
                                            <p:strVal val="#ppt_h"/>
                                          </p:val>
                                        </p:tav>
                                      </p:tavLst>
                                    </p:anim>
                                    <p:animEffect transition="in" filter="fade">
                                      <p:cBhvr>
                                        <p:cTn id="19" dur="500"/>
                                        <p:tgtEl>
                                          <p:spTgt spid="69"/>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p:cTn id="27" dur="500" fill="hold"/>
                                        <p:tgtEl>
                                          <p:spTgt spid="68"/>
                                        </p:tgtEl>
                                        <p:attrNameLst>
                                          <p:attrName>ppt_w</p:attrName>
                                        </p:attrNameLst>
                                      </p:cBhvr>
                                      <p:tavLst>
                                        <p:tav tm="0">
                                          <p:val>
                                            <p:fltVal val="0"/>
                                          </p:val>
                                        </p:tav>
                                        <p:tav tm="100000">
                                          <p:val>
                                            <p:strVal val="#ppt_w"/>
                                          </p:val>
                                        </p:tav>
                                      </p:tavLst>
                                    </p:anim>
                                    <p:anim calcmode="lin" valueType="num">
                                      <p:cBhvr>
                                        <p:cTn id="28" dur="500" fill="hold"/>
                                        <p:tgtEl>
                                          <p:spTgt spid="68"/>
                                        </p:tgtEl>
                                        <p:attrNameLst>
                                          <p:attrName>ppt_h</p:attrName>
                                        </p:attrNameLst>
                                      </p:cBhvr>
                                      <p:tavLst>
                                        <p:tav tm="0">
                                          <p:val>
                                            <p:fltVal val="0"/>
                                          </p:val>
                                        </p:tav>
                                        <p:tav tm="100000">
                                          <p:val>
                                            <p:strVal val="#ppt_h"/>
                                          </p:val>
                                        </p:tav>
                                      </p:tavLst>
                                    </p:anim>
                                    <p:animEffect transition="in" filter="fade">
                                      <p:cBhvr>
                                        <p:cTn id="29" dur="500"/>
                                        <p:tgtEl>
                                          <p:spTgt spid="68"/>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p:cTn id="32" dur="500" fill="hold"/>
                                        <p:tgtEl>
                                          <p:spTgt spid="54"/>
                                        </p:tgtEl>
                                        <p:attrNameLst>
                                          <p:attrName>ppt_w</p:attrName>
                                        </p:attrNameLst>
                                      </p:cBhvr>
                                      <p:tavLst>
                                        <p:tav tm="0">
                                          <p:val>
                                            <p:fltVal val="0"/>
                                          </p:val>
                                        </p:tav>
                                        <p:tav tm="100000">
                                          <p:val>
                                            <p:strVal val="#ppt_w"/>
                                          </p:val>
                                        </p:tav>
                                      </p:tavLst>
                                    </p:anim>
                                    <p:anim calcmode="lin" valueType="num">
                                      <p:cBhvr>
                                        <p:cTn id="33" dur="500" fill="hold"/>
                                        <p:tgtEl>
                                          <p:spTgt spid="54"/>
                                        </p:tgtEl>
                                        <p:attrNameLst>
                                          <p:attrName>ppt_h</p:attrName>
                                        </p:attrNameLst>
                                      </p:cBhvr>
                                      <p:tavLst>
                                        <p:tav tm="0">
                                          <p:val>
                                            <p:fltVal val="0"/>
                                          </p:val>
                                        </p:tav>
                                        <p:tav tm="100000">
                                          <p:val>
                                            <p:strVal val="#ppt_h"/>
                                          </p:val>
                                        </p:tav>
                                      </p:tavLst>
                                    </p:anim>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2">
                                            <p:txEl>
                                              <p:pRg st="21" end="21"/>
                                            </p:txEl>
                                          </p:spTgt>
                                        </p:tgtEl>
                                        <p:attrNameLst>
                                          <p:attrName>style.visibility</p:attrName>
                                        </p:attrNameLst>
                                      </p:cBhvr>
                                      <p:to>
                                        <p:strVal val="visible"/>
                                      </p:to>
                                    </p:set>
                                    <p:anim calcmode="lin" valueType="num">
                                      <p:cBhvr>
                                        <p:cTn id="39" dur="500" fill="hold"/>
                                        <p:tgtEl>
                                          <p:spTgt spid="2">
                                            <p:txEl>
                                              <p:pRg st="21" end="21"/>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21" end="21"/>
                                            </p:txEl>
                                          </p:spTgt>
                                        </p:tgtEl>
                                        <p:attrNameLst>
                                          <p:attrName>ppt_h</p:attrName>
                                        </p:attrNameLst>
                                      </p:cBhvr>
                                      <p:tavLst>
                                        <p:tav tm="0">
                                          <p:val>
                                            <p:fltVal val="0"/>
                                          </p:val>
                                        </p:tav>
                                        <p:tav tm="100000">
                                          <p:val>
                                            <p:strVal val="#ppt_h"/>
                                          </p:val>
                                        </p:tav>
                                      </p:tavLst>
                                    </p:anim>
                                    <p:animEffect transition="in" filter="fade">
                                      <p:cBhvr>
                                        <p:cTn id="41" dur="500"/>
                                        <p:tgtEl>
                                          <p:spTgt spid="2">
                                            <p:txEl>
                                              <p:pRg st="21" end="21"/>
                                            </p:txEl>
                                          </p:spTgt>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1"/>
                                        </p:tgtEl>
                                        <p:attrNameLst>
                                          <p:attrName>style.visibility</p:attrName>
                                        </p:attrNameLst>
                                      </p:cBhvr>
                                      <p:to>
                                        <p:strVal val="visible"/>
                                      </p:to>
                                    </p:set>
                                    <p:anim calcmode="lin" valueType="num">
                                      <p:cBhvr>
                                        <p:cTn id="44" dur="500" fill="hold"/>
                                        <p:tgtEl>
                                          <p:spTgt spid="91"/>
                                        </p:tgtEl>
                                        <p:attrNameLst>
                                          <p:attrName>ppt_w</p:attrName>
                                        </p:attrNameLst>
                                      </p:cBhvr>
                                      <p:tavLst>
                                        <p:tav tm="0">
                                          <p:val>
                                            <p:fltVal val="0"/>
                                          </p:val>
                                        </p:tav>
                                        <p:tav tm="100000">
                                          <p:val>
                                            <p:strVal val="#ppt_w"/>
                                          </p:val>
                                        </p:tav>
                                      </p:tavLst>
                                    </p:anim>
                                    <p:anim calcmode="lin" valueType="num">
                                      <p:cBhvr>
                                        <p:cTn id="45" dur="500" fill="hold"/>
                                        <p:tgtEl>
                                          <p:spTgt spid="91"/>
                                        </p:tgtEl>
                                        <p:attrNameLst>
                                          <p:attrName>ppt_h</p:attrName>
                                        </p:attrNameLst>
                                      </p:cBhvr>
                                      <p:tavLst>
                                        <p:tav tm="0">
                                          <p:val>
                                            <p:fltVal val="0"/>
                                          </p:val>
                                        </p:tav>
                                        <p:tav tm="100000">
                                          <p:val>
                                            <p:strVal val="#ppt_h"/>
                                          </p:val>
                                        </p:tav>
                                      </p:tavLst>
                                    </p:anim>
                                    <p:animEffect transition="in" filter="fade">
                                      <p:cBhvr>
                                        <p:cTn id="46" dur="500"/>
                                        <p:tgtEl>
                                          <p:spTgt spid="91"/>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p:cTn id="49" dur="500" fill="hold"/>
                                        <p:tgtEl>
                                          <p:spTgt spid="70"/>
                                        </p:tgtEl>
                                        <p:attrNameLst>
                                          <p:attrName>ppt_w</p:attrName>
                                        </p:attrNameLst>
                                      </p:cBhvr>
                                      <p:tavLst>
                                        <p:tav tm="0">
                                          <p:val>
                                            <p:fltVal val="0"/>
                                          </p:val>
                                        </p:tav>
                                        <p:tav tm="100000">
                                          <p:val>
                                            <p:strVal val="#ppt_w"/>
                                          </p:val>
                                        </p:tav>
                                      </p:tavLst>
                                    </p:anim>
                                    <p:anim calcmode="lin" valueType="num">
                                      <p:cBhvr>
                                        <p:cTn id="50" dur="500" fill="hold"/>
                                        <p:tgtEl>
                                          <p:spTgt spid="70"/>
                                        </p:tgtEl>
                                        <p:attrNameLst>
                                          <p:attrName>ppt_h</p:attrName>
                                        </p:attrNameLst>
                                      </p:cBhvr>
                                      <p:tavLst>
                                        <p:tav tm="0">
                                          <p:val>
                                            <p:fltVal val="0"/>
                                          </p:val>
                                        </p:tav>
                                        <p:tav tm="100000">
                                          <p:val>
                                            <p:strVal val="#ppt_h"/>
                                          </p:val>
                                        </p:tav>
                                      </p:tavLst>
                                    </p:anim>
                                    <p:animEffect transition="in" filter="fade">
                                      <p:cBhvr>
                                        <p:cTn id="51" dur="500"/>
                                        <p:tgtEl>
                                          <p:spTgt spid="70"/>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00" fill="hold"/>
                                        <p:tgtEl>
                                          <p:spTgt spid="59"/>
                                        </p:tgtEl>
                                        <p:attrNameLst>
                                          <p:attrName>ppt_w</p:attrName>
                                        </p:attrNameLst>
                                      </p:cBhvr>
                                      <p:tavLst>
                                        <p:tav tm="0">
                                          <p:val>
                                            <p:fltVal val="0"/>
                                          </p:val>
                                        </p:tav>
                                        <p:tav tm="100000">
                                          <p:val>
                                            <p:strVal val="#ppt_w"/>
                                          </p:val>
                                        </p:tav>
                                      </p:tavLst>
                                    </p:anim>
                                    <p:anim calcmode="lin" valueType="num">
                                      <p:cBhvr>
                                        <p:cTn id="55" dur="500" fill="hold"/>
                                        <p:tgtEl>
                                          <p:spTgt spid="59"/>
                                        </p:tgtEl>
                                        <p:attrNameLst>
                                          <p:attrName>ppt_h</p:attrName>
                                        </p:attrNameLst>
                                      </p:cBhvr>
                                      <p:tavLst>
                                        <p:tav tm="0">
                                          <p:val>
                                            <p:fltVal val="0"/>
                                          </p:val>
                                        </p:tav>
                                        <p:tav tm="100000">
                                          <p:val>
                                            <p:strVal val="#ppt_h"/>
                                          </p:val>
                                        </p:tav>
                                      </p:tavLst>
                                    </p:anim>
                                    <p:animEffect transition="in" filter="fade">
                                      <p:cBhvr>
                                        <p:cTn id="56" dur="500"/>
                                        <p:tgtEl>
                                          <p:spTgt spid="59"/>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anim calcmode="lin" valueType="num">
                                      <p:cBhvr>
                                        <p:cTn id="59" dur="500" fill="hold"/>
                                        <p:tgtEl>
                                          <p:spTgt spid="71"/>
                                        </p:tgtEl>
                                        <p:attrNameLst>
                                          <p:attrName>ppt_w</p:attrName>
                                        </p:attrNameLst>
                                      </p:cBhvr>
                                      <p:tavLst>
                                        <p:tav tm="0">
                                          <p:val>
                                            <p:fltVal val="0"/>
                                          </p:val>
                                        </p:tav>
                                        <p:tav tm="100000">
                                          <p:val>
                                            <p:strVal val="#ppt_w"/>
                                          </p:val>
                                        </p:tav>
                                      </p:tavLst>
                                    </p:anim>
                                    <p:anim calcmode="lin" valueType="num">
                                      <p:cBhvr>
                                        <p:cTn id="60" dur="500" fill="hold"/>
                                        <p:tgtEl>
                                          <p:spTgt spid="71"/>
                                        </p:tgtEl>
                                        <p:attrNameLst>
                                          <p:attrName>ppt_h</p:attrName>
                                        </p:attrNameLst>
                                      </p:cBhvr>
                                      <p:tavLst>
                                        <p:tav tm="0">
                                          <p:val>
                                            <p:fltVal val="0"/>
                                          </p:val>
                                        </p:tav>
                                        <p:tav tm="100000">
                                          <p:val>
                                            <p:strVal val="#ppt_h"/>
                                          </p:val>
                                        </p:tav>
                                      </p:tavLst>
                                    </p:anim>
                                    <p:animEffect transition="in" filter="fade">
                                      <p:cBhvr>
                                        <p:cTn id="61" dur="500"/>
                                        <p:tgtEl>
                                          <p:spTgt spid="71"/>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 calcmode="lin" valueType="num">
                                      <p:cBhvr>
                                        <p:cTn id="64" dur="500" fill="hold"/>
                                        <p:tgtEl>
                                          <p:spTgt spid="56"/>
                                        </p:tgtEl>
                                        <p:attrNameLst>
                                          <p:attrName>ppt_w</p:attrName>
                                        </p:attrNameLst>
                                      </p:cBhvr>
                                      <p:tavLst>
                                        <p:tav tm="0">
                                          <p:val>
                                            <p:fltVal val="0"/>
                                          </p:val>
                                        </p:tav>
                                        <p:tav tm="100000">
                                          <p:val>
                                            <p:strVal val="#ppt_w"/>
                                          </p:val>
                                        </p:tav>
                                      </p:tavLst>
                                    </p:anim>
                                    <p:anim calcmode="lin" valueType="num">
                                      <p:cBhvr>
                                        <p:cTn id="65" dur="500" fill="hold"/>
                                        <p:tgtEl>
                                          <p:spTgt spid="56"/>
                                        </p:tgtEl>
                                        <p:attrNameLst>
                                          <p:attrName>ppt_h</p:attrName>
                                        </p:attrNameLst>
                                      </p:cBhvr>
                                      <p:tavLst>
                                        <p:tav tm="0">
                                          <p:val>
                                            <p:fltVal val="0"/>
                                          </p:val>
                                        </p:tav>
                                        <p:tav tm="100000">
                                          <p:val>
                                            <p:strVal val="#ppt_h"/>
                                          </p:val>
                                        </p:tav>
                                      </p:tavLst>
                                    </p:anim>
                                    <p:animEffect transition="in" filter="fade">
                                      <p:cBhvr>
                                        <p:cTn id="66" dur="500"/>
                                        <p:tgtEl>
                                          <p:spTgt spid="56"/>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anim calcmode="lin" valueType="num">
                                      <p:cBhvr>
                                        <p:cTn id="69" dur="500" fill="hold"/>
                                        <p:tgtEl>
                                          <p:spTgt spid="72"/>
                                        </p:tgtEl>
                                        <p:attrNameLst>
                                          <p:attrName>ppt_w</p:attrName>
                                        </p:attrNameLst>
                                      </p:cBhvr>
                                      <p:tavLst>
                                        <p:tav tm="0">
                                          <p:val>
                                            <p:fltVal val="0"/>
                                          </p:val>
                                        </p:tav>
                                        <p:tav tm="100000">
                                          <p:val>
                                            <p:strVal val="#ppt_w"/>
                                          </p:val>
                                        </p:tav>
                                      </p:tavLst>
                                    </p:anim>
                                    <p:anim calcmode="lin" valueType="num">
                                      <p:cBhvr>
                                        <p:cTn id="70" dur="500" fill="hold"/>
                                        <p:tgtEl>
                                          <p:spTgt spid="72"/>
                                        </p:tgtEl>
                                        <p:attrNameLst>
                                          <p:attrName>ppt_h</p:attrName>
                                        </p:attrNameLst>
                                      </p:cBhvr>
                                      <p:tavLst>
                                        <p:tav tm="0">
                                          <p:val>
                                            <p:fltVal val="0"/>
                                          </p:val>
                                        </p:tav>
                                        <p:tav tm="100000">
                                          <p:val>
                                            <p:strVal val="#ppt_h"/>
                                          </p:val>
                                        </p:tav>
                                      </p:tavLst>
                                    </p:anim>
                                    <p:animEffect transition="in" filter="fade">
                                      <p:cBhvr>
                                        <p:cTn id="71" dur="500"/>
                                        <p:tgtEl>
                                          <p:spTgt spid="72"/>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 calcmode="lin" valueType="num">
                                      <p:cBhvr>
                                        <p:cTn id="74" dur="500" fill="hold"/>
                                        <p:tgtEl>
                                          <p:spTgt spid="57"/>
                                        </p:tgtEl>
                                        <p:attrNameLst>
                                          <p:attrName>ppt_w</p:attrName>
                                        </p:attrNameLst>
                                      </p:cBhvr>
                                      <p:tavLst>
                                        <p:tav tm="0">
                                          <p:val>
                                            <p:fltVal val="0"/>
                                          </p:val>
                                        </p:tav>
                                        <p:tav tm="100000">
                                          <p:val>
                                            <p:strVal val="#ppt_w"/>
                                          </p:val>
                                        </p:tav>
                                      </p:tavLst>
                                    </p:anim>
                                    <p:anim calcmode="lin" valueType="num">
                                      <p:cBhvr>
                                        <p:cTn id="75" dur="500" fill="hold"/>
                                        <p:tgtEl>
                                          <p:spTgt spid="57"/>
                                        </p:tgtEl>
                                        <p:attrNameLst>
                                          <p:attrName>ppt_h</p:attrName>
                                        </p:attrNameLst>
                                      </p:cBhvr>
                                      <p:tavLst>
                                        <p:tav tm="0">
                                          <p:val>
                                            <p:fltVal val="0"/>
                                          </p:val>
                                        </p:tav>
                                        <p:tav tm="100000">
                                          <p:val>
                                            <p:strVal val="#ppt_h"/>
                                          </p:val>
                                        </p:tav>
                                      </p:tavLst>
                                    </p:anim>
                                    <p:animEffect transition="in" filter="fade">
                                      <p:cBhvr>
                                        <p:cTn id="76" dur="500"/>
                                        <p:tgtEl>
                                          <p:spTgt spid="57"/>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p:cTn id="79" dur="500" fill="hold"/>
                                        <p:tgtEl>
                                          <p:spTgt spid="58"/>
                                        </p:tgtEl>
                                        <p:attrNameLst>
                                          <p:attrName>ppt_w</p:attrName>
                                        </p:attrNameLst>
                                      </p:cBhvr>
                                      <p:tavLst>
                                        <p:tav tm="0">
                                          <p:val>
                                            <p:fltVal val="0"/>
                                          </p:val>
                                        </p:tav>
                                        <p:tav tm="100000">
                                          <p:val>
                                            <p:strVal val="#ppt_w"/>
                                          </p:val>
                                        </p:tav>
                                      </p:tavLst>
                                    </p:anim>
                                    <p:anim calcmode="lin" valueType="num">
                                      <p:cBhvr>
                                        <p:cTn id="80" dur="500" fill="hold"/>
                                        <p:tgtEl>
                                          <p:spTgt spid="58"/>
                                        </p:tgtEl>
                                        <p:attrNameLst>
                                          <p:attrName>ppt_h</p:attrName>
                                        </p:attrNameLst>
                                      </p:cBhvr>
                                      <p:tavLst>
                                        <p:tav tm="0">
                                          <p:val>
                                            <p:fltVal val="0"/>
                                          </p:val>
                                        </p:tav>
                                        <p:tav tm="100000">
                                          <p:val>
                                            <p:strVal val="#ppt_h"/>
                                          </p:val>
                                        </p:tav>
                                      </p:tavLst>
                                    </p:anim>
                                    <p:animEffect transition="in" filter="fade">
                                      <p:cBhvr>
                                        <p:cTn id="81" dur="500"/>
                                        <p:tgtEl>
                                          <p:spTgt spid="58"/>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73"/>
                                        </p:tgtEl>
                                        <p:attrNameLst>
                                          <p:attrName>style.visibility</p:attrName>
                                        </p:attrNameLst>
                                      </p:cBhvr>
                                      <p:to>
                                        <p:strVal val="visible"/>
                                      </p:to>
                                    </p:set>
                                    <p:anim calcmode="lin" valueType="num">
                                      <p:cBhvr>
                                        <p:cTn id="84" dur="500" fill="hold"/>
                                        <p:tgtEl>
                                          <p:spTgt spid="73"/>
                                        </p:tgtEl>
                                        <p:attrNameLst>
                                          <p:attrName>ppt_w</p:attrName>
                                        </p:attrNameLst>
                                      </p:cBhvr>
                                      <p:tavLst>
                                        <p:tav tm="0">
                                          <p:val>
                                            <p:fltVal val="0"/>
                                          </p:val>
                                        </p:tav>
                                        <p:tav tm="100000">
                                          <p:val>
                                            <p:strVal val="#ppt_w"/>
                                          </p:val>
                                        </p:tav>
                                      </p:tavLst>
                                    </p:anim>
                                    <p:anim calcmode="lin" valueType="num">
                                      <p:cBhvr>
                                        <p:cTn id="85" dur="500" fill="hold"/>
                                        <p:tgtEl>
                                          <p:spTgt spid="73"/>
                                        </p:tgtEl>
                                        <p:attrNameLst>
                                          <p:attrName>ppt_h</p:attrName>
                                        </p:attrNameLst>
                                      </p:cBhvr>
                                      <p:tavLst>
                                        <p:tav tm="0">
                                          <p:val>
                                            <p:fltVal val="0"/>
                                          </p:val>
                                        </p:tav>
                                        <p:tav tm="100000">
                                          <p:val>
                                            <p:strVal val="#ppt_h"/>
                                          </p:val>
                                        </p:tav>
                                      </p:tavLst>
                                    </p:anim>
                                    <p:animEffect transition="in" filter="fade">
                                      <p:cBhvr>
                                        <p:cTn id="86" dur="500"/>
                                        <p:tgtEl>
                                          <p:spTgt spid="73"/>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nodeType="clickEffect">
                                  <p:stCondLst>
                                    <p:cond delay="0"/>
                                  </p:stCondLst>
                                  <p:childTnLst>
                                    <p:set>
                                      <p:cBhvr>
                                        <p:cTn id="90" dur="1" fill="hold">
                                          <p:stCondLst>
                                            <p:cond delay="0"/>
                                          </p:stCondLst>
                                        </p:cTn>
                                        <p:tgtEl>
                                          <p:spTgt spid="2">
                                            <p:txEl>
                                              <p:pRg st="22" end="22"/>
                                            </p:txEl>
                                          </p:spTgt>
                                        </p:tgtEl>
                                        <p:attrNameLst>
                                          <p:attrName>style.visibility</p:attrName>
                                        </p:attrNameLst>
                                      </p:cBhvr>
                                      <p:to>
                                        <p:strVal val="visible"/>
                                      </p:to>
                                    </p:set>
                                    <p:anim calcmode="lin" valueType="num">
                                      <p:cBhvr>
                                        <p:cTn id="91" dur="500" fill="hold"/>
                                        <p:tgtEl>
                                          <p:spTgt spid="2">
                                            <p:txEl>
                                              <p:pRg st="22" end="22"/>
                                            </p:txEl>
                                          </p:spTgt>
                                        </p:tgtEl>
                                        <p:attrNameLst>
                                          <p:attrName>ppt_w</p:attrName>
                                        </p:attrNameLst>
                                      </p:cBhvr>
                                      <p:tavLst>
                                        <p:tav tm="0">
                                          <p:val>
                                            <p:fltVal val="0"/>
                                          </p:val>
                                        </p:tav>
                                        <p:tav tm="100000">
                                          <p:val>
                                            <p:strVal val="#ppt_w"/>
                                          </p:val>
                                        </p:tav>
                                      </p:tavLst>
                                    </p:anim>
                                    <p:anim calcmode="lin" valueType="num">
                                      <p:cBhvr>
                                        <p:cTn id="92" dur="500" fill="hold"/>
                                        <p:tgtEl>
                                          <p:spTgt spid="2">
                                            <p:txEl>
                                              <p:pRg st="22" end="22"/>
                                            </p:txEl>
                                          </p:spTgt>
                                        </p:tgtEl>
                                        <p:attrNameLst>
                                          <p:attrName>ppt_h</p:attrName>
                                        </p:attrNameLst>
                                      </p:cBhvr>
                                      <p:tavLst>
                                        <p:tav tm="0">
                                          <p:val>
                                            <p:fltVal val="0"/>
                                          </p:val>
                                        </p:tav>
                                        <p:tav tm="100000">
                                          <p:val>
                                            <p:strVal val="#ppt_h"/>
                                          </p:val>
                                        </p:tav>
                                      </p:tavLst>
                                    </p:anim>
                                    <p:animEffect transition="in" filter="fade">
                                      <p:cBhvr>
                                        <p:cTn id="93" dur="500"/>
                                        <p:tgtEl>
                                          <p:spTgt spid="2">
                                            <p:txEl>
                                              <p:pRg st="22" end="22"/>
                                            </p:txEl>
                                          </p:spTgt>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95"/>
                                        </p:tgtEl>
                                        <p:attrNameLst>
                                          <p:attrName>style.visibility</p:attrName>
                                        </p:attrNameLst>
                                      </p:cBhvr>
                                      <p:to>
                                        <p:strVal val="visible"/>
                                      </p:to>
                                    </p:set>
                                    <p:anim calcmode="lin" valueType="num">
                                      <p:cBhvr>
                                        <p:cTn id="96" dur="500" fill="hold"/>
                                        <p:tgtEl>
                                          <p:spTgt spid="95"/>
                                        </p:tgtEl>
                                        <p:attrNameLst>
                                          <p:attrName>ppt_w</p:attrName>
                                        </p:attrNameLst>
                                      </p:cBhvr>
                                      <p:tavLst>
                                        <p:tav tm="0">
                                          <p:val>
                                            <p:fltVal val="0"/>
                                          </p:val>
                                        </p:tav>
                                        <p:tav tm="100000">
                                          <p:val>
                                            <p:strVal val="#ppt_w"/>
                                          </p:val>
                                        </p:tav>
                                      </p:tavLst>
                                    </p:anim>
                                    <p:anim calcmode="lin" valueType="num">
                                      <p:cBhvr>
                                        <p:cTn id="97" dur="500" fill="hold"/>
                                        <p:tgtEl>
                                          <p:spTgt spid="95"/>
                                        </p:tgtEl>
                                        <p:attrNameLst>
                                          <p:attrName>ppt_h</p:attrName>
                                        </p:attrNameLst>
                                      </p:cBhvr>
                                      <p:tavLst>
                                        <p:tav tm="0">
                                          <p:val>
                                            <p:fltVal val="0"/>
                                          </p:val>
                                        </p:tav>
                                        <p:tav tm="100000">
                                          <p:val>
                                            <p:strVal val="#ppt_h"/>
                                          </p:val>
                                        </p:tav>
                                      </p:tavLst>
                                    </p:anim>
                                    <p:animEffect transition="in" filter="fade">
                                      <p:cBhvr>
                                        <p:cTn id="98" dur="500"/>
                                        <p:tgtEl>
                                          <p:spTgt spid="95"/>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nodeType="clickEffect">
                                  <p:stCondLst>
                                    <p:cond delay="0"/>
                                  </p:stCondLst>
                                  <p:childTnLst>
                                    <p:set>
                                      <p:cBhvr>
                                        <p:cTn id="102" dur="1" fill="hold">
                                          <p:stCondLst>
                                            <p:cond delay="0"/>
                                          </p:stCondLst>
                                        </p:cTn>
                                        <p:tgtEl>
                                          <p:spTgt spid="2">
                                            <p:txEl>
                                              <p:pRg st="23" end="23"/>
                                            </p:txEl>
                                          </p:spTgt>
                                        </p:tgtEl>
                                        <p:attrNameLst>
                                          <p:attrName>style.visibility</p:attrName>
                                        </p:attrNameLst>
                                      </p:cBhvr>
                                      <p:to>
                                        <p:strVal val="visible"/>
                                      </p:to>
                                    </p:set>
                                    <p:anim calcmode="lin" valueType="num">
                                      <p:cBhvr>
                                        <p:cTn id="103" dur="500" fill="hold"/>
                                        <p:tgtEl>
                                          <p:spTgt spid="2">
                                            <p:txEl>
                                              <p:pRg st="23" end="23"/>
                                            </p:txEl>
                                          </p:spTgt>
                                        </p:tgtEl>
                                        <p:attrNameLst>
                                          <p:attrName>ppt_w</p:attrName>
                                        </p:attrNameLst>
                                      </p:cBhvr>
                                      <p:tavLst>
                                        <p:tav tm="0">
                                          <p:val>
                                            <p:fltVal val="0"/>
                                          </p:val>
                                        </p:tav>
                                        <p:tav tm="100000">
                                          <p:val>
                                            <p:strVal val="#ppt_w"/>
                                          </p:val>
                                        </p:tav>
                                      </p:tavLst>
                                    </p:anim>
                                    <p:anim calcmode="lin" valueType="num">
                                      <p:cBhvr>
                                        <p:cTn id="104" dur="500" fill="hold"/>
                                        <p:tgtEl>
                                          <p:spTgt spid="2">
                                            <p:txEl>
                                              <p:pRg st="23" end="23"/>
                                            </p:txEl>
                                          </p:spTgt>
                                        </p:tgtEl>
                                        <p:attrNameLst>
                                          <p:attrName>ppt_h</p:attrName>
                                        </p:attrNameLst>
                                      </p:cBhvr>
                                      <p:tavLst>
                                        <p:tav tm="0">
                                          <p:val>
                                            <p:fltVal val="0"/>
                                          </p:val>
                                        </p:tav>
                                        <p:tav tm="100000">
                                          <p:val>
                                            <p:strVal val="#ppt_h"/>
                                          </p:val>
                                        </p:tav>
                                      </p:tavLst>
                                    </p:anim>
                                    <p:animEffect transition="in" filter="fade">
                                      <p:cBhvr>
                                        <p:cTn id="105" dur="500"/>
                                        <p:tgtEl>
                                          <p:spTgt spid="2">
                                            <p:txEl>
                                              <p:pRg st="23" end="23"/>
                                            </p:txEl>
                                          </p:spTgt>
                                        </p:tgtEl>
                                      </p:cBhvr>
                                    </p:animEffect>
                                  </p:childTnLst>
                                </p:cTn>
                              </p:par>
                              <p:par>
                                <p:cTn id="106" presetID="53" presetClass="entr" presetSubtype="0" fill="hold" grpId="0" nodeType="withEffect">
                                  <p:stCondLst>
                                    <p:cond delay="0"/>
                                  </p:stCondLst>
                                  <p:childTnLst>
                                    <p:set>
                                      <p:cBhvr>
                                        <p:cTn id="107" dur="1" fill="hold">
                                          <p:stCondLst>
                                            <p:cond delay="0"/>
                                          </p:stCondLst>
                                        </p:cTn>
                                        <p:tgtEl>
                                          <p:spTgt spid="94"/>
                                        </p:tgtEl>
                                        <p:attrNameLst>
                                          <p:attrName>style.visibility</p:attrName>
                                        </p:attrNameLst>
                                      </p:cBhvr>
                                      <p:to>
                                        <p:strVal val="visible"/>
                                      </p:to>
                                    </p:set>
                                    <p:anim calcmode="lin" valueType="num">
                                      <p:cBhvr>
                                        <p:cTn id="108" dur="500" fill="hold"/>
                                        <p:tgtEl>
                                          <p:spTgt spid="94"/>
                                        </p:tgtEl>
                                        <p:attrNameLst>
                                          <p:attrName>ppt_w</p:attrName>
                                        </p:attrNameLst>
                                      </p:cBhvr>
                                      <p:tavLst>
                                        <p:tav tm="0">
                                          <p:val>
                                            <p:fltVal val="0"/>
                                          </p:val>
                                        </p:tav>
                                        <p:tav tm="100000">
                                          <p:val>
                                            <p:strVal val="#ppt_w"/>
                                          </p:val>
                                        </p:tav>
                                      </p:tavLst>
                                    </p:anim>
                                    <p:anim calcmode="lin" valueType="num">
                                      <p:cBhvr>
                                        <p:cTn id="109" dur="500" fill="hold"/>
                                        <p:tgtEl>
                                          <p:spTgt spid="94"/>
                                        </p:tgtEl>
                                        <p:attrNameLst>
                                          <p:attrName>ppt_h</p:attrName>
                                        </p:attrNameLst>
                                      </p:cBhvr>
                                      <p:tavLst>
                                        <p:tav tm="0">
                                          <p:val>
                                            <p:fltVal val="0"/>
                                          </p:val>
                                        </p:tav>
                                        <p:tav tm="100000">
                                          <p:val>
                                            <p:strVal val="#ppt_h"/>
                                          </p:val>
                                        </p:tav>
                                      </p:tavLst>
                                    </p:anim>
                                    <p:animEffect transition="in" filter="fade">
                                      <p:cBhvr>
                                        <p:cTn id="11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6" grpId="0" animBg="1"/>
      <p:bldP spid="57" grpId="0" animBg="1"/>
      <p:bldP spid="58" grpId="0" animBg="1"/>
      <p:bldP spid="59" grpId="0" animBg="1"/>
      <p:bldP spid="68" grpId="0"/>
      <p:bldP spid="69" grpId="0"/>
      <p:bldP spid="70" grpId="0"/>
      <p:bldP spid="71" grpId="0"/>
      <p:bldP spid="72" grpId="0"/>
      <p:bldP spid="73" grpId="0"/>
      <p:bldP spid="91" grpId="0" animBg="1"/>
      <p:bldP spid="92" grpId="0" animBg="1"/>
      <p:bldP spid="94" grpId="0"/>
      <p:bldP spid="9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ecitre.fr/gi/47/9782200265847FS.gif"/>
          <p:cNvPicPr>
            <a:picLocks noChangeAspect="1" noChangeArrowheads="1"/>
          </p:cNvPicPr>
          <p:nvPr/>
        </p:nvPicPr>
        <p:blipFill>
          <a:blip r:embed="rId2" cstate="print"/>
          <a:srcRect/>
          <a:stretch>
            <a:fillRect/>
          </a:stretch>
        </p:blipFill>
        <p:spPr bwMode="auto">
          <a:xfrm>
            <a:off x="611560" y="404664"/>
            <a:ext cx="4248472" cy="6084232"/>
          </a:xfrm>
          <a:prstGeom prst="rect">
            <a:avLst/>
          </a:prstGeom>
          <a:noFill/>
        </p:spPr>
      </p:pic>
      <p:sp>
        <p:nvSpPr>
          <p:cNvPr id="1027" name="Rectangle 3"/>
          <p:cNvSpPr>
            <a:spLocks noChangeArrowheads="1"/>
          </p:cNvSpPr>
          <p:nvPr/>
        </p:nvSpPr>
        <p:spPr bwMode="auto">
          <a:xfrm>
            <a:off x="5220072" y="2139243"/>
            <a:ext cx="392392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b="1" i="0" u="none" strike="noStrike" cap="none" normalizeH="0" baseline="0" dirty="0" smtClean="0">
                <a:ln>
                  <a:noFill/>
                </a:ln>
                <a:solidFill>
                  <a:srgbClr val="000000"/>
                </a:solidFill>
                <a:effectLst/>
                <a:ea typeface="Times New Roman" pitchFamily="18" charset="0"/>
                <a:cs typeface="Arial" pitchFamily="34" charset="0"/>
              </a:rPr>
              <a:t>« La France : milieux physiques et environnement »,</a:t>
            </a:r>
            <a:r>
              <a:rPr kumimoji="0" lang="fr-FR" b="0" i="0" u="none" strike="noStrike" cap="none" normalizeH="0" baseline="0" dirty="0" smtClean="0">
                <a:ln>
                  <a:noFill/>
                </a:ln>
                <a:solidFill>
                  <a:srgbClr val="000000"/>
                </a:solidFill>
                <a:effectLst/>
                <a:ea typeface="Times New Roman" pitchFamily="18" charset="0"/>
                <a:cs typeface="Arial" pitchFamily="34" charset="0"/>
              </a:rPr>
              <a:t> Yvette </a:t>
            </a:r>
            <a:r>
              <a:rPr kumimoji="0" lang="fr-FR" b="0" i="0" u="none" strike="noStrike" cap="none" normalizeH="0" baseline="0" dirty="0" err="1" smtClean="0">
                <a:ln>
                  <a:noFill/>
                </a:ln>
                <a:solidFill>
                  <a:srgbClr val="000000"/>
                </a:solidFill>
                <a:effectLst/>
                <a:ea typeface="Times New Roman" pitchFamily="18" charset="0"/>
                <a:cs typeface="Arial" pitchFamily="34" charset="0"/>
              </a:rPr>
              <a:t>Veyret</a:t>
            </a:r>
            <a:r>
              <a:rPr kumimoji="0" lang="fr-FR" b="0" i="0" u="none" strike="noStrike" cap="none" normalizeH="0" baseline="0" dirty="0" smtClean="0">
                <a:ln>
                  <a:noFill/>
                </a:ln>
                <a:solidFill>
                  <a:srgbClr val="000000"/>
                </a:solidFill>
                <a:effectLst/>
                <a:ea typeface="Times New Roman" pitchFamily="18" charset="0"/>
                <a:cs typeface="Arial" pitchFamily="34" charset="0"/>
              </a:rPr>
              <a:t>, Armand Colin, 2005</a:t>
            </a:r>
            <a:endParaRPr kumimoji="0" lang="fr-FR"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livier\Pictures\img00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2" y="548680"/>
            <a:ext cx="4400247" cy="4443830"/>
          </a:xfrm>
          <a:prstGeom prst="rect">
            <a:avLst/>
          </a:prstGeom>
          <a:noFill/>
          <a:extLst>
            <a:ext uri="{909E8E84-426E-40DD-AFC4-6F175D3DCCD1}">
              <a14:hiddenFill xmlns:a14="http://schemas.microsoft.com/office/drawing/2010/main" xmlns="">
                <a:solidFill>
                  <a:srgbClr val="FFFFFF"/>
                </a:solidFill>
              </a14:hiddenFill>
            </a:ext>
          </a:extLst>
        </p:spPr>
      </p:pic>
      <p:pic>
        <p:nvPicPr>
          <p:cNvPr id="7169" name="Picture 1"/>
          <p:cNvPicPr>
            <a:picLocks noChangeAspect="1" noChangeArrowheads="1"/>
          </p:cNvPicPr>
          <p:nvPr/>
        </p:nvPicPr>
        <p:blipFill>
          <a:blip r:embed="rId4" cstate="print"/>
          <a:srcRect l="51305" t="26060" r="3661" b="22280"/>
          <a:stretch>
            <a:fillRect/>
          </a:stretch>
        </p:blipFill>
        <p:spPr bwMode="auto">
          <a:xfrm>
            <a:off x="0" y="620688"/>
            <a:ext cx="4392488" cy="2952328"/>
          </a:xfrm>
          <a:prstGeom prst="rect">
            <a:avLst/>
          </a:prstGeom>
          <a:noFill/>
          <a:ln w="9525">
            <a:noFill/>
            <a:miter lim="800000"/>
            <a:headEnd/>
            <a:tailEnd/>
          </a:ln>
        </p:spPr>
      </p:pic>
      <p:pic>
        <p:nvPicPr>
          <p:cNvPr id="7171" name="Picture 3" descr="Si depuis le 4 avril 1968, le décret d'Appellation d'Origine Contrôlée (ou A.O.C.) protège le beaufort, en particulier sa forme et sa zone de production, elle lui impose le respect d'un cahier des charges strict qui est la garantie de sa typicité puisqu'il fait référence aux usages locaux, loyaux et constants (race de vache, alimentation...). Le respect de ce cahier des charges fait par ailleurs l'objet de contrôles rigoureux par les représentants de l'administration."/>
          <p:cNvPicPr>
            <a:picLocks noChangeAspect="1" noChangeArrowheads="1"/>
          </p:cNvPicPr>
          <p:nvPr/>
        </p:nvPicPr>
        <p:blipFill>
          <a:blip r:embed="rId5" cstate="print"/>
          <a:srcRect/>
          <a:stretch>
            <a:fillRect/>
          </a:stretch>
        </p:blipFill>
        <p:spPr bwMode="auto">
          <a:xfrm>
            <a:off x="1187624" y="3933056"/>
            <a:ext cx="1905000" cy="1895476"/>
          </a:xfrm>
          <a:prstGeom prst="rect">
            <a:avLst/>
          </a:prstGeom>
          <a:noFill/>
        </p:spPr>
      </p:pic>
      <p:sp>
        <p:nvSpPr>
          <p:cNvPr id="5" name="ZoneTexte 4"/>
          <p:cNvSpPr txBox="1"/>
          <p:nvPr/>
        </p:nvSpPr>
        <p:spPr>
          <a:xfrm>
            <a:off x="323528" y="6004459"/>
            <a:ext cx="8568952" cy="369332"/>
          </a:xfrm>
          <a:prstGeom prst="rect">
            <a:avLst/>
          </a:prstGeom>
          <a:noFill/>
        </p:spPr>
        <p:txBody>
          <a:bodyPr wrap="square" rtlCol="0">
            <a:spAutoFit/>
          </a:bodyPr>
          <a:lstStyle/>
          <a:p>
            <a:r>
              <a:rPr lang="fr-FR" i="1" u="sng" dirty="0" smtClean="0"/>
              <a:t>Source : </a:t>
            </a:r>
            <a:r>
              <a:rPr lang="fr-FR" dirty="0" smtClean="0"/>
              <a:t>Site internet du syndicat de défense du fromage Beaufort, octobre 2011</a:t>
            </a:r>
            <a:endParaRPr lang="fr-FR" dirty="0"/>
          </a:p>
        </p:txBody>
      </p:sp>
      <p:sp>
        <p:nvSpPr>
          <p:cNvPr id="7" name="Rectangle à coins arrondis 6">
            <a:hlinkClick r:id="rId6" action="ppaction://hlinksldjump"/>
          </p:cNvPr>
          <p:cNvSpPr/>
          <p:nvPr/>
        </p:nvSpPr>
        <p:spPr>
          <a:xfrm>
            <a:off x="8316416" y="6381328"/>
            <a:ext cx="827584" cy="476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561151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625" t="14667" r="22750" b="8000"/>
          <a:stretch/>
        </p:blipFill>
        <p:spPr bwMode="auto">
          <a:xfrm>
            <a:off x="1043608" y="260648"/>
            <a:ext cx="7344816" cy="5743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ZoneTexte 2"/>
          <p:cNvSpPr txBox="1"/>
          <p:nvPr/>
        </p:nvSpPr>
        <p:spPr>
          <a:xfrm>
            <a:off x="323528" y="6004459"/>
            <a:ext cx="8568952" cy="646331"/>
          </a:xfrm>
          <a:prstGeom prst="rect">
            <a:avLst/>
          </a:prstGeom>
          <a:noFill/>
        </p:spPr>
        <p:txBody>
          <a:bodyPr wrap="square" rtlCol="0">
            <a:spAutoFit/>
          </a:bodyPr>
          <a:lstStyle/>
          <a:p>
            <a:r>
              <a:rPr lang="fr-FR" i="1" u="sng" dirty="0" smtClean="0"/>
              <a:t>Source : </a:t>
            </a:r>
            <a:r>
              <a:rPr lang="fr-FR" dirty="0" smtClean="0"/>
              <a:t>Page d’accueil du site internet de « Cham’ Aventure » :  agence de guides  et d’accompagnateurs de  Chamonix. Octobre 2011</a:t>
            </a:r>
            <a:endParaRPr lang="fr-FR" dirty="0"/>
          </a:p>
        </p:txBody>
      </p:sp>
      <p:sp>
        <p:nvSpPr>
          <p:cNvPr id="4" name="Rectangle à coins arrondis 3">
            <a:hlinkClick r:id="rId3" action="ppaction://hlinksldjump"/>
          </p:cNvPr>
          <p:cNvSpPr/>
          <p:nvPr/>
        </p:nvSpPr>
        <p:spPr>
          <a:xfrm>
            <a:off x="8316416" y="6381328"/>
            <a:ext cx="827584" cy="476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4586050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27320" t="24800" r="6662" b="44661"/>
          <a:stretch>
            <a:fillRect/>
          </a:stretch>
        </p:blipFill>
        <p:spPr bwMode="auto">
          <a:xfrm>
            <a:off x="395536" y="1268760"/>
            <a:ext cx="8302099" cy="288032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l="12201" t="38660" r="15035" b="27320"/>
          <a:stretch>
            <a:fillRect/>
          </a:stretch>
        </p:blipFill>
        <p:spPr bwMode="auto">
          <a:xfrm>
            <a:off x="1259631" y="4221088"/>
            <a:ext cx="6366039" cy="2232248"/>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t="24800" r="37715" b="62600"/>
          <a:stretch>
            <a:fillRect/>
          </a:stretch>
        </p:blipFill>
        <p:spPr bwMode="auto">
          <a:xfrm>
            <a:off x="306898" y="0"/>
            <a:ext cx="8837102" cy="1340768"/>
          </a:xfrm>
          <a:prstGeom prst="rect">
            <a:avLst/>
          </a:prstGeom>
          <a:noFill/>
          <a:ln w="9525">
            <a:noFill/>
            <a:miter lim="800000"/>
            <a:headEnd/>
            <a:tailEnd/>
          </a:ln>
        </p:spPr>
      </p:pic>
      <p:sp>
        <p:nvSpPr>
          <p:cNvPr id="6" name="ZoneTexte 5"/>
          <p:cNvSpPr txBox="1"/>
          <p:nvPr/>
        </p:nvSpPr>
        <p:spPr>
          <a:xfrm>
            <a:off x="575048" y="6488668"/>
            <a:ext cx="8568952" cy="369332"/>
          </a:xfrm>
          <a:prstGeom prst="rect">
            <a:avLst/>
          </a:prstGeom>
          <a:noFill/>
        </p:spPr>
        <p:txBody>
          <a:bodyPr wrap="square" rtlCol="0">
            <a:spAutoFit/>
          </a:bodyPr>
          <a:lstStyle/>
          <a:p>
            <a:r>
              <a:rPr lang="fr-FR" i="1" u="sng" dirty="0" smtClean="0"/>
              <a:t>Source : </a:t>
            </a:r>
            <a:r>
              <a:rPr lang="fr-FR" dirty="0" smtClean="0"/>
              <a:t>Site officiel de la ville de Grenoble, octobre 2011</a:t>
            </a:r>
            <a:endParaRPr lang="fr-FR" dirty="0"/>
          </a:p>
        </p:txBody>
      </p:sp>
      <p:cxnSp>
        <p:nvCxnSpPr>
          <p:cNvPr id="15" name="Connecteur droit 14"/>
          <p:cNvCxnSpPr/>
          <p:nvPr/>
        </p:nvCxnSpPr>
        <p:spPr>
          <a:xfrm>
            <a:off x="1547664" y="1700808"/>
            <a:ext cx="6120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395536" y="1988840"/>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395536" y="2276872"/>
            <a:ext cx="705678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à coins arrondis 8">
            <a:hlinkClick r:id="rId6" action="ppaction://hlinksldjump"/>
          </p:cNvPr>
          <p:cNvSpPr/>
          <p:nvPr/>
        </p:nvSpPr>
        <p:spPr>
          <a:xfrm>
            <a:off x="8316416" y="6381328"/>
            <a:ext cx="827584" cy="476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8984003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jfbradu.free.fr/cartesvect/france/fran97.gif"/>
          <p:cNvPicPr>
            <a:picLocks noChangeAspect="1" noChangeArrowheads="1"/>
          </p:cNvPicPr>
          <p:nvPr/>
        </p:nvPicPr>
        <p:blipFill>
          <a:blip r:embed="rId2" cstate="print"/>
          <a:srcRect/>
          <a:stretch>
            <a:fillRect/>
          </a:stretch>
        </p:blipFill>
        <p:spPr bwMode="auto">
          <a:xfrm>
            <a:off x="251520" y="260648"/>
            <a:ext cx="5888632" cy="6336704"/>
          </a:xfrm>
          <a:prstGeom prst="rect">
            <a:avLst/>
          </a:prstGeom>
          <a:noFill/>
          <a:ln>
            <a:solidFill>
              <a:schemeClr val="tx1"/>
            </a:solidFill>
          </a:ln>
        </p:spPr>
      </p:pic>
      <p:pic>
        <p:nvPicPr>
          <p:cNvPr id="57357" name="Picture 13"/>
          <p:cNvPicPr>
            <a:picLocks noChangeAspect="1" noChangeArrowheads="1"/>
          </p:cNvPicPr>
          <p:nvPr/>
        </p:nvPicPr>
        <p:blipFill>
          <a:blip r:embed="rId3" cstate="print"/>
          <a:srcRect l="8421" t="23540" r="42440" b="19761"/>
          <a:stretch>
            <a:fillRect/>
          </a:stretch>
        </p:blipFill>
        <p:spPr bwMode="auto">
          <a:xfrm>
            <a:off x="6300192" y="2780928"/>
            <a:ext cx="1081720" cy="936104"/>
          </a:xfrm>
          <a:prstGeom prst="rect">
            <a:avLst/>
          </a:prstGeom>
          <a:noFill/>
          <a:ln w="9525">
            <a:noFill/>
            <a:miter lim="800000"/>
            <a:headEnd/>
            <a:tailEnd/>
          </a:ln>
        </p:spPr>
      </p:pic>
      <p:pic>
        <p:nvPicPr>
          <p:cNvPr id="57358" name="Picture 14"/>
          <p:cNvPicPr>
            <a:picLocks noChangeAspect="1" noChangeArrowheads="1"/>
          </p:cNvPicPr>
          <p:nvPr/>
        </p:nvPicPr>
        <p:blipFill>
          <a:blip r:embed="rId4" cstate="print"/>
          <a:srcRect l="48110" t="23540" r="15035" b="15981"/>
          <a:stretch>
            <a:fillRect/>
          </a:stretch>
        </p:blipFill>
        <p:spPr bwMode="auto">
          <a:xfrm>
            <a:off x="6300192" y="260648"/>
            <a:ext cx="1872208" cy="2304256"/>
          </a:xfrm>
          <a:prstGeom prst="rect">
            <a:avLst/>
          </a:prstGeom>
          <a:noFill/>
          <a:ln w="9525">
            <a:noFill/>
            <a:miter lim="800000"/>
            <a:headEnd/>
            <a:tailEnd/>
          </a:ln>
        </p:spPr>
      </p:pic>
      <p:pic>
        <p:nvPicPr>
          <p:cNvPr id="57359" name="Picture 15"/>
          <p:cNvPicPr>
            <a:picLocks noChangeAspect="1" noChangeArrowheads="1"/>
          </p:cNvPicPr>
          <p:nvPr/>
        </p:nvPicPr>
        <p:blipFill>
          <a:blip r:embed="rId5" cstate="print"/>
          <a:srcRect l="6531" t="23540" r="55670" b="18501"/>
          <a:stretch>
            <a:fillRect/>
          </a:stretch>
        </p:blipFill>
        <p:spPr bwMode="auto">
          <a:xfrm>
            <a:off x="6300192" y="3789040"/>
            <a:ext cx="1008112" cy="1159329"/>
          </a:xfrm>
          <a:prstGeom prst="rect">
            <a:avLst/>
          </a:prstGeom>
          <a:noFill/>
          <a:ln w="9525">
            <a:noFill/>
            <a:miter lim="800000"/>
            <a:headEnd/>
            <a:tailEnd/>
          </a:ln>
        </p:spPr>
      </p:pic>
      <p:pic>
        <p:nvPicPr>
          <p:cNvPr id="57360" name="Picture 16"/>
          <p:cNvPicPr>
            <a:picLocks noChangeAspect="1" noChangeArrowheads="1"/>
          </p:cNvPicPr>
          <p:nvPr/>
        </p:nvPicPr>
        <p:blipFill>
          <a:blip r:embed="rId6" cstate="print"/>
          <a:srcRect l="6531" t="36140" r="53780" b="17240"/>
          <a:stretch>
            <a:fillRect/>
          </a:stretch>
        </p:blipFill>
        <p:spPr bwMode="auto">
          <a:xfrm>
            <a:off x="6300192" y="5085184"/>
            <a:ext cx="1338906" cy="1179512"/>
          </a:xfrm>
          <a:prstGeom prst="rect">
            <a:avLst/>
          </a:prstGeom>
          <a:noFill/>
          <a:ln w="9525">
            <a:noFill/>
            <a:miter lim="800000"/>
            <a:headEnd/>
            <a:tailEnd/>
          </a:ln>
        </p:spPr>
      </p:pic>
      <p:cxnSp>
        <p:nvCxnSpPr>
          <p:cNvPr id="13" name="Connecteur droit avec flèche 12"/>
          <p:cNvCxnSpPr/>
          <p:nvPr/>
        </p:nvCxnSpPr>
        <p:spPr>
          <a:xfrm flipV="1">
            <a:off x="467544" y="476672"/>
            <a:ext cx="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67544" y="548680"/>
            <a:ext cx="288032" cy="369332"/>
          </a:xfrm>
          <a:prstGeom prst="rect">
            <a:avLst/>
          </a:prstGeom>
          <a:noFill/>
        </p:spPr>
        <p:txBody>
          <a:bodyPr wrap="square" rtlCol="0">
            <a:spAutoFit/>
          </a:bodyPr>
          <a:lstStyle/>
          <a:p>
            <a:r>
              <a:rPr lang="fr-FR" dirty="0" smtClean="0"/>
              <a:t>N</a:t>
            </a:r>
            <a:endParaRPr lang="fr-FR" dirty="0"/>
          </a:p>
        </p:txBody>
      </p:sp>
      <p:cxnSp>
        <p:nvCxnSpPr>
          <p:cNvPr id="16" name="Connecteur droit 15"/>
          <p:cNvCxnSpPr/>
          <p:nvPr/>
        </p:nvCxnSpPr>
        <p:spPr>
          <a:xfrm>
            <a:off x="323528" y="6453336"/>
            <a:ext cx="504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323528" y="6165304"/>
            <a:ext cx="1224136" cy="307777"/>
          </a:xfrm>
          <a:prstGeom prst="rect">
            <a:avLst/>
          </a:prstGeom>
          <a:noFill/>
        </p:spPr>
        <p:txBody>
          <a:bodyPr wrap="square" rtlCol="0">
            <a:spAutoFit/>
          </a:bodyPr>
          <a:lstStyle/>
          <a:p>
            <a:r>
              <a:rPr lang="fr-FR" sz="1400" dirty="0" smtClean="0"/>
              <a:t>100 km</a:t>
            </a:r>
            <a:endParaRPr lang="fr-FR" sz="1400" dirty="0"/>
          </a:p>
        </p:txBody>
      </p:sp>
      <p:sp>
        <p:nvSpPr>
          <p:cNvPr id="118" name="ZoneTexte 117"/>
          <p:cNvSpPr txBox="1"/>
          <p:nvPr/>
        </p:nvSpPr>
        <p:spPr>
          <a:xfrm>
            <a:off x="323528" y="3645024"/>
            <a:ext cx="1152128" cy="646331"/>
          </a:xfrm>
          <a:prstGeom prst="rect">
            <a:avLst/>
          </a:prstGeom>
          <a:noFill/>
        </p:spPr>
        <p:txBody>
          <a:bodyPr wrap="square" rtlCol="0">
            <a:spAutoFit/>
          </a:bodyPr>
          <a:lstStyle/>
          <a:p>
            <a:r>
              <a:rPr lang="fr-FR" dirty="0" smtClean="0"/>
              <a:t>Océan Atlantique</a:t>
            </a:r>
            <a:endParaRPr lang="fr-FR" dirty="0"/>
          </a:p>
        </p:txBody>
      </p:sp>
      <p:sp>
        <p:nvSpPr>
          <p:cNvPr id="119" name="ZoneTexte 118"/>
          <p:cNvSpPr txBox="1"/>
          <p:nvPr/>
        </p:nvSpPr>
        <p:spPr>
          <a:xfrm>
            <a:off x="3995936" y="5733256"/>
            <a:ext cx="1656184" cy="646331"/>
          </a:xfrm>
          <a:prstGeom prst="rect">
            <a:avLst/>
          </a:prstGeom>
          <a:noFill/>
        </p:spPr>
        <p:txBody>
          <a:bodyPr wrap="square" rtlCol="0">
            <a:spAutoFit/>
          </a:bodyPr>
          <a:lstStyle/>
          <a:p>
            <a:r>
              <a:rPr lang="fr-FR" dirty="0" smtClean="0"/>
              <a:t>Mer Méditerranée</a:t>
            </a:r>
            <a:endParaRPr lang="fr-FR" dirty="0"/>
          </a:p>
        </p:txBody>
      </p:sp>
      <p:sp>
        <p:nvSpPr>
          <p:cNvPr id="120" name="ZoneTexte 119"/>
          <p:cNvSpPr txBox="1"/>
          <p:nvPr/>
        </p:nvSpPr>
        <p:spPr>
          <a:xfrm>
            <a:off x="7487816" y="5589240"/>
            <a:ext cx="1656184" cy="369332"/>
          </a:xfrm>
          <a:prstGeom prst="rect">
            <a:avLst/>
          </a:prstGeom>
          <a:noFill/>
        </p:spPr>
        <p:txBody>
          <a:bodyPr wrap="square" rtlCol="0">
            <a:spAutoFit/>
          </a:bodyPr>
          <a:lstStyle/>
          <a:p>
            <a:r>
              <a:rPr lang="fr-FR" dirty="0" smtClean="0"/>
              <a:t>Réunion</a:t>
            </a:r>
            <a:endParaRPr lang="fr-FR" dirty="0"/>
          </a:p>
        </p:txBody>
      </p:sp>
      <p:sp>
        <p:nvSpPr>
          <p:cNvPr id="121" name="ZoneTexte 120"/>
          <p:cNvSpPr txBox="1"/>
          <p:nvPr/>
        </p:nvSpPr>
        <p:spPr>
          <a:xfrm>
            <a:off x="7487816" y="2924944"/>
            <a:ext cx="1656184" cy="369332"/>
          </a:xfrm>
          <a:prstGeom prst="rect">
            <a:avLst/>
          </a:prstGeom>
          <a:noFill/>
        </p:spPr>
        <p:txBody>
          <a:bodyPr wrap="square" rtlCol="0">
            <a:spAutoFit/>
          </a:bodyPr>
          <a:lstStyle/>
          <a:p>
            <a:r>
              <a:rPr lang="fr-FR" dirty="0" smtClean="0"/>
              <a:t>Guadeloupe</a:t>
            </a:r>
            <a:endParaRPr lang="fr-FR" dirty="0"/>
          </a:p>
        </p:txBody>
      </p:sp>
      <p:sp>
        <p:nvSpPr>
          <p:cNvPr id="122" name="ZoneTexte 121"/>
          <p:cNvSpPr txBox="1"/>
          <p:nvPr/>
        </p:nvSpPr>
        <p:spPr>
          <a:xfrm>
            <a:off x="7487816" y="4365104"/>
            <a:ext cx="1656184" cy="369332"/>
          </a:xfrm>
          <a:prstGeom prst="rect">
            <a:avLst/>
          </a:prstGeom>
          <a:noFill/>
        </p:spPr>
        <p:txBody>
          <a:bodyPr wrap="square" rtlCol="0">
            <a:spAutoFit/>
          </a:bodyPr>
          <a:lstStyle/>
          <a:p>
            <a:r>
              <a:rPr lang="fr-FR" dirty="0" smtClean="0"/>
              <a:t>Martinique</a:t>
            </a:r>
            <a:endParaRPr lang="fr-FR" dirty="0"/>
          </a:p>
        </p:txBody>
      </p:sp>
      <p:sp>
        <p:nvSpPr>
          <p:cNvPr id="123" name="ZoneTexte 122"/>
          <p:cNvSpPr txBox="1"/>
          <p:nvPr/>
        </p:nvSpPr>
        <p:spPr>
          <a:xfrm>
            <a:off x="7812360" y="1988840"/>
            <a:ext cx="1656184" cy="369332"/>
          </a:xfrm>
          <a:prstGeom prst="rect">
            <a:avLst/>
          </a:prstGeom>
          <a:noFill/>
        </p:spPr>
        <p:txBody>
          <a:bodyPr wrap="square" rtlCol="0">
            <a:spAutoFit/>
          </a:bodyPr>
          <a:lstStyle/>
          <a:p>
            <a:r>
              <a:rPr lang="fr-FR" dirty="0" smtClean="0"/>
              <a:t>Guyane</a:t>
            </a:r>
            <a:endParaRPr lang="fr-FR" dirty="0"/>
          </a:p>
        </p:txBody>
      </p:sp>
      <p:sp>
        <p:nvSpPr>
          <p:cNvPr id="124" name="ZoneTexte 123"/>
          <p:cNvSpPr txBox="1"/>
          <p:nvPr/>
        </p:nvSpPr>
        <p:spPr>
          <a:xfrm>
            <a:off x="827584" y="404664"/>
            <a:ext cx="1152128" cy="646331"/>
          </a:xfrm>
          <a:prstGeom prst="rect">
            <a:avLst/>
          </a:prstGeom>
          <a:noFill/>
        </p:spPr>
        <p:txBody>
          <a:bodyPr wrap="square" rtlCol="0">
            <a:spAutoFit/>
          </a:bodyPr>
          <a:lstStyle/>
          <a:p>
            <a:r>
              <a:rPr lang="fr-FR" dirty="0" smtClean="0"/>
              <a:t>Mer de la Manche</a:t>
            </a:r>
            <a:endParaRPr lang="fr-FR" dirty="0"/>
          </a:p>
        </p:txBody>
      </p:sp>
      <p:sp>
        <p:nvSpPr>
          <p:cNvPr id="125" name="ZoneTexte 124"/>
          <p:cNvSpPr txBox="1"/>
          <p:nvPr/>
        </p:nvSpPr>
        <p:spPr>
          <a:xfrm>
            <a:off x="1331640" y="0"/>
            <a:ext cx="6912768" cy="369332"/>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r>
              <a:rPr lang="fr-FR" dirty="0" smtClean="0"/>
              <a:t>Croquis : Potentialités et contraintes du territoire français</a:t>
            </a:r>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751344"/>
            <a:ext cx="8208912" cy="2031325"/>
          </a:xfrm>
          <a:prstGeom prst="rect">
            <a:avLst/>
          </a:prstGeom>
        </p:spPr>
        <p:txBody>
          <a:bodyPr wrap="square">
            <a:spAutoFit/>
          </a:bodyPr>
          <a:lstStyle/>
          <a:p>
            <a:pPr marL="400050" indent="-400050">
              <a:buAutoNum type="romanUcPeriod"/>
            </a:pPr>
            <a:r>
              <a:rPr lang="fr-FR" dirty="0" smtClean="0">
                <a:solidFill>
                  <a:srgbClr val="FF0000"/>
                </a:solidFill>
              </a:rPr>
              <a:t>Une grande diversité de milieux  diversement mis en valeur</a:t>
            </a:r>
          </a:p>
          <a:p>
            <a:pPr marL="400050" indent="-400050"/>
            <a:r>
              <a:rPr lang="fr-FR" dirty="0" smtClean="0"/>
              <a:t>	</a:t>
            </a:r>
          </a:p>
          <a:p>
            <a:pPr marL="400050" indent="-400050"/>
            <a:endParaRPr lang="fr-FR" dirty="0" smtClean="0"/>
          </a:p>
          <a:p>
            <a:pPr marL="400050" indent="-400050"/>
            <a:endParaRPr lang="fr-FR" dirty="0" smtClean="0"/>
          </a:p>
          <a:p>
            <a:pPr marL="400050" indent="-400050"/>
            <a:endParaRPr lang="fr-FR" dirty="0" smtClean="0"/>
          </a:p>
          <a:p>
            <a:pPr marL="400050" indent="-400050"/>
            <a:endParaRPr lang="fr-FR" dirty="0" smtClean="0"/>
          </a:p>
          <a:p>
            <a:pPr marL="400050" indent="-400050"/>
            <a:r>
              <a:rPr lang="fr-FR" dirty="0" smtClean="0"/>
              <a:t>	</a:t>
            </a:r>
          </a:p>
        </p:txBody>
      </p:sp>
      <p:graphicFrame>
        <p:nvGraphicFramePr>
          <p:cNvPr id="4" name="Tableau 3"/>
          <p:cNvGraphicFramePr>
            <a:graphicFrameLocks noGrp="1"/>
          </p:cNvGraphicFramePr>
          <p:nvPr/>
        </p:nvGraphicFramePr>
        <p:xfrm>
          <a:off x="286000" y="1412776"/>
          <a:ext cx="8606480" cy="3749040"/>
        </p:xfrm>
        <a:graphic>
          <a:graphicData uri="http://schemas.openxmlformats.org/drawingml/2006/table">
            <a:tbl>
              <a:tblPr firstRow="1" bandRow="1">
                <a:tableStyleId>{10A1B5D5-9B99-4C35-A422-299274C87663}</a:tableStyleId>
              </a:tblPr>
              <a:tblGrid>
                <a:gridCol w="1391698"/>
                <a:gridCol w="7214782"/>
              </a:tblGrid>
              <a:tr h="370840">
                <a:tc>
                  <a:txBody>
                    <a:bodyPr/>
                    <a:lstStyle/>
                    <a:p>
                      <a:r>
                        <a:rPr lang="fr-FR" b="1" dirty="0" smtClean="0">
                          <a:solidFill>
                            <a:schemeClr val="tx1"/>
                          </a:solidFill>
                        </a:rPr>
                        <a:t>Milieux urbanisés </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buFont typeface="Wingdings"/>
                        <a:buChar char="è"/>
                      </a:pPr>
                      <a:r>
                        <a:rPr lang="fr-FR" b="0" dirty="0" smtClean="0">
                          <a:solidFill>
                            <a:schemeClr val="tx1"/>
                          </a:solidFill>
                        </a:rPr>
                        <a:t>Forte dégradation des milieux naturels </a:t>
                      </a:r>
                      <a:r>
                        <a:rPr lang="fr-FR" b="0" baseline="0" dirty="0" smtClean="0">
                          <a:solidFill>
                            <a:schemeClr val="tx1"/>
                          </a:solidFill>
                        </a:rPr>
                        <a:t> : </a:t>
                      </a:r>
                      <a:r>
                        <a:rPr lang="fr-FR" b="0" dirty="0" smtClean="0">
                          <a:solidFill>
                            <a:schemeClr val="tx1"/>
                          </a:solidFill>
                        </a:rPr>
                        <a:t>po</a:t>
                      </a:r>
                      <a:r>
                        <a:rPr lang="fr-FR" b="0" baseline="0" dirty="0" smtClean="0">
                          <a:solidFill>
                            <a:schemeClr val="tx1"/>
                          </a:solidFill>
                        </a:rPr>
                        <a:t>llution atmosphérique , imperméabilisation de sols accentuant le ruissellement et le risque d’inondation, îlot de chaleur urbain.</a:t>
                      </a:r>
                    </a:p>
                    <a:p>
                      <a:pPr algn="just"/>
                      <a:r>
                        <a:rPr lang="fr-FR" b="0" baseline="0" dirty="0" smtClean="0">
                          <a:solidFill>
                            <a:schemeClr val="tx1"/>
                          </a:solidFill>
                          <a:sym typeface="Wingdings" pitchFamily="2" charset="2"/>
                        </a:rPr>
                        <a:t></a:t>
                      </a:r>
                      <a:r>
                        <a:rPr lang="fr-FR" b="0" baseline="0" dirty="0" smtClean="0">
                          <a:solidFill>
                            <a:schemeClr val="tx1"/>
                          </a:solidFill>
                        </a:rPr>
                        <a:t>Plus forte vulnérabilité aux risques en raison de la forte concentration d’habitants et des bâtiments, dont les installations industrielles (risque technologique se combinant aux risques naturels )</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r>
                        <a:rPr lang="fr-FR" b="1" dirty="0" smtClean="0"/>
                        <a:t>Espaces de production agricole intensive </a:t>
                      </a:r>
                    </a:p>
                    <a:p>
                      <a:endParaRPr lang="fr-FR" b="1" dirty="0" smtClean="0">
                        <a:solidFill>
                          <a:schemeClr val="tx1"/>
                        </a:solidFill>
                      </a:endParaRPr>
                    </a:p>
                    <a:p>
                      <a:r>
                        <a:rPr lang="fr-FR" b="1" dirty="0" smtClean="0">
                          <a:solidFill>
                            <a:schemeClr val="tx1"/>
                          </a:solidFill>
                        </a:rPr>
                        <a:t>Vignobles</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fr-FR" dirty="0" smtClean="0">
                          <a:solidFill>
                            <a:schemeClr val="tx1"/>
                          </a:solidFill>
                          <a:sym typeface="Wingdings" pitchFamily="2" charset="2"/>
                        </a:rPr>
                        <a:t></a:t>
                      </a:r>
                      <a:r>
                        <a:rPr lang="fr-FR" dirty="0" smtClean="0">
                          <a:solidFill>
                            <a:schemeClr val="tx1"/>
                          </a:solidFill>
                        </a:rPr>
                        <a:t>Grande</a:t>
                      </a:r>
                      <a:r>
                        <a:rPr lang="fr-FR" baseline="0" dirty="0" smtClean="0">
                          <a:solidFill>
                            <a:schemeClr val="tx1"/>
                          </a:solidFill>
                        </a:rPr>
                        <a:t> céréaliculture du Bassin Parisien / Elevage dans l’Ouest / Cultures intensives des milieux méditerranéens.</a:t>
                      </a:r>
                    </a:p>
                    <a:p>
                      <a:pPr algn="just"/>
                      <a:r>
                        <a:rPr lang="fr-FR" baseline="0" dirty="0" smtClean="0">
                          <a:solidFill>
                            <a:schemeClr val="tx1"/>
                          </a:solidFill>
                          <a:sym typeface="Wingdings" pitchFamily="2" charset="2"/>
                        </a:rPr>
                        <a:t>U</a:t>
                      </a:r>
                      <a:r>
                        <a:rPr lang="fr-FR" baseline="0" dirty="0" smtClean="0">
                          <a:solidFill>
                            <a:schemeClr val="tx1"/>
                          </a:solidFill>
                        </a:rPr>
                        <a:t>ne ressource économique importante : 4</a:t>
                      </a:r>
                      <a:r>
                        <a:rPr lang="fr-FR" baseline="30000" dirty="0" smtClean="0">
                          <a:solidFill>
                            <a:schemeClr val="tx1"/>
                          </a:solidFill>
                        </a:rPr>
                        <a:t>e</a:t>
                      </a:r>
                      <a:r>
                        <a:rPr lang="fr-FR" baseline="0" dirty="0" smtClean="0">
                          <a:solidFill>
                            <a:schemeClr val="tx1"/>
                          </a:solidFill>
                        </a:rPr>
                        <a:t> exportateur mondial, 1</a:t>
                      </a:r>
                      <a:r>
                        <a:rPr lang="fr-FR" baseline="30000" dirty="0" smtClean="0">
                          <a:solidFill>
                            <a:schemeClr val="tx1"/>
                          </a:solidFill>
                        </a:rPr>
                        <a:t>er</a:t>
                      </a:r>
                      <a:r>
                        <a:rPr lang="fr-FR" baseline="0" dirty="0" smtClean="0">
                          <a:solidFill>
                            <a:schemeClr val="tx1"/>
                          </a:solidFill>
                        </a:rPr>
                        <a:t> de l’UE</a:t>
                      </a:r>
                    </a:p>
                    <a:p>
                      <a:pPr algn="just"/>
                      <a:r>
                        <a:rPr lang="fr-FR" baseline="0" dirty="0" smtClean="0">
                          <a:solidFill>
                            <a:schemeClr val="tx1"/>
                          </a:solidFill>
                          <a:sym typeface="Wingdings" pitchFamily="2" charset="2"/>
                        </a:rPr>
                        <a:t></a:t>
                      </a:r>
                      <a:r>
                        <a:rPr lang="fr-FR" baseline="0" dirty="0" smtClean="0">
                          <a:solidFill>
                            <a:schemeClr val="tx1"/>
                          </a:solidFill>
                        </a:rPr>
                        <a:t>Dégradations du milieu : pollution des sols avec exemple des algues vertes en Bretagne, érosion des sols favorisée par les remembrements et les périodes de sol nu.</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5" name="Rectangle 4"/>
          <p:cNvSpPr/>
          <p:nvPr/>
        </p:nvSpPr>
        <p:spPr>
          <a:xfrm>
            <a:off x="1763688" y="1484784"/>
            <a:ext cx="7056784" cy="79208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763688" y="2276872"/>
            <a:ext cx="7056784" cy="79208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763688" y="3212976"/>
            <a:ext cx="7056784"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763688" y="3717032"/>
            <a:ext cx="7056784"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763688" y="4365104"/>
            <a:ext cx="7056784" cy="72008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395536" y="3212976"/>
            <a:ext cx="1008112" cy="165618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23528" y="1484784"/>
            <a:ext cx="1008112" cy="165618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0"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grpId="0" nodeType="click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0" nodeType="clickEffect">
                                  <p:stCondLst>
                                    <p:cond delay="0"/>
                                  </p:stCondLst>
                                  <p:childTnLst>
                                    <p:anim calcmode="lin" valueType="num">
                                      <p:cBhvr>
                                        <p:cTn id="27" dur="500"/>
                                        <p:tgtEl>
                                          <p:spTgt spid="10"/>
                                        </p:tgtEl>
                                        <p:attrNameLst>
                                          <p:attrName>ppt_w</p:attrName>
                                        </p:attrNameLst>
                                      </p:cBhvr>
                                      <p:tavLst>
                                        <p:tav tm="0">
                                          <p:val>
                                            <p:strVal val="ppt_w"/>
                                          </p:val>
                                        </p:tav>
                                        <p:tav tm="100000">
                                          <p:val>
                                            <p:fltVal val="0"/>
                                          </p:val>
                                        </p:tav>
                                      </p:tavLst>
                                    </p:anim>
                                    <p:anim calcmode="lin" valueType="num">
                                      <p:cBhvr>
                                        <p:cTn id="28" dur="500"/>
                                        <p:tgtEl>
                                          <p:spTgt spid="10"/>
                                        </p:tgtEl>
                                        <p:attrNameLst>
                                          <p:attrName>ppt_h</p:attrName>
                                        </p:attrNameLst>
                                      </p:cBhvr>
                                      <p:tavLst>
                                        <p:tav tm="0">
                                          <p:val>
                                            <p:strVal val="ppt_h"/>
                                          </p:val>
                                        </p:tav>
                                        <p:tav tm="100000">
                                          <p:val>
                                            <p:fltVal val="0"/>
                                          </p:val>
                                        </p:tav>
                                      </p:tavLst>
                                    </p:anim>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0" fill="hold" grpId="0" nodeType="clickEffect">
                                  <p:stCondLst>
                                    <p:cond delay="0"/>
                                  </p:stCondLst>
                                  <p:childTnLst>
                                    <p:anim calcmode="lin" valueType="num">
                                      <p:cBhvr>
                                        <p:cTn id="34" dur="500"/>
                                        <p:tgtEl>
                                          <p:spTgt spid="7"/>
                                        </p:tgtEl>
                                        <p:attrNameLst>
                                          <p:attrName>ppt_w</p:attrName>
                                        </p:attrNameLst>
                                      </p:cBhvr>
                                      <p:tavLst>
                                        <p:tav tm="0">
                                          <p:val>
                                            <p:strVal val="ppt_w"/>
                                          </p:val>
                                        </p:tav>
                                        <p:tav tm="100000">
                                          <p:val>
                                            <p:fltVal val="0"/>
                                          </p:val>
                                        </p:tav>
                                      </p:tavLst>
                                    </p:anim>
                                    <p:anim calcmode="lin" valueType="num">
                                      <p:cBhvr>
                                        <p:cTn id="35" dur="500"/>
                                        <p:tgtEl>
                                          <p:spTgt spid="7"/>
                                        </p:tgtEl>
                                        <p:attrNameLst>
                                          <p:attrName>ppt_h</p:attrName>
                                        </p:attrNameLst>
                                      </p:cBhvr>
                                      <p:tavLst>
                                        <p:tav tm="0">
                                          <p:val>
                                            <p:strVal val="ppt_h"/>
                                          </p:val>
                                        </p:tav>
                                        <p:tav tm="100000">
                                          <p:val>
                                            <p:fltVal val="0"/>
                                          </p:val>
                                        </p:tav>
                                      </p:tavLst>
                                    </p:anim>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0" fill="hold" grpId="0" nodeType="clickEffect">
                                  <p:stCondLst>
                                    <p:cond delay="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0" fill="hold" grpId="0" nodeType="clickEffect">
                                  <p:stCondLst>
                                    <p:cond delay="0"/>
                                  </p:stCondLst>
                                  <p:childTnLst>
                                    <p:anim calcmode="lin" valueType="num">
                                      <p:cBhvr>
                                        <p:cTn id="48" dur="500"/>
                                        <p:tgtEl>
                                          <p:spTgt spid="9"/>
                                        </p:tgtEl>
                                        <p:attrNameLst>
                                          <p:attrName>ppt_w</p:attrName>
                                        </p:attrNameLst>
                                      </p:cBhvr>
                                      <p:tavLst>
                                        <p:tav tm="0">
                                          <p:val>
                                            <p:strVal val="ppt_w"/>
                                          </p:val>
                                        </p:tav>
                                        <p:tav tm="100000">
                                          <p:val>
                                            <p:fltVal val="0"/>
                                          </p:val>
                                        </p:tav>
                                      </p:tavLst>
                                    </p:anim>
                                    <p:anim calcmode="lin" valueType="num">
                                      <p:cBhvr>
                                        <p:cTn id="49" dur="500"/>
                                        <p:tgtEl>
                                          <p:spTgt spid="9"/>
                                        </p:tgtEl>
                                        <p:attrNameLst>
                                          <p:attrName>ppt_h</p:attrName>
                                        </p:attrNameLst>
                                      </p:cBhvr>
                                      <p:tavLst>
                                        <p:tav tm="0">
                                          <p:val>
                                            <p:strVal val="ppt_h"/>
                                          </p:val>
                                        </p:tav>
                                        <p:tav tm="100000">
                                          <p:val>
                                            <p:fltVal val="0"/>
                                          </p:val>
                                        </p:tav>
                                      </p:tavLst>
                                    </p:anim>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395536" y="1124744"/>
          <a:ext cx="8496944" cy="4114800"/>
        </p:xfrm>
        <a:graphic>
          <a:graphicData uri="http://schemas.openxmlformats.org/drawingml/2006/table">
            <a:tbl>
              <a:tblPr firstRow="1" bandRow="1">
                <a:tableStyleId>{10A1B5D5-9B99-4C35-A422-299274C87663}</a:tableStyleId>
              </a:tblPr>
              <a:tblGrid>
                <a:gridCol w="1256590"/>
                <a:gridCol w="7240354"/>
              </a:tblGrid>
              <a:tr h="370840">
                <a:tc>
                  <a:txBody>
                    <a:bodyPr/>
                    <a:lstStyle/>
                    <a:p>
                      <a:r>
                        <a:rPr lang="fr-FR" sz="1800" b="1" dirty="0" smtClean="0">
                          <a:solidFill>
                            <a:schemeClr val="tx1"/>
                          </a:solidFill>
                        </a:rPr>
                        <a:t>Littoraux mis en valeur pour le tourisme balnéa</a:t>
                      </a:r>
                      <a:r>
                        <a:rPr lang="fr-FR" b="1" dirty="0" smtClean="0">
                          <a:solidFill>
                            <a:schemeClr val="tx1"/>
                          </a:solidFill>
                        </a:rPr>
                        <a:t>ire </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b="0" dirty="0" smtClean="0">
                          <a:solidFill>
                            <a:schemeClr val="tx1"/>
                          </a:solidFill>
                        </a:rPr>
                        <a:t>Exemple du littoral</a:t>
                      </a:r>
                      <a:r>
                        <a:rPr lang="fr-FR" b="0" baseline="0" dirty="0" smtClean="0">
                          <a:solidFill>
                            <a:schemeClr val="tx1"/>
                          </a:solidFill>
                        </a:rPr>
                        <a:t> languedocien </a:t>
                      </a:r>
                    </a:p>
                    <a:p>
                      <a:r>
                        <a:rPr lang="fr-FR" b="0" baseline="0" dirty="0" smtClean="0">
                          <a:solidFill>
                            <a:schemeClr val="tx1"/>
                          </a:solidFill>
                          <a:sym typeface="Wingdings" pitchFamily="2" charset="2"/>
                        </a:rPr>
                        <a:t></a:t>
                      </a:r>
                      <a:r>
                        <a:rPr lang="fr-FR" b="0" baseline="0" dirty="0" smtClean="0">
                          <a:solidFill>
                            <a:schemeClr val="tx1"/>
                          </a:solidFill>
                        </a:rPr>
                        <a:t>Importance des conditions climatiques et de l’action de l’Etat avec la « Mission Racine » dans les années 1960 </a:t>
                      </a:r>
                    </a:p>
                    <a:p>
                      <a:r>
                        <a:rPr lang="fr-FR" b="0" baseline="0" dirty="0" smtClean="0">
                          <a:solidFill>
                            <a:schemeClr val="tx1"/>
                          </a:solidFill>
                          <a:sym typeface="Wingdings" pitchFamily="2" charset="2"/>
                        </a:rPr>
                        <a:t></a:t>
                      </a:r>
                      <a:r>
                        <a:rPr lang="fr-FR" b="0" baseline="0" dirty="0" smtClean="0">
                          <a:solidFill>
                            <a:schemeClr val="tx1"/>
                          </a:solidFill>
                        </a:rPr>
                        <a:t>Attractivité à l’échelle européenne</a:t>
                      </a:r>
                    </a:p>
                    <a:p>
                      <a:r>
                        <a:rPr lang="fr-FR" b="0" baseline="0" dirty="0" smtClean="0">
                          <a:solidFill>
                            <a:schemeClr val="tx1"/>
                          </a:solidFill>
                          <a:sym typeface="Wingdings" pitchFamily="2" charset="2"/>
                        </a:rPr>
                        <a:t> </a:t>
                      </a:r>
                      <a:r>
                        <a:rPr lang="fr-FR" b="0" baseline="0" dirty="0" smtClean="0">
                          <a:solidFill>
                            <a:schemeClr val="tx1"/>
                          </a:solidFill>
                        </a:rPr>
                        <a:t>Urbanisation qui modifie les équilibres naturels / Augmentation du nombre de personnes habitant en zone inondable. / Conflits d’usage espaces de pêche, d’activités nautiques, de protection.</a:t>
                      </a:r>
                    </a:p>
                    <a:p>
                      <a:r>
                        <a:rPr lang="fr-FR" b="0" baseline="0" dirty="0" smtClean="0">
                          <a:solidFill>
                            <a:schemeClr val="tx1"/>
                          </a:solidFill>
                          <a:sym typeface="Wingdings" pitchFamily="2" charset="2"/>
                        </a:rPr>
                        <a:t> </a:t>
                      </a:r>
                      <a:r>
                        <a:rPr lang="fr-FR" b="0" baseline="0" dirty="0" smtClean="0">
                          <a:solidFill>
                            <a:schemeClr val="tx1"/>
                          </a:solidFill>
                        </a:rPr>
                        <a:t>Loi littoral depuis 1986</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r>
                        <a:rPr lang="fr-FR" b="1" dirty="0" smtClean="0">
                          <a:solidFill>
                            <a:schemeClr val="tx1"/>
                          </a:solidFill>
                        </a:rPr>
                        <a:t>Stations de ski </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dirty="0" smtClean="0">
                          <a:solidFill>
                            <a:schemeClr val="tx1"/>
                          </a:solidFill>
                          <a:sym typeface="Wingdings" pitchFamily="2" charset="2"/>
                        </a:rPr>
                        <a:t> Voir étude de cas</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r>
                        <a:rPr lang="fr-FR" b="1" dirty="0" smtClean="0">
                          <a:solidFill>
                            <a:schemeClr val="tx1"/>
                          </a:solidFill>
                        </a:rPr>
                        <a:t>Grande masse forestière en plaine </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dirty="0" smtClean="0">
                          <a:solidFill>
                            <a:schemeClr val="tx1"/>
                          </a:solidFill>
                          <a:sym typeface="Wingdings" pitchFamily="2" charset="2"/>
                        </a:rPr>
                        <a:t></a:t>
                      </a:r>
                      <a:r>
                        <a:rPr lang="fr-FR" dirty="0" smtClean="0">
                          <a:solidFill>
                            <a:schemeClr val="tx1"/>
                          </a:solidFill>
                        </a:rPr>
                        <a:t>Surface</a:t>
                      </a:r>
                      <a:r>
                        <a:rPr lang="fr-FR" baseline="0" dirty="0" smtClean="0">
                          <a:solidFill>
                            <a:schemeClr val="tx1"/>
                          </a:solidFill>
                        </a:rPr>
                        <a:t> en extension avec le développement des surfaces en friche.</a:t>
                      </a:r>
                    </a:p>
                    <a:p>
                      <a:r>
                        <a:rPr lang="fr-FR" baseline="0" dirty="0" smtClean="0">
                          <a:solidFill>
                            <a:schemeClr val="tx1"/>
                          </a:solidFill>
                          <a:sym typeface="Wingdings" pitchFamily="2" charset="2"/>
                        </a:rPr>
                        <a:t> </a:t>
                      </a:r>
                      <a:r>
                        <a:rPr lang="fr-FR" baseline="0" dirty="0" smtClean="0">
                          <a:solidFill>
                            <a:schemeClr val="tx1"/>
                          </a:solidFill>
                        </a:rPr>
                        <a:t>Sylviculture mais peu développée en raison de l’importance des portions de forêt privées non exploitées.</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3" name="Rectangle 2"/>
          <p:cNvSpPr/>
          <p:nvPr/>
        </p:nvSpPr>
        <p:spPr>
          <a:xfrm>
            <a:off x="1691680" y="1196752"/>
            <a:ext cx="7056784" cy="216024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467544" y="1196752"/>
            <a:ext cx="1152128" cy="208823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67544" y="3501008"/>
            <a:ext cx="1152128" cy="43204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763688" y="3429000"/>
            <a:ext cx="2736304" cy="43204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67544" y="4149080"/>
            <a:ext cx="1080120" cy="100811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763688" y="4077072"/>
            <a:ext cx="6984776" cy="100811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0"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grpId="0"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0"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0" fill="hold" grpId="0" nodeType="clickEffect">
                                  <p:stCondLst>
                                    <p:cond delay="0"/>
                                  </p:stCondLst>
                                  <p:childTnLst>
                                    <p:anim calcmode="lin" valueType="num">
                                      <p:cBhvr>
                                        <p:cTn id="34" dur="500"/>
                                        <p:tgtEl>
                                          <p:spTgt spid="7"/>
                                        </p:tgtEl>
                                        <p:attrNameLst>
                                          <p:attrName>ppt_w</p:attrName>
                                        </p:attrNameLst>
                                      </p:cBhvr>
                                      <p:tavLst>
                                        <p:tav tm="0">
                                          <p:val>
                                            <p:strVal val="ppt_w"/>
                                          </p:val>
                                        </p:tav>
                                        <p:tav tm="100000">
                                          <p:val>
                                            <p:fltVal val="0"/>
                                          </p:val>
                                        </p:tav>
                                      </p:tavLst>
                                    </p:anim>
                                    <p:anim calcmode="lin" valueType="num">
                                      <p:cBhvr>
                                        <p:cTn id="35" dur="500"/>
                                        <p:tgtEl>
                                          <p:spTgt spid="7"/>
                                        </p:tgtEl>
                                        <p:attrNameLst>
                                          <p:attrName>ppt_h</p:attrName>
                                        </p:attrNameLst>
                                      </p:cBhvr>
                                      <p:tavLst>
                                        <p:tav tm="0">
                                          <p:val>
                                            <p:strVal val="ppt_h"/>
                                          </p:val>
                                        </p:tav>
                                        <p:tav tm="100000">
                                          <p:val>
                                            <p:fltVal val="0"/>
                                          </p:val>
                                        </p:tav>
                                      </p:tavLst>
                                    </p:anim>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0" fill="hold" grpId="0" nodeType="clickEffect">
                                  <p:stCondLst>
                                    <p:cond delay="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6672"/>
            <a:ext cx="8748464" cy="2308324"/>
          </a:xfrm>
          <a:prstGeom prst="rect">
            <a:avLst/>
          </a:prstGeom>
        </p:spPr>
        <p:txBody>
          <a:bodyPr wrap="square">
            <a:spAutoFit/>
          </a:bodyPr>
          <a:lstStyle/>
          <a:p>
            <a:pPr marL="400050" indent="-400050"/>
            <a:endParaRPr lang="fr-FR" dirty="0" smtClean="0"/>
          </a:p>
          <a:p>
            <a:pPr marL="400050" indent="-400050">
              <a:buAutoNum type="romanUcPeriod" startAt="2"/>
            </a:pPr>
            <a:r>
              <a:rPr lang="fr-FR" dirty="0" smtClean="0">
                <a:solidFill>
                  <a:srgbClr val="FF0000"/>
                </a:solidFill>
              </a:rPr>
              <a:t>Des milieux qui présentent des risques naturels</a:t>
            </a:r>
          </a:p>
          <a:p>
            <a:pPr marL="400050" indent="-400050"/>
            <a:r>
              <a:rPr lang="fr-FR" dirty="0" smtClean="0"/>
              <a:t>	</a:t>
            </a:r>
          </a:p>
          <a:p>
            <a:pPr marL="400050" indent="-400050"/>
            <a:r>
              <a:rPr lang="fr-FR" dirty="0" smtClean="0"/>
              <a:t>	</a:t>
            </a:r>
          </a:p>
          <a:p>
            <a:pPr marL="400050" indent="-400050"/>
            <a:r>
              <a:rPr lang="fr-FR" dirty="0" smtClean="0"/>
              <a:t>	</a:t>
            </a:r>
          </a:p>
          <a:p>
            <a:pPr marL="400050" indent="-400050"/>
            <a:r>
              <a:rPr lang="fr-FR" dirty="0" smtClean="0"/>
              <a:t>	</a:t>
            </a:r>
          </a:p>
          <a:p>
            <a:pPr marL="400050" indent="-400050"/>
            <a:r>
              <a:rPr lang="fr-FR" dirty="0" smtClean="0"/>
              <a:t>	</a:t>
            </a:r>
          </a:p>
          <a:p>
            <a:pPr marL="400050" indent="-400050"/>
            <a:r>
              <a:rPr lang="fr-FR" dirty="0" smtClean="0"/>
              <a:t>	</a:t>
            </a:r>
            <a:endParaRPr lang="fr-FR" dirty="0"/>
          </a:p>
        </p:txBody>
      </p:sp>
      <p:graphicFrame>
        <p:nvGraphicFramePr>
          <p:cNvPr id="3" name="Tableau 2"/>
          <p:cNvGraphicFramePr>
            <a:graphicFrameLocks noGrp="1"/>
          </p:cNvGraphicFramePr>
          <p:nvPr/>
        </p:nvGraphicFramePr>
        <p:xfrm>
          <a:off x="251520" y="1556792"/>
          <a:ext cx="8640960" cy="5168488"/>
        </p:xfrm>
        <a:graphic>
          <a:graphicData uri="http://schemas.openxmlformats.org/drawingml/2006/table">
            <a:tbl>
              <a:tblPr firstRow="1" bandRow="1">
                <a:tableStyleId>{5C22544A-7EE6-4342-B048-85BDC9FD1C3A}</a:tableStyleId>
              </a:tblPr>
              <a:tblGrid>
                <a:gridCol w="4320480"/>
                <a:gridCol w="4320480"/>
              </a:tblGrid>
              <a:tr h="139040">
                <a:tc>
                  <a:txBody>
                    <a:bodyPr/>
                    <a:lstStyle/>
                    <a:p>
                      <a:r>
                        <a:rPr lang="fr-FR" b="1" dirty="0" smtClean="0">
                          <a:solidFill>
                            <a:schemeClr val="tx1"/>
                          </a:solidFill>
                        </a:rPr>
                        <a:t>Tempêtes</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b="0" dirty="0" smtClean="0">
                          <a:solidFill>
                            <a:schemeClr val="tx1"/>
                          </a:solidFill>
                        </a:rPr>
                        <a:t>Lothaire</a:t>
                      </a:r>
                      <a:r>
                        <a:rPr lang="fr-FR" b="0" baseline="0" dirty="0" smtClean="0">
                          <a:solidFill>
                            <a:schemeClr val="tx1"/>
                          </a:solidFill>
                        </a:rPr>
                        <a:t> en décembre 1999, Klaus dans les Landes en janvier 2009 (11 morts), </a:t>
                      </a:r>
                      <a:r>
                        <a:rPr lang="fr-FR" b="0" baseline="0" dirty="0" err="1" smtClean="0">
                          <a:solidFill>
                            <a:schemeClr val="tx1"/>
                          </a:solidFill>
                        </a:rPr>
                        <a:t>Xynthia</a:t>
                      </a:r>
                      <a:r>
                        <a:rPr lang="fr-FR" b="0" baseline="0" dirty="0" smtClean="0">
                          <a:solidFill>
                            <a:schemeClr val="tx1"/>
                          </a:solidFill>
                        </a:rPr>
                        <a:t> en février 2010 (51 morts en raison du retard pris par les élus pour la mise en œuvre du PPRI)</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769208">
                <a:tc>
                  <a:txBody>
                    <a:bodyPr/>
                    <a:lstStyle/>
                    <a:p>
                      <a:r>
                        <a:rPr lang="fr-FR" b="1" dirty="0" smtClean="0"/>
                        <a:t>Inondations liées à des crues provoquées par d’importantes précipitations </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dirty="0" smtClean="0"/>
                        <a:t>Ex : Var en juin 2010 : 25 morts</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r>
                        <a:rPr lang="fr-FR" b="1" dirty="0" smtClean="0"/>
                        <a:t>Incendies</a:t>
                      </a:r>
                      <a:r>
                        <a:rPr lang="fr-FR" dirty="0" smtClean="0"/>
                        <a:t> </a:t>
                      </a:r>
                      <a:r>
                        <a:rPr lang="fr-FR" b="1" dirty="0" smtClean="0"/>
                        <a:t>de forêt </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dirty="0" smtClean="0">
                          <a:solidFill>
                            <a:schemeClr val="tx1"/>
                          </a:solidFill>
                        </a:rPr>
                        <a:t>Forêts</a:t>
                      </a:r>
                      <a:r>
                        <a:rPr lang="fr-FR" baseline="0" dirty="0" smtClean="0">
                          <a:solidFill>
                            <a:schemeClr val="tx1"/>
                          </a:solidFill>
                        </a:rPr>
                        <a:t> méditerranéennes en été</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r>
                        <a:rPr lang="fr-FR" b="1" dirty="0" smtClean="0">
                          <a:solidFill>
                            <a:schemeClr val="tx1"/>
                          </a:solidFill>
                        </a:rPr>
                        <a:t>Avalanches</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dirty="0" smtClean="0">
                          <a:solidFill>
                            <a:schemeClr val="tx1"/>
                          </a:solidFill>
                        </a:rPr>
                        <a:t>Voir étude de cas</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r>
                        <a:rPr lang="fr-FR" b="1" dirty="0" smtClean="0"/>
                        <a:t>Vallées avec risque élevé d’inondations</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dirty="0" smtClean="0">
                          <a:solidFill>
                            <a:schemeClr val="tx1"/>
                          </a:solidFill>
                        </a:rPr>
                        <a:t>Grandes vallées françaises / Mise en place de PPRI</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r>
                        <a:rPr lang="fr-FR" b="1" dirty="0" smtClean="0"/>
                        <a:t>Risque cyclonique</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dirty="0" smtClean="0">
                          <a:solidFill>
                            <a:schemeClr val="tx1"/>
                          </a:solidFill>
                        </a:rPr>
                        <a:t>Côtes orientales de la Réunion et des Antilles (Guadeloupe et Martinique)</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Risque volcanique</a:t>
                      </a:r>
                    </a:p>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dirty="0" smtClean="0">
                          <a:solidFill>
                            <a:schemeClr val="tx1"/>
                          </a:solidFill>
                        </a:rPr>
                        <a:t>La</a:t>
                      </a:r>
                      <a:r>
                        <a:rPr lang="fr-FR" baseline="0" dirty="0" smtClean="0">
                          <a:solidFill>
                            <a:schemeClr val="tx1"/>
                          </a:solidFill>
                        </a:rPr>
                        <a:t> </a:t>
                      </a:r>
                      <a:r>
                        <a:rPr lang="fr-FR" dirty="0" smtClean="0">
                          <a:solidFill>
                            <a:schemeClr val="tx1"/>
                          </a:solidFill>
                        </a:rPr>
                        <a:t>Réunion (Piton de la</a:t>
                      </a:r>
                      <a:r>
                        <a:rPr lang="fr-FR" baseline="0" dirty="0" smtClean="0">
                          <a:solidFill>
                            <a:schemeClr val="tx1"/>
                          </a:solidFill>
                        </a:rPr>
                        <a:t> Fournaise), la Guadeloupe (Soufrière) et la Martinique (Montagne pelée)</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4" name="Rectangle 3"/>
          <p:cNvSpPr/>
          <p:nvPr/>
        </p:nvSpPr>
        <p:spPr>
          <a:xfrm>
            <a:off x="323528" y="1628800"/>
            <a:ext cx="1080120" cy="100811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644008" y="1628800"/>
            <a:ext cx="4032448" cy="129614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23528" y="3068960"/>
            <a:ext cx="4032448" cy="64807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644008" y="3068960"/>
            <a:ext cx="4032448" cy="64807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23528" y="3861048"/>
            <a:ext cx="4032448" cy="28803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644008" y="3861048"/>
            <a:ext cx="4032448" cy="28803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323528" y="4221088"/>
            <a:ext cx="4032448" cy="28803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644008" y="4221088"/>
            <a:ext cx="4032448" cy="28803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23528" y="4581128"/>
            <a:ext cx="4032448" cy="28803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4644008" y="4581128"/>
            <a:ext cx="4032448"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23528" y="5229200"/>
            <a:ext cx="4032448"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644008" y="5229200"/>
            <a:ext cx="4032448"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323528" y="5877272"/>
            <a:ext cx="4032448"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4644008" y="5877272"/>
            <a:ext cx="4032448" cy="72008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0"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grpId="0" nodeType="click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0"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0" fill="hold" grpId="0" nodeType="click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0" fill="hold" grpId="0" nodeType="clickEffect">
                                  <p:stCondLst>
                                    <p:cond delay="0"/>
                                  </p:stCondLst>
                                  <p:childTnLst>
                                    <p:anim calcmode="lin" valueType="num">
                                      <p:cBhvr>
                                        <p:cTn id="41" dur="500"/>
                                        <p:tgtEl>
                                          <p:spTgt spid="9"/>
                                        </p:tgtEl>
                                        <p:attrNameLst>
                                          <p:attrName>ppt_w</p:attrName>
                                        </p:attrNameLst>
                                      </p:cBhvr>
                                      <p:tavLst>
                                        <p:tav tm="0">
                                          <p:val>
                                            <p:strVal val="ppt_w"/>
                                          </p:val>
                                        </p:tav>
                                        <p:tav tm="100000">
                                          <p:val>
                                            <p:fltVal val="0"/>
                                          </p:val>
                                        </p:tav>
                                      </p:tavLst>
                                    </p:anim>
                                    <p:anim calcmode="lin" valueType="num">
                                      <p:cBhvr>
                                        <p:cTn id="42" dur="500"/>
                                        <p:tgtEl>
                                          <p:spTgt spid="9"/>
                                        </p:tgtEl>
                                        <p:attrNameLst>
                                          <p:attrName>ppt_h</p:attrName>
                                        </p:attrNameLst>
                                      </p:cBhvr>
                                      <p:tavLst>
                                        <p:tav tm="0">
                                          <p:val>
                                            <p:strVal val="ppt_h"/>
                                          </p:val>
                                        </p:tav>
                                        <p:tav tm="100000">
                                          <p:val>
                                            <p:fltVal val="0"/>
                                          </p:val>
                                        </p:tav>
                                      </p:tavLst>
                                    </p:anim>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0" fill="hold" grpId="0" nodeType="clickEffect">
                                  <p:stCondLst>
                                    <p:cond delay="0"/>
                                  </p:stCondLst>
                                  <p:childTnLst>
                                    <p:anim calcmode="lin" valueType="num">
                                      <p:cBhvr>
                                        <p:cTn id="48" dur="500"/>
                                        <p:tgtEl>
                                          <p:spTgt spid="10"/>
                                        </p:tgtEl>
                                        <p:attrNameLst>
                                          <p:attrName>ppt_w</p:attrName>
                                        </p:attrNameLst>
                                      </p:cBhvr>
                                      <p:tavLst>
                                        <p:tav tm="0">
                                          <p:val>
                                            <p:strVal val="ppt_w"/>
                                          </p:val>
                                        </p:tav>
                                        <p:tav tm="100000">
                                          <p:val>
                                            <p:fltVal val="0"/>
                                          </p:val>
                                        </p:tav>
                                      </p:tavLst>
                                    </p:anim>
                                    <p:anim calcmode="lin" valueType="num">
                                      <p:cBhvr>
                                        <p:cTn id="49" dur="500"/>
                                        <p:tgtEl>
                                          <p:spTgt spid="10"/>
                                        </p:tgtEl>
                                        <p:attrNameLst>
                                          <p:attrName>ppt_h</p:attrName>
                                        </p:attrNameLst>
                                      </p:cBhvr>
                                      <p:tavLst>
                                        <p:tav tm="0">
                                          <p:val>
                                            <p:strVal val="ppt_h"/>
                                          </p:val>
                                        </p:tav>
                                        <p:tav tm="100000">
                                          <p:val>
                                            <p:fltVal val="0"/>
                                          </p:val>
                                        </p:tav>
                                      </p:tavLst>
                                    </p:anim>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0" fill="hold" grpId="0" nodeType="clickEffect">
                                  <p:stCondLst>
                                    <p:cond delay="0"/>
                                  </p:stCondLst>
                                  <p:childTnLst>
                                    <p:anim calcmode="lin" valueType="num">
                                      <p:cBhvr>
                                        <p:cTn id="55" dur="500"/>
                                        <p:tgtEl>
                                          <p:spTgt spid="11"/>
                                        </p:tgtEl>
                                        <p:attrNameLst>
                                          <p:attrName>ppt_w</p:attrName>
                                        </p:attrNameLst>
                                      </p:cBhvr>
                                      <p:tavLst>
                                        <p:tav tm="0">
                                          <p:val>
                                            <p:strVal val="ppt_w"/>
                                          </p:val>
                                        </p:tav>
                                        <p:tav tm="100000">
                                          <p:val>
                                            <p:fltVal val="0"/>
                                          </p:val>
                                        </p:tav>
                                      </p:tavLst>
                                    </p:anim>
                                    <p:anim calcmode="lin" valueType="num">
                                      <p:cBhvr>
                                        <p:cTn id="56" dur="500"/>
                                        <p:tgtEl>
                                          <p:spTgt spid="11"/>
                                        </p:tgtEl>
                                        <p:attrNameLst>
                                          <p:attrName>ppt_h</p:attrName>
                                        </p:attrNameLst>
                                      </p:cBhvr>
                                      <p:tavLst>
                                        <p:tav tm="0">
                                          <p:val>
                                            <p:strVal val="ppt_h"/>
                                          </p:val>
                                        </p:tav>
                                        <p:tav tm="100000">
                                          <p:val>
                                            <p:fltVal val="0"/>
                                          </p:val>
                                        </p:tav>
                                      </p:tavLst>
                                    </p:anim>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0" fill="hold" grpId="0" nodeType="clickEffect">
                                  <p:stCondLst>
                                    <p:cond delay="0"/>
                                  </p:stCondLst>
                                  <p:childTnLst>
                                    <p:anim calcmode="lin" valueType="num">
                                      <p:cBhvr>
                                        <p:cTn id="62" dur="500"/>
                                        <p:tgtEl>
                                          <p:spTgt spid="12"/>
                                        </p:tgtEl>
                                        <p:attrNameLst>
                                          <p:attrName>ppt_w</p:attrName>
                                        </p:attrNameLst>
                                      </p:cBhvr>
                                      <p:tavLst>
                                        <p:tav tm="0">
                                          <p:val>
                                            <p:strVal val="ppt_w"/>
                                          </p:val>
                                        </p:tav>
                                        <p:tav tm="100000">
                                          <p:val>
                                            <p:fltVal val="0"/>
                                          </p:val>
                                        </p:tav>
                                      </p:tavLst>
                                    </p:anim>
                                    <p:anim calcmode="lin" valueType="num">
                                      <p:cBhvr>
                                        <p:cTn id="63" dur="500"/>
                                        <p:tgtEl>
                                          <p:spTgt spid="12"/>
                                        </p:tgtEl>
                                        <p:attrNameLst>
                                          <p:attrName>ppt_h</p:attrName>
                                        </p:attrNameLst>
                                      </p:cBhvr>
                                      <p:tavLst>
                                        <p:tav tm="0">
                                          <p:val>
                                            <p:strVal val="ppt_h"/>
                                          </p:val>
                                        </p:tav>
                                        <p:tav tm="100000">
                                          <p:val>
                                            <p:fltVal val="0"/>
                                          </p:val>
                                        </p:tav>
                                      </p:tavLst>
                                    </p:anim>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0" fill="hold" grpId="0" nodeType="click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xit" presetSubtype="0" fill="hold" grpId="0" nodeType="clickEffect">
                                  <p:stCondLst>
                                    <p:cond delay="0"/>
                                  </p:stCondLst>
                                  <p:childTnLst>
                                    <p:anim calcmode="lin" valueType="num">
                                      <p:cBhvr>
                                        <p:cTn id="76" dur="500"/>
                                        <p:tgtEl>
                                          <p:spTgt spid="14"/>
                                        </p:tgtEl>
                                        <p:attrNameLst>
                                          <p:attrName>ppt_w</p:attrName>
                                        </p:attrNameLst>
                                      </p:cBhvr>
                                      <p:tavLst>
                                        <p:tav tm="0">
                                          <p:val>
                                            <p:strVal val="ppt_w"/>
                                          </p:val>
                                        </p:tav>
                                        <p:tav tm="100000">
                                          <p:val>
                                            <p:fltVal val="0"/>
                                          </p:val>
                                        </p:tav>
                                      </p:tavLst>
                                    </p:anim>
                                    <p:anim calcmode="lin" valueType="num">
                                      <p:cBhvr>
                                        <p:cTn id="77" dur="500"/>
                                        <p:tgtEl>
                                          <p:spTgt spid="14"/>
                                        </p:tgtEl>
                                        <p:attrNameLst>
                                          <p:attrName>ppt_h</p:attrName>
                                        </p:attrNameLst>
                                      </p:cBhvr>
                                      <p:tavLst>
                                        <p:tav tm="0">
                                          <p:val>
                                            <p:strVal val="ppt_h"/>
                                          </p:val>
                                        </p:tav>
                                        <p:tav tm="100000">
                                          <p:val>
                                            <p:fltVal val="0"/>
                                          </p:val>
                                        </p:tav>
                                      </p:tavLst>
                                    </p:anim>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xit" presetSubtype="0" fill="hold" grpId="0" nodeType="clickEffect">
                                  <p:stCondLst>
                                    <p:cond delay="0"/>
                                  </p:stCondLst>
                                  <p:childTnLst>
                                    <p:anim calcmode="lin" valueType="num">
                                      <p:cBhvr>
                                        <p:cTn id="83" dur="500"/>
                                        <p:tgtEl>
                                          <p:spTgt spid="15"/>
                                        </p:tgtEl>
                                        <p:attrNameLst>
                                          <p:attrName>ppt_w</p:attrName>
                                        </p:attrNameLst>
                                      </p:cBhvr>
                                      <p:tavLst>
                                        <p:tav tm="0">
                                          <p:val>
                                            <p:strVal val="ppt_w"/>
                                          </p:val>
                                        </p:tav>
                                        <p:tav tm="100000">
                                          <p:val>
                                            <p:fltVal val="0"/>
                                          </p:val>
                                        </p:tav>
                                      </p:tavLst>
                                    </p:anim>
                                    <p:anim calcmode="lin" valueType="num">
                                      <p:cBhvr>
                                        <p:cTn id="84" dur="500"/>
                                        <p:tgtEl>
                                          <p:spTgt spid="15"/>
                                        </p:tgtEl>
                                        <p:attrNameLst>
                                          <p:attrName>ppt_h</p:attrName>
                                        </p:attrNameLst>
                                      </p:cBhvr>
                                      <p:tavLst>
                                        <p:tav tm="0">
                                          <p:val>
                                            <p:strVal val="ppt_h"/>
                                          </p:val>
                                        </p:tav>
                                        <p:tav tm="100000">
                                          <p:val>
                                            <p:fltVal val="0"/>
                                          </p:val>
                                        </p:tav>
                                      </p:tavLst>
                                    </p:anim>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xit" presetSubtype="0" fill="hold" grpId="0" nodeType="clickEffect">
                                  <p:stCondLst>
                                    <p:cond delay="0"/>
                                  </p:stCondLst>
                                  <p:childTnLst>
                                    <p:anim calcmode="lin" valueType="num">
                                      <p:cBhvr>
                                        <p:cTn id="90" dur="500"/>
                                        <p:tgtEl>
                                          <p:spTgt spid="16"/>
                                        </p:tgtEl>
                                        <p:attrNameLst>
                                          <p:attrName>ppt_w</p:attrName>
                                        </p:attrNameLst>
                                      </p:cBhvr>
                                      <p:tavLst>
                                        <p:tav tm="0">
                                          <p:val>
                                            <p:strVal val="ppt_w"/>
                                          </p:val>
                                        </p:tav>
                                        <p:tav tm="100000">
                                          <p:val>
                                            <p:fltVal val="0"/>
                                          </p:val>
                                        </p:tav>
                                      </p:tavLst>
                                    </p:anim>
                                    <p:anim calcmode="lin" valueType="num">
                                      <p:cBhvr>
                                        <p:cTn id="91" dur="500"/>
                                        <p:tgtEl>
                                          <p:spTgt spid="16"/>
                                        </p:tgtEl>
                                        <p:attrNameLst>
                                          <p:attrName>ppt_h</p:attrName>
                                        </p:attrNameLst>
                                      </p:cBhvr>
                                      <p:tavLst>
                                        <p:tav tm="0">
                                          <p:val>
                                            <p:strVal val="ppt_h"/>
                                          </p:val>
                                        </p:tav>
                                        <p:tav tm="100000">
                                          <p:val>
                                            <p:fltVal val="0"/>
                                          </p:val>
                                        </p:tav>
                                      </p:tavLst>
                                    </p:anim>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xit" presetSubtype="0" fill="hold" grpId="0" nodeType="clickEffect">
                                  <p:stCondLst>
                                    <p:cond delay="0"/>
                                  </p:stCondLst>
                                  <p:childTnLst>
                                    <p:anim calcmode="lin" valueType="num">
                                      <p:cBhvr>
                                        <p:cTn id="97" dur="500"/>
                                        <p:tgtEl>
                                          <p:spTgt spid="17"/>
                                        </p:tgtEl>
                                        <p:attrNameLst>
                                          <p:attrName>ppt_w</p:attrName>
                                        </p:attrNameLst>
                                      </p:cBhvr>
                                      <p:tavLst>
                                        <p:tav tm="0">
                                          <p:val>
                                            <p:strVal val="ppt_w"/>
                                          </p:val>
                                        </p:tav>
                                        <p:tav tm="100000">
                                          <p:val>
                                            <p:fltVal val="0"/>
                                          </p:val>
                                        </p:tav>
                                      </p:tavLst>
                                    </p:anim>
                                    <p:anim calcmode="lin" valueType="num">
                                      <p:cBhvr>
                                        <p:cTn id="98" dur="500"/>
                                        <p:tgtEl>
                                          <p:spTgt spid="17"/>
                                        </p:tgtEl>
                                        <p:attrNameLst>
                                          <p:attrName>ppt_h</p:attrName>
                                        </p:attrNameLst>
                                      </p:cBhvr>
                                      <p:tavLst>
                                        <p:tav tm="0">
                                          <p:val>
                                            <p:strVal val="ppt_h"/>
                                          </p:val>
                                        </p:tav>
                                        <p:tav tm="100000">
                                          <p:val>
                                            <p:fltVal val="0"/>
                                          </p:val>
                                        </p:tav>
                                      </p:tavLst>
                                    </p:anim>
                                    <p:animEffect transition="out" filter="fade">
                                      <p:cBhvr>
                                        <p:cTn id="99" dur="500"/>
                                        <p:tgtEl>
                                          <p:spTgt spid="17"/>
                                        </p:tgtEl>
                                      </p:cBhvr>
                                    </p:animEffect>
                                    <p:set>
                                      <p:cBhvr>
                                        <p:cTn id="10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892480" cy="1477328"/>
          </a:xfrm>
          <a:prstGeom prst="rect">
            <a:avLst/>
          </a:prstGeom>
        </p:spPr>
        <p:txBody>
          <a:bodyPr wrap="square">
            <a:spAutoFit/>
          </a:bodyPr>
          <a:lstStyle/>
          <a:p>
            <a:pPr marL="400050" indent="-400050"/>
            <a:endParaRPr lang="fr-FR" dirty="0" smtClean="0"/>
          </a:p>
          <a:p>
            <a:pPr marL="400050" indent="-400050"/>
            <a:r>
              <a:rPr lang="fr-FR" dirty="0" smtClean="0">
                <a:solidFill>
                  <a:srgbClr val="FF0000"/>
                </a:solidFill>
              </a:rPr>
              <a:t>III. Les outils pour une gestion durable des milieux français</a:t>
            </a:r>
          </a:p>
          <a:p>
            <a:pPr marL="400050" indent="-400050"/>
            <a:r>
              <a:rPr lang="fr-FR" dirty="0" smtClean="0"/>
              <a:t>	</a:t>
            </a:r>
          </a:p>
          <a:p>
            <a:pPr marL="400050" indent="-400050"/>
            <a:endParaRPr lang="fr-FR" dirty="0" smtClean="0"/>
          </a:p>
          <a:p>
            <a:pPr marL="400050" indent="-400050"/>
            <a:endParaRPr lang="fr-FR" dirty="0" smtClean="0"/>
          </a:p>
        </p:txBody>
      </p:sp>
      <p:graphicFrame>
        <p:nvGraphicFramePr>
          <p:cNvPr id="3" name="Tableau 2"/>
          <p:cNvGraphicFramePr>
            <a:graphicFrameLocks noGrp="1"/>
          </p:cNvGraphicFramePr>
          <p:nvPr/>
        </p:nvGraphicFramePr>
        <p:xfrm>
          <a:off x="395536" y="1844824"/>
          <a:ext cx="8280920" cy="2468880"/>
        </p:xfrm>
        <a:graphic>
          <a:graphicData uri="http://schemas.openxmlformats.org/drawingml/2006/table">
            <a:tbl>
              <a:tblPr firstRow="1" bandRow="1">
                <a:tableStyleId>{5C22544A-7EE6-4342-B048-85BDC9FD1C3A}</a:tableStyleId>
              </a:tblPr>
              <a:tblGrid>
                <a:gridCol w="4140460"/>
                <a:gridCol w="4140460"/>
              </a:tblGrid>
              <a:tr h="370840">
                <a:tc>
                  <a:txBody>
                    <a:bodyPr/>
                    <a:lstStyle/>
                    <a:p>
                      <a:r>
                        <a:rPr lang="fr-FR" b="1" dirty="0" smtClean="0">
                          <a:solidFill>
                            <a:schemeClr val="tx1"/>
                          </a:solidFill>
                        </a:rPr>
                        <a:t>Exemples</a:t>
                      </a:r>
                      <a:r>
                        <a:rPr lang="fr-FR" b="1" baseline="0" dirty="0" smtClean="0">
                          <a:solidFill>
                            <a:schemeClr val="tx1"/>
                          </a:solidFill>
                        </a:rPr>
                        <a:t> de Parcs Nationaux </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b="0" dirty="0" smtClean="0">
                          <a:solidFill>
                            <a:schemeClr val="tx1"/>
                          </a:solidFill>
                        </a:rPr>
                        <a:t>Existent depuis</a:t>
                      </a:r>
                      <a:r>
                        <a:rPr lang="fr-FR" b="0" baseline="0" dirty="0" smtClean="0">
                          <a:solidFill>
                            <a:schemeClr val="tx1"/>
                          </a:solidFill>
                        </a:rPr>
                        <a:t> 1963 (Vanoise)</a:t>
                      </a:r>
                    </a:p>
                    <a:p>
                      <a:r>
                        <a:rPr lang="fr-FR" b="0" baseline="0" dirty="0" smtClean="0">
                          <a:solidFill>
                            <a:schemeClr val="tx1"/>
                          </a:solidFill>
                        </a:rPr>
                        <a:t>10 aujourd’hui</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r>
                        <a:rPr lang="fr-FR" b="1" dirty="0" smtClean="0"/>
                        <a:t>Exemples de Parcs Naturels Régionaux </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dirty="0" smtClean="0"/>
                        <a:t>Existent depuis  1968</a:t>
                      </a:r>
                    </a:p>
                    <a:p>
                      <a:r>
                        <a:rPr lang="fr-FR" dirty="0" smtClean="0"/>
                        <a:t> 46 aujourd’hui</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a:txBody>
                    <a:bodyPr/>
                    <a:lstStyle/>
                    <a:p>
                      <a:r>
                        <a:rPr lang="fr-FR" b="1" dirty="0" smtClean="0"/>
                        <a:t>Espaces littoraux acquis par le Conservatoire du Littoral (créé en 1975)</a:t>
                      </a:r>
                      <a:endParaRPr lang="fr-FR"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fr-FR" b="0" dirty="0" smtClean="0">
                          <a:solidFill>
                            <a:schemeClr val="tx1"/>
                          </a:solidFill>
                        </a:rPr>
                        <a:t>Organisme</a:t>
                      </a:r>
                      <a:r>
                        <a:rPr lang="fr-FR" b="0" baseline="0" dirty="0" smtClean="0">
                          <a:solidFill>
                            <a:schemeClr val="tx1"/>
                          </a:solidFill>
                        </a:rPr>
                        <a:t> d’Etat créé en 1975 qui protège les littoraux par une politique d’acquisition foncière, ce qui empêche les constructions</a:t>
                      </a:r>
                      <a:endParaRPr lang="fr-FR"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4" name="Rectangle 3"/>
          <p:cNvSpPr/>
          <p:nvPr/>
        </p:nvSpPr>
        <p:spPr>
          <a:xfrm>
            <a:off x="467544" y="1916832"/>
            <a:ext cx="4032448"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4572000" y="1916832"/>
            <a:ext cx="4032448" cy="43204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67544" y="2564904"/>
            <a:ext cx="4032448"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572000" y="2564904"/>
            <a:ext cx="4032448"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67544" y="3212976"/>
            <a:ext cx="4032448" cy="50405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572000" y="3212976"/>
            <a:ext cx="4032448" cy="100811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0"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grpId="0" nodeType="click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0"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0" fill="hold" grpId="0" nodeType="click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0" fill="hold" grpId="0" nodeType="clickEffect">
                                  <p:stCondLst>
                                    <p:cond delay="0"/>
                                  </p:stCondLst>
                                  <p:childTnLst>
                                    <p:anim calcmode="lin" valueType="num">
                                      <p:cBhvr>
                                        <p:cTn id="41" dur="500"/>
                                        <p:tgtEl>
                                          <p:spTgt spid="9"/>
                                        </p:tgtEl>
                                        <p:attrNameLst>
                                          <p:attrName>ppt_w</p:attrName>
                                        </p:attrNameLst>
                                      </p:cBhvr>
                                      <p:tavLst>
                                        <p:tav tm="0">
                                          <p:val>
                                            <p:strVal val="ppt_w"/>
                                          </p:val>
                                        </p:tav>
                                        <p:tav tm="100000">
                                          <p:val>
                                            <p:fltVal val="0"/>
                                          </p:val>
                                        </p:tav>
                                      </p:tavLst>
                                    </p:anim>
                                    <p:anim calcmode="lin" valueType="num">
                                      <p:cBhvr>
                                        <p:cTn id="42" dur="500"/>
                                        <p:tgtEl>
                                          <p:spTgt spid="9"/>
                                        </p:tgtEl>
                                        <p:attrNameLst>
                                          <p:attrName>ppt_h</p:attrName>
                                        </p:attrNameLst>
                                      </p:cBhvr>
                                      <p:tavLst>
                                        <p:tav tm="0">
                                          <p:val>
                                            <p:strVal val="ppt_h"/>
                                          </p:val>
                                        </p:tav>
                                        <p:tav tm="100000">
                                          <p:val>
                                            <p:fltVal val="0"/>
                                          </p:val>
                                        </p:tav>
                                      </p:tavLst>
                                    </p:anim>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476672"/>
            <a:ext cx="8568952" cy="2800767"/>
          </a:xfrm>
          <a:prstGeom prst="rect">
            <a:avLst/>
          </a:prstGeom>
          <a:noFill/>
        </p:spPr>
        <p:txBody>
          <a:bodyPr wrap="square" rtlCol="0">
            <a:spAutoFit/>
          </a:bodyPr>
          <a:lstStyle/>
          <a:p>
            <a:pPr marL="400050" indent="-400050">
              <a:buAutoNum type="romanUcPeriod"/>
            </a:pPr>
            <a:r>
              <a:rPr lang="fr-FR" sz="1600" dirty="0" smtClean="0">
                <a:solidFill>
                  <a:srgbClr val="FF0000"/>
                </a:solidFill>
              </a:rPr>
              <a:t>Une grande diversité de milieux diversement mis en valeur</a:t>
            </a:r>
          </a:p>
          <a:p>
            <a:pPr marL="400050" indent="-400050"/>
            <a:r>
              <a:rPr lang="fr-FR" sz="1600" dirty="0" smtClean="0"/>
              <a:t>	Milieux urbanisés </a:t>
            </a:r>
          </a:p>
          <a:p>
            <a:pPr marL="400050" indent="-400050"/>
            <a:r>
              <a:rPr lang="fr-FR" sz="1600" dirty="0" smtClean="0"/>
              <a:t>	Espaces de production agricole intensive</a:t>
            </a:r>
          </a:p>
          <a:p>
            <a:pPr marL="400050" indent="-400050"/>
            <a:r>
              <a:rPr lang="fr-FR" sz="1600" dirty="0" smtClean="0"/>
              <a:t>	Vignobles </a:t>
            </a:r>
          </a:p>
          <a:p>
            <a:pPr marL="400050" indent="-400050"/>
            <a:r>
              <a:rPr lang="fr-FR" sz="1600" dirty="0" smtClean="0"/>
              <a:t>	Littoraux mis en valeur pour le tourisme balnéaire </a:t>
            </a:r>
          </a:p>
          <a:p>
            <a:pPr marL="400050" indent="-400050"/>
            <a:r>
              <a:rPr lang="fr-FR" sz="1600" dirty="0" smtClean="0"/>
              <a:t>	Stations de ski </a:t>
            </a:r>
          </a:p>
          <a:p>
            <a:pPr marL="400050" indent="-400050"/>
            <a:r>
              <a:rPr lang="fr-FR" sz="1600" dirty="0" smtClean="0"/>
              <a:t>	Grande masse forestière en plaine </a:t>
            </a:r>
          </a:p>
          <a:p>
            <a:pPr marL="400050" indent="-400050"/>
            <a:r>
              <a:rPr lang="fr-FR" sz="1600" dirty="0" smtClean="0"/>
              <a:t>	Espaces ruraux  et montagnards ne permettant pas une mise en valeur agricole ou touristique </a:t>
            </a:r>
          </a:p>
          <a:p>
            <a:pPr marL="400050" indent="-400050"/>
            <a:r>
              <a:rPr lang="fr-FR" sz="1600" dirty="0" smtClean="0"/>
              <a:t>	intensive</a:t>
            </a:r>
          </a:p>
          <a:p>
            <a:pPr marL="400050" indent="-400050"/>
            <a:endParaRPr lang="fr-FR" sz="1600" dirty="0" smtClean="0"/>
          </a:p>
          <a:p>
            <a:pPr marL="400050" indent="-400050"/>
            <a:endParaRPr lang="fr-FR" sz="1600" dirty="0" smtClean="0"/>
          </a:p>
        </p:txBody>
      </p:sp>
      <p:sp>
        <p:nvSpPr>
          <p:cNvPr id="5" name="Rectangle 4"/>
          <p:cNvSpPr/>
          <p:nvPr/>
        </p:nvSpPr>
        <p:spPr>
          <a:xfrm>
            <a:off x="395536" y="764704"/>
            <a:ext cx="360040"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95536" y="1052736"/>
            <a:ext cx="360040" cy="216024"/>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95536" y="1340768"/>
            <a:ext cx="360040" cy="21602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323528" y="1700808"/>
            <a:ext cx="50405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riangle isocèle 9"/>
          <p:cNvSpPr/>
          <p:nvPr/>
        </p:nvSpPr>
        <p:spPr>
          <a:xfrm>
            <a:off x="395536" y="1772816"/>
            <a:ext cx="216024" cy="21602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95536" y="2060848"/>
            <a:ext cx="360040" cy="216024"/>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95536" y="2420888"/>
            <a:ext cx="360040" cy="21602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1331640" y="0"/>
            <a:ext cx="6912768" cy="369332"/>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r>
              <a:rPr lang="fr-FR" dirty="0" smtClean="0"/>
              <a:t>Croquis : Potentialités et contraintes du territoire français</a:t>
            </a:r>
            <a:endParaRPr lang="fr-FR" dirty="0"/>
          </a:p>
        </p:txBody>
      </p:sp>
      <p:sp>
        <p:nvSpPr>
          <p:cNvPr id="24" name="Rectangle 23"/>
          <p:cNvSpPr/>
          <p:nvPr/>
        </p:nvSpPr>
        <p:spPr>
          <a:xfrm>
            <a:off x="0" y="548680"/>
            <a:ext cx="9144000" cy="216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24"/>
                                        </p:tgtEl>
                                        <p:attrNameLst>
                                          <p:attrName>ppt_w</p:attrName>
                                        </p:attrNameLst>
                                      </p:cBhvr>
                                      <p:tavLst>
                                        <p:tav tm="0">
                                          <p:val>
                                            <p:strVal val="ppt_w"/>
                                          </p:val>
                                        </p:tav>
                                        <p:tav tm="100000">
                                          <p:val>
                                            <p:fltVal val="0"/>
                                          </p:val>
                                        </p:tav>
                                      </p:tavLst>
                                    </p:anim>
                                    <p:anim calcmode="lin" valueType="num">
                                      <p:cBhvr>
                                        <p:cTn id="7" dur="500"/>
                                        <p:tgtEl>
                                          <p:spTgt spid="24"/>
                                        </p:tgtEl>
                                        <p:attrNameLst>
                                          <p:attrName>ppt_h</p:attrName>
                                        </p:attrNameLst>
                                      </p:cBhvr>
                                      <p:tavLst>
                                        <p:tav tm="0">
                                          <p:val>
                                            <p:strVal val="ppt_h"/>
                                          </p:val>
                                        </p:tav>
                                        <p:tav tm="100000">
                                          <p:val>
                                            <p:fltVal val="0"/>
                                          </p:val>
                                        </p:tav>
                                      </p:tavLst>
                                    </p:anim>
                                    <p:animEffect transition="out" filter="fade">
                                      <p:cBhvr>
                                        <p:cTn id="8" dur="500"/>
                                        <p:tgtEl>
                                          <p:spTgt spid="24"/>
                                        </p:tgtEl>
                                      </p:cBhvr>
                                    </p:animEffect>
                                    <p:set>
                                      <p:cBhvr>
                                        <p:cTn id="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jfbradu.free.fr/cartesvect/france/fran97.gif"/>
          <p:cNvPicPr>
            <a:picLocks noChangeAspect="1" noChangeArrowheads="1"/>
          </p:cNvPicPr>
          <p:nvPr/>
        </p:nvPicPr>
        <p:blipFill>
          <a:blip r:embed="rId2" cstate="print"/>
          <a:srcRect/>
          <a:stretch>
            <a:fillRect/>
          </a:stretch>
        </p:blipFill>
        <p:spPr bwMode="auto">
          <a:xfrm>
            <a:off x="251520" y="260648"/>
            <a:ext cx="5888632" cy="6336704"/>
          </a:xfrm>
          <a:prstGeom prst="rect">
            <a:avLst/>
          </a:prstGeom>
          <a:noFill/>
          <a:ln>
            <a:solidFill>
              <a:schemeClr val="tx1"/>
            </a:solidFill>
          </a:ln>
        </p:spPr>
      </p:pic>
      <p:pic>
        <p:nvPicPr>
          <p:cNvPr id="57357" name="Picture 13"/>
          <p:cNvPicPr>
            <a:picLocks noChangeAspect="1" noChangeArrowheads="1"/>
          </p:cNvPicPr>
          <p:nvPr/>
        </p:nvPicPr>
        <p:blipFill>
          <a:blip r:embed="rId3" cstate="print"/>
          <a:srcRect l="8421" t="23540" r="42440" b="19761"/>
          <a:stretch>
            <a:fillRect/>
          </a:stretch>
        </p:blipFill>
        <p:spPr bwMode="auto">
          <a:xfrm>
            <a:off x="6300192" y="2780928"/>
            <a:ext cx="1081720" cy="936104"/>
          </a:xfrm>
          <a:prstGeom prst="rect">
            <a:avLst/>
          </a:prstGeom>
          <a:noFill/>
          <a:ln w="9525">
            <a:noFill/>
            <a:miter lim="800000"/>
            <a:headEnd/>
            <a:tailEnd/>
          </a:ln>
        </p:spPr>
      </p:pic>
      <p:pic>
        <p:nvPicPr>
          <p:cNvPr id="57358" name="Picture 14"/>
          <p:cNvPicPr>
            <a:picLocks noChangeAspect="1" noChangeArrowheads="1"/>
          </p:cNvPicPr>
          <p:nvPr/>
        </p:nvPicPr>
        <p:blipFill>
          <a:blip r:embed="rId4" cstate="print"/>
          <a:srcRect l="48110" t="23540" r="15035" b="15981"/>
          <a:stretch>
            <a:fillRect/>
          </a:stretch>
        </p:blipFill>
        <p:spPr bwMode="auto">
          <a:xfrm>
            <a:off x="6300192" y="260648"/>
            <a:ext cx="1872208" cy="2304256"/>
          </a:xfrm>
          <a:prstGeom prst="rect">
            <a:avLst/>
          </a:prstGeom>
          <a:noFill/>
          <a:ln w="9525">
            <a:noFill/>
            <a:miter lim="800000"/>
            <a:headEnd/>
            <a:tailEnd/>
          </a:ln>
        </p:spPr>
      </p:pic>
      <p:pic>
        <p:nvPicPr>
          <p:cNvPr id="57359" name="Picture 15"/>
          <p:cNvPicPr>
            <a:picLocks noChangeAspect="1" noChangeArrowheads="1"/>
          </p:cNvPicPr>
          <p:nvPr/>
        </p:nvPicPr>
        <p:blipFill>
          <a:blip r:embed="rId5" cstate="print"/>
          <a:srcRect l="6531" t="23540" r="55670" b="18501"/>
          <a:stretch>
            <a:fillRect/>
          </a:stretch>
        </p:blipFill>
        <p:spPr bwMode="auto">
          <a:xfrm>
            <a:off x="6300192" y="3789040"/>
            <a:ext cx="1008112" cy="1159329"/>
          </a:xfrm>
          <a:prstGeom prst="rect">
            <a:avLst/>
          </a:prstGeom>
          <a:noFill/>
          <a:ln w="9525">
            <a:noFill/>
            <a:miter lim="800000"/>
            <a:headEnd/>
            <a:tailEnd/>
          </a:ln>
        </p:spPr>
      </p:pic>
      <p:pic>
        <p:nvPicPr>
          <p:cNvPr id="57360" name="Picture 16"/>
          <p:cNvPicPr>
            <a:picLocks noChangeAspect="1" noChangeArrowheads="1"/>
          </p:cNvPicPr>
          <p:nvPr/>
        </p:nvPicPr>
        <p:blipFill>
          <a:blip r:embed="rId6" cstate="print"/>
          <a:srcRect l="6531" t="36140" r="53780" b="17240"/>
          <a:stretch>
            <a:fillRect/>
          </a:stretch>
        </p:blipFill>
        <p:spPr bwMode="auto">
          <a:xfrm>
            <a:off x="6300192" y="5085184"/>
            <a:ext cx="1338906" cy="1179512"/>
          </a:xfrm>
          <a:prstGeom prst="rect">
            <a:avLst/>
          </a:prstGeom>
          <a:noFill/>
          <a:ln w="9525">
            <a:noFill/>
            <a:miter lim="800000"/>
            <a:headEnd/>
            <a:tailEnd/>
          </a:ln>
        </p:spPr>
      </p:pic>
      <p:cxnSp>
        <p:nvCxnSpPr>
          <p:cNvPr id="13" name="Connecteur droit avec flèche 12"/>
          <p:cNvCxnSpPr/>
          <p:nvPr/>
        </p:nvCxnSpPr>
        <p:spPr>
          <a:xfrm flipV="1">
            <a:off x="467544" y="476672"/>
            <a:ext cx="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67544" y="548680"/>
            <a:ext cx="288032" cy="369332"/>
          </a:xfrm>
          <a:prstGeom prst="rect">
            <a:avLst/>
          </a:prstGeom>
          <a:noFill/>
        </p:spPr>
        <p:txBody>
          <a:bodyPr wrap="square" rtlCol="0">
            <a:spAutoFit/>
          </a:bodyPr>
          <a:lstStyle/>
          <a:p>
            <a:r>
              <a:rPr lang="fr-FR" dirty="0" smtClean="0"/>
              <a:t>N</a:t>
            </a:r>
            <a:endParaRPr lang="fr-FR" dirty="0"/>
          </a:p>
        </p:txBody>
      </p:sp>
      <p:cxnSp>
        <p:nvCxnSpPr>
          <p:cNvPr id="16" name="Connecteur droit 15"/>
          <p:cNvCxnSpPr/>
          <p:nvPr/>
        </p:nvCxnSpPr>
        <p:spPr>
          <a:xfrm>
            <a:off x="323528" y="6453336"/>
            <a:ext cx="504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323528" y="6165304"/>
            <a:ext cx="1224136" cy="307777"/>
          </a:xfrm>
          <a:prstGeom prst="rect">
            <a:avLst/>
          </a:prstGeom>
          <a:noFill/>
        </p:spPr>
        <p:txBody>
          <a:bodyPr wrap="square" rtlCol="0">
            <a:spAutoFit/>
          </a:bodyPr>
          <a:lstStyle/>
          <a:p>
            <a:r>
              <a:rPr lang="fr-FR" sz="1400" dirty="0" smtClean="0"/>
              <a:t>100 km</a:t>
            </a:r>
            <a:endParaRPr lang="fr-FR" sz="1400" dirty="0"/>
          </a:p>
        </p:txBody>
      </p:sp>
      <p:sp>
        <p:nvSpPr>
          <p:cNvPr id="20" name="Ellipse 19"/>
          <p:cNvSpPr/>
          <p:nvPr/>
        </p:nvSpPr>
        <p:spPr>
          <a:xfrm rot="1552135">
            <a:off x="3101495" y="510858"/>
            <a:ext cx="537230" cy="2196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rot="1552135">
            <a:off x="4238884" y="5289166"/>
            <a:ext cx="330023" cy="2401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rot="5400000">
            <a:off x="5040052" y="1808820"/>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a:off x="2339752" y="2955851"/>
            <a:ext cx="1570395" cy="2345357"/>
          </a:xfrm>
          <a:custGeom>
            <a:avLst/>
            <a:gdLst>
              <a:gd name="connsiteX0" fmla="*/ 1157034 w 1367051"/>
              <a:gd name="connsiteY0" fmla="*/ 0 h 2001469"/>
              <a:gd name="connsiteX1" fmla="*/ 1157034 w 1367051"/>
              <a:gd name="connsiteY1" fmla="*/ 0 h 2001469"/>
              <a:gd name="connsiteX2" fmla="*/ 752997 w 1367051"/>
              <a:gd name="connsiteY2" fmla="*/ 21265 h 2001469"/>
              <a:gd name="connsiteX3" fmla="*/ 646671 w 1367051"/>
              <a:gd name="connsiteY3" fmla="*/ 42530 h 2001469"/>
              <a:gd name="connsiteX4" fmla="*/ 582876 w 1367051"/>
              <a:gd name="connsiteY4" fmla="*/ 85061 h 2001469"/>
              <a:gd name="connsiteX5" fmla="*/ 561611 w 1367051"/>
              <a:gd name="connsiteY5" fmla="*/ 148856 h 2001469"/>
              <a:gd name="connsiteX6" fmla="*/ 497816 w 1367051"/>
              <a:gd name="connsiteY6" fmla="*/ 191386 h 2001469"/>
              <a:gd name="connsiteX7" fmla="*/ 455285 w 1367051"/>
              <a:gd name="connsiteY7" fmla="*/ 318977 h 2001469"/>
              <a:gd name="connsiteX8" fmla="*/ 412755 w 1367051"/>
              <a:gd name="connsiteY8" fmla="*/ 382772 h 2001469"/>
              <a:gd name="connsiteX9" fmla="*/ 348960 w 1367051"/>
              <a:gd name="connsiteY9" fmla="*/ 510363 h 2001469"/>
              <a:gd name="connsiteX10" fmla="*/ 285164 w 1367051"/>
              <a:gd name="connsiteY10" fmla="*/ 637954 h 2001469"/>
              <a:gd name="connsiteX11" fmla="*/ 242634 w 1367051"/>
              <a:gd name="connsiteY11" fmla="*/ 765544 h 2001469"/>
              <a:gd name="connsiteX12" fmla="*/ 200104 w 1367051"/>
              <a:gd name="connsiteY12" fmla="*/ 829340 h 2001469"/>
              <a:gd name="connsiteX13" fmla="*/ 136309 w 1367051"/>
              <a:gd name="connsiteY13" fmla="*/ 956930 h 2001469"/>
              <a:gd name="connsiteX14" fmla="*/ 115044 w 1367051"/>
              <a:gd name="connsiteY14" fmla="*/ 1041991 h 2001469"/>
              <a:gd name="connsiteX15" fmla="*/ 72513 w 1367051"/>
              <a:gd name="connsiteY15" fmla="*/ 1084521 h 2001469"/>
              <a:gd name="connsiteX16" fmla="*/ 29983 w 1367051"/>
              <a:gd name="connsiteY16" fmla="*/ 1297172 h 2001469"/>
              <a:gd name="connsiteX17" fmla="*/ 93778 w 1367051"/>
              <a:gd name="connsiteY17" fmla="*/ 1531089 h 2001469"/>
              <a:gd name="connsiteX18" fmla="*/ 136309 w 1367051"/>
              <a:gd name="connsiteY18" fmla="*/ 1616149 h 2001469"/>
              <a:gd name="connsiteX19" fmla="*/ 200104 w 1367051"/>
              <a:gd name="connsiteY19" fmla="*/ 1637414 h 2001469"/>
              <a:gd name="connsiteX20" fmla="*/ 263899 w 1367051"/>
              <a:gd name="connsiteY20" fmla="*/ 1679944 h 2001469"/>
              <a:gd name="connsiteX21" fmla="*/ 306430 w 1367051"/>
              <a:gd name="connsiteY21" fmla="*/ 1743740 h 2001469"/>
              <a:gd name="connsiteX22" fmla="*/ 434020 w 1367051"/>
              <a:gd name="connsiteY22" fmla="*/ 1786270 h 2001469"/>
              <a:gd name="connsiteX23" fmla="*/ 476551 w 1367051"/>
              <a:gd name="connsiteY23" fmla="*/ 1828800 h 2001469"/>
              <a:gd name="connsiteX24" fmla="*/ 604141 w 1367051"/>
              <a:gd name="connsiteY24" fmla="*/ 1871330 h 2001469"/>
              <a:gd name="connsiteX25" fmla="*/ 710467 w 1367051"/>
              <a:gd name="connsiteY25" fmla="*/ 1935126 h 2001469"/>
              <a:gd name="connsiteX26" fmla="*/ 774262 w 1367051"/>
              <a:gd name="connsiteY26" fmla="*/ 1977656 h 2001469"/>
              <a:gd name="connsiteX27" fmla="*/ 923118 w 1367051"/>
              <a:gd name="connsiteY27" fmla="*/ 1998921 h 2001469"/>
              <a:gd name="connsiteX28" fmla="*/ 1199564 w 1367051"/>
              <a:gd name="connsiteY28" fmla="*/ 1977656 h 2001469"/>
              <a:gd name="connsiteX29" fmla="*/ 1242095 w 1367051"/>
              <a:gd name="connsiteY29" fmla="*/ 1913861 h 2001469"/>
              <a:gd name="connsiteX30" fmla="*/ 1263360 w 1367051"/>
              <a:gd name="connsiteY30" fmla="*/ 1850065 h 2001469"/>
              <a:gd name="connsiteX31" fmla="*/ 1327155 w 1367051"/>
              <a:gd name="connsiteY31" fmla="*/ 1722475 h 2001469"/>
              <a:gd name="connsiteX32" fmla="*/ 1327155 w 1367051"/>
              <a:gd name="connsiteY32" fmla="*/ 1190847 h 2001469"/>
              <a:gd name="connsiteX33" fmla="*/ 1305890 w 1367051"/>
              <a:gd name="connsiteY33" fmla="*/ 1127051 h 2001469"/>
              <a:gd name="connsiteX34" fmla="*/ 1263360 w 1367051"/>
              <a:gd name="connsiteY34" fmla="*/ 914400 h 2001469"/>
              <a:gd name="connsiteX35" fmla="*/ 1242095 w 1367051"/>
              <a:gd name="connsiteY35" fmla="*/ 42530 h 2001469"/>
              <a:gd name="connsiteX36" fmla="*/ 1157034 w 1367051"/>
              <a:gd name="connsiteY36" fmla="*/ 0 h 200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67051" h="2001469">
                <a:moveTo>
                  <a:pt x="1157034" y="0"/>
                </a:moveTo>
                <a:lnTo>
                  <a:pt x="1157034" y="0"/>
                </a:lnTo>
                <a:cubicBezTo>
                  <a:pt x="1022355" y="7088"/>
                  <a:pt x="887397" y="10065"/>
                  <a:pt x="752997" y="21265"/>
                </a:cubicBezTo>
                <a:cubicBezTo>
                  <a:pt x="716978" y="24267"/>
                  <a:pt x="680514" y="29839"/>
                  <a:pt x="646671" y="42530"/>
                </a:cubicBezTo>
                <a:cubicBezTo>
                  <a:pt x="622741" y="51504"/>
                  <a:pt x="604141" y="70884"/>
                  <a:pt x="582876" y="85061"/>
                </a:cubicBezTo>
                <a:cubicBezTo>
                  <a:pt x="575788" y="106326"/>
                  <a:pt x="575614" y="131353"/>
                  <a:pt x="561611" y="148856"/>
                </a:cubicBezTo>
                <a:cubicBezTo>
                  <a:pt x="545645" y="168813"/>
                  <a:pt x="511361" y="169713"/>
                  <a:pt x="497816" y="191386"/>
                </a:cubicBezTo>
                <a:cubicBezTo>
                  <a:pt x="474056" y="229403"/>
                  <a:pt x="480153" y="281675"/>
                  <a:pt x="455285" y="318977"/>
                </a:cubicBezTo>
                <a:lnTo>
                  <a:pt x="412755" y="382772"/>
                </a:lnTo>
                <a:cubicBezTo>
                  <a:pt x="359306" y="543122"/>
                  <a:pt x="431405" y="345474"/>
                  <a:pt x="348960" y="510363"/>
                </a:cubicBezTo>
                <a:cubicBezTo>
                  <a:pt x="260920" y="686443"/>
                  <a:pt x="407050" y="455126"/>
                  <a:pt x="285164" y="637954"/>
                </a:cubicBezTo>
                <a:cubicBezTo>
                  <a:pt x="270987" y="680484"/>
                  <a:pt x="267501" y="728243"/>
                  <a:pt x="242634" y="765544"/>
                </a:cubicBezTo>
                <a:cubicBezTo>
                  <a:pt x="228457" y="786809"/>
                  <a:pt x="211534" y="806481"/>
                  <a:pt x="200104" y="829340"/>
                </a:cubicBezTo>
                <a:cubicBezTo>
                  <a:pt x="112066" y="1005418"/>
                  <a:pt x="258191" y="774107"/>
                  <a:pt x="136309" y="956930"/>
                </a:cubicBezTo>
                <a:cubicBezTo>
                  <a:pt x="129221" y="985284"/>
                  <a:pt x="128114" y="1015850"/>
                  <a:pt x="115044" y="1041991"/>
                </a:cubicBezTo>
                <a:cubicBezTo>
                  <a:pt x="106078" y="1059923"/>
                  <a:pt x="81479" y="1066589"/>
                  <a:pt x="72513" y="1084521"/>
                </a:cubicBezTo>
                <a:cubicBezTo>
                  <a:pt x="56652" y="1116242"/>
                  <a:pt x="32653" y="1281154"/>
                  <a:pt x="29983" y="1297172"/>
                </a:cubicBezTo>
                <a:cubicBezTo>
                  <a:pt x="72225" y="1677356"/>
                  <a:pt x="0" y="1390423"/>
                  <a:pt x="93778" y="1531089"/>
                </a:cubicBezTo>
                <a:cubicBezTo>
                  <a:pt x="111362" y="1557465"/>
                  <a:pt x="113894" y="1593734"/>
                  <a:pt x="136309" y="1616149"/>
                </a:cubicBezTo>
                <a:cubicBezTo>
                  <a:pt x="152159" y="1631999"/>
                  <a:pt x="180055" y="1627390"/>
                  <a:pt x="200104" y="1637414"/>
                </a:cubicBezTo>
                <a:cubicBezTo>
                  <a:pt x="222963" y="1648844"/>
                  <a:pt x="242634" y="1665767"/>
                  <a:pt x="263899" y="1679944"/>
                </a:cubicBezTo>
                <a:cubicBezTo>
                  <a:pt x="278076" y="1701209"/>
                  <a:pt x="284757" y="1730194"/>
                  <a:pt x="306430" y="1743740"/>
                </a:cubicBezTo>
                <a:cubicBezTo>
                  <a:pt x="344446" y="1767500"/>
                  <a:pt x="434020" y="1786270"/>
                  <a:pt x="434020" y="1786270"/>
                </a:cubicBezTo>
                <a:cubicBezTo>
                  <a:pt x="448197" y="1800447"/>
                  <a:pt x="458619" y="1819834"/>
                  <a:pt x="476551" y="1828800"/>
                </a:cubicBezTo>
                <a:cubicBezTo>
                  <a:pt x="516649" y="1848849"/>
                  <a:pt x="604141" y="1871330"/>
                  <a:pt x="604141" y="1871330"/>
                </a:cubicBezTo>
                <a:cubicBezTo>
                  <a:pt x="687211" y="1954402"/>
                  <a:pt x="600047" y="1879916"/>
                  <a:pt x="710467" y="1935126"/>
                </a:cubicBezTo>
                <a:cubicBezTo>
                  <a:pt x="733326" y="1946556"/>
                  <a:pt x="749782" y="1970312"/>
                  <a:pt x="774262" y="1977656"/>
                </a:cubicBezTo>
                <a:cubicBezTo>
                  <a:pt x="822271" y="1992059"/>
                  <a:pt x="873499" y="1991833"/>
                  <a:pt x="923118" y="1998921"/>
                </a:cubicBezTo>
                <a:cubicBezTo>
                  <a:pt x="1015267" y="1991833"/>
                  <a:pt x="1110264" y="2001469"/>
                  <a:pt x="1199564" y="1977656"/>
                </a:cubicBezTo>
                <a:cubicBezTo>
                  <a:pt x="1224259" y="1971071"/>
                  <a:pt x="1230665" y="1936720"/>
                  <a:pt x="1242095" y="1913861"/>
                </a:cubicBezTo>
                <a:cubicBezTo>
                  <a:pt x="1252120" y="1893812"/>
                  <a:pt x="1253336" y="1870114"/>
                  <a:pt x="1263360" y="1850065"/>
                </a:cubicBezTo>
                <a:cubicBezTo>
                  <a:pt x="1345807" y="1685170"/>
                  <a:pt x="1273704" y="1882829"/>
                  <a:pt x="1327155" y="1722475"/>
                </a:cubicBezTo>
                <a:cubicBezTo>
                  <a:pt x="1367051" y="1483095"/>
                  <a:pt x="1361760" y="1571500"/>
                  <a:pt x="1327155" y="1190847"/>
                </a:cubicBezTo>
                <a:cubicBezTo>
                  <a:pt x="1325126" y="1168523"/>
                  <a:pt x="1312048" y="1148604"/>
                  <a:pt x="1305890" y="1127051"/>
                </a:cubicBezTo>
                <a:cubicBezTo>
                  <a:pt x="1280512" y="1038226"/>
                  <a:pt x="1280070" y="1014662"/>
                  <a:pt x="1263360" y="914400"/>
                </a:cubicBezTo>
                <a:cubicBezTo>
                  <a:pt x="1228459" y="425789"/>
                  <a:pt x="1242095" y="716179"/>
                  <a:pt x="1242095" y="42530"/>
                </a:cubicBezTo>
                <a:lnTo>
                  <a:pt x="1157034" y="0"/>
                </a:ln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27"/>
          <p:cNvSpPr/>
          <p:nvPr/>
        </p:nvSpPr>
        <p:spPr>
          <a:xfrm>
            <a:off x="4754896" y="1538514"/>
            <a:ext cx="238018" cy="915928"/>
          </a:xfrm>
          <a:custGeom>
            <a:avLst/>
            <a:gdLst>
              <a:gd name="connsiteX0" fmla="*/ 20304 w 238018"/>
              <a:gd name="connsiteY0" fmla="*/ 29029 h 915928"/>
              <a:gd name="connsiteX1" fmla="*/ 20304 w 238018"/>
              <a:gd name="connsiteY1" fmla="*/ 29029 h 915928"/>
              <a:gd name="connsiteX2" fmla="*/ 5790 w 238018"/>
              <a:gd name="connsiteY2" fmla="*/ 348343 h 915928"/>
              <a:gd name="connsiteX3" fmla="*/ 34818 w 238018"/>
              <a:gd name="connsiteY3" fmla="*/ 696686 h 915928"/>
              <a:gd name="connsiteX4" fmla="*/ 63847 w 238018"/>
              <a:gd name="connsiteY4" fmla="*/ 783772 h 915928"/>
              <a:gd name="connsiteX5" fmla="*/ 92875 w 238018"/>
              <a:gd name="connsiteY5" fmla="*/ 827315 h 915928"/>
              <a:gd name="connsiteX6" fmla="*/ 107390 w 238018"/>
              <a:gd name="connsiteY6" fmla="*/ 885372 h 915928"/>
              <a:gd name="connsiteX7" fmla="*/ 194475 w 238018"/>
              <a:gd name="connsiteY7" fmla="*/ 885372 h 915928"/>
              <a:gd name="connsiteX8" fmla="*/ 223504 w 238018"/>
              <a:gd name="connsiteY8" fmla="*/ 609600 h 915928"/>
              <a:gd name="connsiteX9" fmla="*/ 238018 w 238018"/>
              <a:gd name="connsiteY9" fmla="*/ 508000 h 915928"/>
              <a:gd name="connsiteX10" fmla="*/ 223504 w 238018"/>
              <a:gd name="connsiteY10" fmla="*/ 362857 h 915928"/>
              <a:gd name="connsiteX11" fmla="*/ 208990 w 238018"/>
              <a:gd name="connsiteY11" fmla="*/ 145143 h 915928"/>
              <a:gd name="connsiteX12" fmla="*/ 194475 w 238018"/>
              <a:gd name="connsiteY12" fmla="*/ 58057 h 915928"/>
              <a:gd name="connsiteX13" fmla="*/ 179961 w 238018"/>
              <a:gd name="connsiteY13" fmla="*/ 14515 h 915928"/>
              <a:gd name="connsiteX14" fmla="*/ 136418 w 238018"/>
              <a:gd name="connsiteY14" fmla="*/ 0 h 915928"/>
              <a:gd name="connsiteX15" fmla="*/ 20304 w 238018"/>
              <a:gd name="connsiteY15" fmla="*/ 29029 h 91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018" h="915928">
                <a:moveTo>
                  <a:pt x="20304" y="29029"/>
                </a:moveTo>
                <a:lnTo>
                  <a:pt x="20304" y="29029"/>
                </a:lnTo>
                <a:cubicBezTo>
                  <a:pt x="15466" y="135467"/>
                  <a:pt x="5790" y="241795"/>
                  <a:pt x="5790" y="348343"/>
                </a:cubicBezTo>
                <a:cubicBezTo>
                  <a:pt x="5790" y="483763"/>
                  <a:pt x="0" y="580627"/>
                  <a:pt x="34818" y="696686"/>
                </a:cubicBezTo>
                <a:cubicBezTo>
                  <a:pt x="43611" y="725994"/>
                  <a:pt x="46874" y="758312"/>
                  <a:pt x="63847" y="783772"/>
                </a:cubicBezTo>
                <a:lnTo>
                  <a:pt x="92875" y="827315"/>
                </a:lnTo>
                <a:cubicBezTo>
                  <a:pt x="97713" y="846667"/>
                  <a:pt x="94928" y="869795"/>
                  <a:pt x="107390" y="885372"/>
                </a:cubicBezTo>
                <a:cubicBezTo>
                  <a:pt x="131835" y="915928"/>
                  <a:pt x="170030" y="893520"/>
                  <a:pt x="194475" y="885372"/>
                </a:cubicBezTo>
                <a:cubicBezTo>
                  <a:pt x="225228" y="700860"/>
                  <a:pt x="194156" y="903087"/>
                  <a:pt x="223504" y="609600"/>
                </a:cubicBezTo>
                <a:cubicBezTo>
                  <a:pt x="226908" y="575559"/>
                  <a:pt x="233180" y="541867"/>
                  <a:pt x="238018" y="508000"/>
                </a:cubicBezTo>
                <a:cubicBezTo>
                  <a:pt x="233180" y="459619"/>
                  <a:pt x="227381" y="411324"/>
                  <a:pt x="223504" y="362857"/>
                </a:cubicBezTo>
                <a:cubicBezTo>
                  <a:pt x="217704" y="290356"/>
                  <a:pt x="215886" y="217548"/>
                  <a:pt x="208990" y="145143"/>
                </a:cubicBezTo>
                <a:cubicBezTo>
                  <a:pt x="206200" y="115846"/>
                  <a:pt x="200859" y="86785"/>
                  <a:pt x="194475" y="58057"/>
                </a:cubicBezTo>
                <a:cubicBezTo>
                  <a:pt x="191156" y="43122"/>
                  <a:pt x="190779" y="25333"/>
                  <a:pt x="179961" y="14515"/>
                </a:cubicBezTo>
                <a:cubicBezTo>
                  <a:pt x="169143" y="3697"/>
                  <a:pt x="150932" y="4838"/>
                  <a:pt x="136418" y="0"/>
                </a:cubicBezTo>
                <a:cubicBezTo>
                  <a:pt x="982" y="15049"/>
                  <a:pt x="39656" y="24191"/>
                  <a:pt x="20304" y="2902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p:cNvSpPr/>
          <p:nvPr/>
        </p:nvSpPr>
        <p:spPr>
          <a:xfrm>
            <a:off x="4339771" y="2423886"/>
            <a:ext cx="420915" cy="943428"/>
          </a:xfrm>
          <a:custGeom>
            <a:avLst/>
            <a:gdLst>
              <a:gd name="connsiteX0" fmla="*/ 348343 w 420915"/>
              <a:gd name="connsiteY0" fmla="*/ 0 h 943428"/>
              <a:gd name="connsiteX1" fmla="*/ 348343 w 420915"/>
              <a:gd name="connsiteY1" fmla="*/ 0 h 943428"/>
              <a:gd name="connsiteX2" fmla="*/ 290286 w 420915"/>
              <a:gd name="connsiteY2" fmla="*/ 116114 h 943428"/>
              <a:gd name="connsiteX3" fmla="*/ 246743 w 420915"/>
              <a:gd name="connsiteY3" fmla="*/ 145143 h 943428"/>
              <a:gd name="connsiteX4" fmla="*/ 217715 w 420915"/>
              <a:gd name="connsiteY4" fmla="*/ 188685 h 943428"/>
              <a:gd name="connsiteX5" fmla="*/ 145143 w 420915"/>
              <a:gd name="connsiteY5" fmla="*/ 275771 h 943428"/>
              <a:gd name="connsiteX6" fmla="*/ 101600 w 420915"/>
              <a:gd name="connsiteY6" fmla="*/ 406400 h 943428"/>
              <a:gd name="connsiteX7" fmla="*/ 87086 w 420915"/>
              <a:gd name="connsiteY7" fmla="*/ 449943 h 943428"/>
              <a:gd name="connsiteX8" fmla="*/ 29029 w 420915"/>
              <a:gd name="connsiteY8" fmla="*/ 580571 h 943428"/>
              <a:gd name="connsiteX9" fmla="*/ 0 w 420915"/>
              <a:gd name="connsiteY9" fmla="*/ 754743 h 943428"/>
              <a:gd name="connsiteX10" fmla="*/ 14515 w 420915"/>
              <a:gd name="connsiteY10" fmla="*/ 856343 h 943428"/>
              <a:gd name="connsiteX11" fmla="*/ 29029 w 420915"/>
              <a:gd name="connsiteY11" fmla="*/ 899885 h 943428"/>
              <a:gd name="connsiteX12" fmla="*/ 72572 w 420915"/>
              <a:gd name="connsiteY12" fmla="*/ 928914 h 943428"/>
              <a:gd name="connsiteX13" fmla="*/ 116115 w 420915"/>
              <a:gd name="connsiteY13" fmla="*/ 943428 h 943428"/>
              <a:gd name="connsiteX14" fmla="*/ 159658 w 420915"/>
              <a:gd name="connsiteY14" fmla="*/ 928914 h 943428"/>
              <a:gd name="connsiteX15" fmla="*/ 174172 w 420915"/>
              <a:gd name="connsiteY15" fmla="*/ 885371 h 943428"/>
              <a:gd name="connsiteX16" fmla="*/ 203200 w 420915"/>
              <a:gd name="connsiteY16" fmla="*/ 783771 h 943428"/>
              <a:gd name="connsiteX17" fmla="*/ 261258 w 420915"/>
              <a:gd name="connsiteY17" fmla="*/ 696685 h 943428"/>
              <a:gd name="connsiteX18" fmla="*/ 290286 w 420915"/>
              <a:gd name="connsiteY18" fmla="*/ 609600 h 943428"/>
              <a:gd name="connsiteX19" fmla="*/ 304800 w 420915"/>
              <a:gd name="connsiteY19" fmla="*/ 551543 h 943428"/>
              <a:gd name="connsiteX20" fmla="*/ 333829 w 420915"/>
              <a:gd name="connsiteY20" fmla="*/ 464457 h 943428"/>
              <a:gd name="connsiteX21" fmla="*/ 362858 w 420915"/>
              <a:gd name="connsiteY21" fmla="*/ 420914 h 943428"/>
              <a:gd name="connsiteX22" fmla="*/ 391886 w 420915"/>
              <a:gd name="connsiteY22" fmla="*/ 304800 h 943428"/>
              <a:gd name="connsiteX23" fmla="*/ 420915 w 420915"/>
              <a:gd name="connsiteY23" fmla="*/ 203200 h 943428"/>
              <a:gd name="connsiteX24" fmla="*/ 348343 w 420915"/>
              <a:gd name="connsiteY24" fmla="*/ 0 h 94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0915" h="943428">
                <a:moveTo>
                  <a:pt x="348343" y="0"/>
                </a:moveTo>
                <a:lnTo>
                  <a:pt x="348343" y="0"/>
                </a:lnTo>
                <a:cubicBezTo>
                  <a:pt x="328991" y="38705"/>
                  <a:pt x="315101" y="80663"/>
                  <a:pt x="290286" y="116114"/>
                </a:cubicBezTo>
                <a:cubicBezTo>
                  <a:pt x="280282" y="130405"/>
                  <a:pt x="259078" y="132808"/>
                  <a:pt x="246743" y="145143"/>
                </a:cubicBezTo>
                <a:cubicBezTo>
                  <a:pt x="234408" y="157478"/>
                  <a:pt x="228882" y="175284"/>
                  <a:pt x="217715" y="188685"/>
                </a:cubicBezTo>
                <a:cubicBezTo>
                  <a:pt x="124584" y="300442"/>
                  <a:pt x="217217" y="167661"/>
                  <a:pt x="145143" y="275771"/>
                </a:cubicBezTo>
                <a:lnTo>
                  <a:pt x="101600" y="406400"/>
                </a:lnTo>
                <a:cubicBezTo>
                  <a:pt x="96762" y="420914"/>
                  <a:pt x="95573" y="437213"/>
                  <a:pt x="87086" y="449943"/>
                </a:cubicBezTo>
                <a:cubicBezTo>
                  <a:pt x="54214" y="499251"/>
                  <a:pt x="40544" y="511482"/>
                  <a:pt x="29029" y="580571"/>
                </a:cubicBezTo>
                <a:lnTo>
                  <a:pt x="0" y="754743"/>
                </a:lnTo>
                <a:cubicBezTo>
                  <a:pt x="4838" y="788610"/>
                  <a:pt x="7806" y="822797"/>
                  <a:pt x="14515" y="856343"/>
                </a:cubicBezTo>
                <a:cubicBezTo>
                  <a:pt x="17515" y="871345"/>
                  <a:pt x="19472" y="887938"/>
                  <a:pt x="29029" y="899885"/>
                </a:cubicBezTo>
                <a:cubicBezTo>
                  <a:pt x="39926" y="913507"/>
                  <a:pt x="56970" y="921113"/>
                  <a:pt x="72572" y="928914"/>
                </a:cubicBezTo>
                <a:cubicBezTo>
                  <a:pt x="86256" y="935756"/>
                  <a:pt x="101601" y="938590"/>
                  <a:pt x="116115" y="943428"/>
                </a:cubicBezTo>
                <a:cubicBezTo>
                  <a:pt x="130629" y="938590"/>
                  <a:pt x="148840" y="939732"/>
                  <a:pt x="159658" y="928914"/>
                </a:cubicBezTo>
                <a:cubicBezTo>
                  <a:pt x="170476" y="918096"/>
                  <a:pt x="169969" y="900082"/>
                  <a:pt x="174172" y="885371"/>
                </a:cubicBezTo>
                <a:cubicBezTo>
                  <a:pt x="178593" y="869899"/>
                  <a:pt x="192965" y="802193"/>
                  <a:pt x="203200" y="783771"/>
                </a:cubicBezTo>
                <a:cubicBezTo>
                  <a:pt x="220143" y="753273"/>
                  <a:pt x="261258" y="696685"/>
                  <a:pt x="261258" y="696685"/>
                </a:cubicBezTo>
                <a:cubicBezTo>
                  <a:pt x="270934" y="667657"/>
                  <a:pt x="282865" y="639285"/>
                  <a:pt x="290286" y="609600"/>
                </a:cubicBezTo>
                <a:cubicBezTo>
                  <a:pt x="295124" y="590248"/>
                  <a:pt x="299068" y="570650"/>
                  <a:pt x="304800" y="551543"/>
                </a:cubicBezTo>
                <a:cubicBezTo>
                  <a:pt x="313593" y="522235"/>
                  <a:pt x="316856" y="489917"/>
                  <a:pt x="333829" y="464457"/>
                </a:cubicBezTo>
                <a:lnTo>
                  <a:pt x="362858" y="420914"/>
                </a:lnTo>
                <a:cubicBezTo>
                  <a:pt x="388794" y="343105"/>
                  <a:pt x="368533" y="409888"/>
                  <a:pt x="391886" y="304800"/>
                </a:cubicBezTo>
                <a:cubicBezTo>
                  <a:pt x="404037" y="250122"/>
                  <a:pt x="404750" y="251692"/>
                  <a:pt x="420915" y="203200"/>
                </a:cubicBezTo>
                <a:cubicBezTo>
                  <a:pt x="405264" y="15391"/>
                  <a:pt x="360438" y="33867"/>
                  <a:pt x="348343" y="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30"/>
          <p:cNvSpPr/>
          <p:nvPr/>
        </p:nvSpPr>
        <p:spPr>
          <a:xfrm>
            <a:off x="4247796" y="3409385"/>
            <a:ext cx="1014178" cy="1953190"/>
          </a:xfrm>
          <a:custGeom>
            <a:avLst/>
            <a:gdLst>
              <a:gd name="connsiteX0" fmla="*/ 238479 w 1014178"/>
              <a:gd name="connsiteY0" fmla="*/ 29140 h 1953190"/>
              <a:gd name="connsiteX1" fmla="*/ 238479 w 1014178"/>
              <a:gd name="connsiteY1" fmla="*/ 29140 h 1953190"/>
              <a:gd name="connsiteX2" fmla="*/ 200379 w 1014178"/>
              <a:gd name="connsiteY2" fmla="*/ 105340 h 1953190"/>
              <a:gd name="connsiteX3" fmla="*/ 171804 w 1014178"/>
              <a:gd name="connsiteY3" fmla="*/ 162490 h 1953190"/>
              <a:gd name="connsiteX4" fmla="*/ 143229 w 1014178"/>
              <a:gd name="connsiteY4" fmla="*/ 267265 h 1953190"/>
              <a:gd name="connsiteX5" fmla="*/ 114654 w 1014178"/>
              <a:gd name="connsiteY5" fmla="*/ 324415 h 1953190"/>
              <a:gd name="connsiteX6" fmla="*/ 105129 w 1014178"/>
              <a:gd name="connsiteY6" fmla="*/ 457765 h 1953190"/>
              <a:gd name="connsiteX7" fmla="*/ 76554 w 1014178"/>
              <a:gd name="connsiteY7" fmla="*/ 562540 h 1953190"/>
              <a:gd name="connsiteX8" fmla="*/ 67029 w 1014178"/>
              <a:gd name="connsiteY8" fmla="*/ 591115 h 1953190"/>
              <a:gd name="connsiteX9" fmla="*/ 38454 w 1014178"/>
              <a:gd name="connsiteY9" fmla="*/ 676840 h 1953190"/>
              <a:gd name="connsiteX10" fmla="*/ 28929 w 1014178"/>
              <a:gd name="connsiteY10" fmla="*/ 705415 h 1953190"/>
              <a:gd name="connsiteX11" fmla="*/ 19404 w 1014178"/>
              <a:gd name="connsiteY11" fmla="*/ 733990 h 1953190"/>
              <a:gd name="connsiteX12" fmla="*/ 19404 w 1014178"/>
              <a:gd name="connsiteY12" fmla="*/ 1229290 h 1953190"/>
              <a:gd name="connsiteX13" fmla="*/ 38454 w 1014178"/>
              <a:gd name="connsiteY13" fmla="*/ 1286440 h 1953190"/>
              <a:gd name="connsiteX14" fmla="*/ 47979 w 1014178"/>
              <a:gd name="connsiteY14" fmla="*/ 1372165 h 1953190"/>
              <a:gd name="connsiteX15" fmla="*/ 57504 w 1014178"/>
              <a:gd name="connsiteY15" fmla="*/ 1410265 h 1953190"/>
              <a:gd name="connsiteX16" fmla="*/ 67029 w 1014178"/>
              <a:gd name="connsiteY16" fmla="*/ 1476940 h 1953190"/>
              <a:gd name="connsiteX17" fmla="*/ 95604 w 1014178"/>
              <a:gd name="connsiteY17" fmla="*/ 1610290 h 1953190"/>
              <a:gd name="connsiteX18" fmla="*/ 114654 w 1014178"/>
              <a:gd name="connsiteY18" fmla="*/ 1638865 h 1953190"/>
              <a:gd name="connsiteX19" fmla="*/ 152754 w 1014178"/>
              <a:gd name="connsiteY19" fmla="*/ 1696015 h 1953190"/>
              <a:gd name="connsiteX20" fmla="*/ 190854 w 1014178"/>
              <a:gd name="connsiteY20" fmla="*/ 1743640 h 1953190"/>
              <a:gd name="connsiteX21" fmla="*/ 228954 w 1014178"/>
              <a:gd name="connsiteY21" fmla="*/ 1781740 h 1953190"/>
              <a:gd name="connsiteX22" fmla="*/ 267054 w 1014178"/>
              <a:gd name="connsiteY22" fmla="*/ 1819840 h 1953190"/>
              <a:gd name="connsiteX23" fmla="*/ 286104 w 1014178"/>
              <a:gd name="connsiteY23" fmla="*/ 1848415 h 1953190"/>
              <a:gd name="connsiteX24" fmla="*/ 343254 w 1014178"/>
              <a:gd name="connsiteY24" fmla="*/ 1886515 h 1953190"/>
              <a:gd name="connsiteX25" fmla="*/ 371829 w 1014178"/>
              <a:gd name="connsiteY25" fmla="*/ 1905565 h 1953190"/>
              <a:gd name="connsiteX26" fmla="*/ 400404 w 1014178"/>
              <a:gd name="connsiteY26" fmla="*/ 1915090 h 1953190"/>
              <a:gd name="connsiteX27" fmla="*/ 428979 w 1014178"/>
              <a:gd name="connsiteY27" fmla="*/ 1934140 h 1953190"/>
              <a:gd name="connsiteX28" fmla="*/ 486129 w 1014178"/>
              <a:gd name="connsiteY28" fmla="*/ 1953190 h 1953190"/>
              <a:gd name="connsiteX29" fmla="*/ 571854 w 1014178"/>
              <a:gd name="connsiteY29" fmla="*/ 1943665 h 1953190"/>
              <a:gd name="connsiteX30" fmla="*/ 619479 w 1014178"/>
              <a:gd name="connsiteY30" fmla="*/ 1896040 h 1953190"/>
              <a:gd name="connsiteX31" fmla="*/ 648054 w 1014178"/>
              <a:gd name="connsiteY31" fmla="*/ 1886515 h 1953190"/>
              <a:gd name="connsiteX32" fmla="*/ 695679 w 1014178"/>
              <a:gd name="connsiteY32" fmla="*/ 1838890 h 1953190"/>
              <a:gd name="connsiteX33" fmla="*/ 743304 w 1014178"/>
              <a:gd name="connsiteY33" fmla="*/ 1791265 h 1953190"/>
              <a:gd name="connsiteX34" fmla="*/ 762354 w 1014178"/>
              <a:gd name="connsiteY34" fmla="*/ 1762690 h 1953190"/>
              <a:gd name="connsiteX35" fmla="*/ 790929 w 1014178"/>
              <a:gd name="connsiteY35" fmla="*/ 1753165 h 1953190"/>
              <a:gd name="connsiteX36" fmla="*/ 800454 w 1014178"/>
              <a:gd name="connsiteY36" fmla="*/ 1724590 h 1953190"/>
              <a:gd name="connsiteX37" fmla="*/ 829029 w 1014178"/>
              <a:gd name="connsiteY37" fmla="*/ 1696015 h 1953190"/>
              <a:gd name="connsiteX38" fmla="*/ 895704 w 1014178"/>
              <a:gd name="connsiteY38" fmla="*/ 1619815 h 1953190"/>
              <a:gd name="connsiteX39" fmla="*/ 952854 w 1014178"/>
              <a:gd name="connsiteY39" fmla="*/ 1534090 h 1953190"/>
              <a:gd name="connsiteX40" fmla="*/ 971904 w 1014178"/>
              <a:gd name="connsiteY40" fmla="*/ 1505515 h 1953190"/>
              <a:gd name="connsiteX41" fmla="*/ 990954 w 1014178"/>
              <a:gd name="connsiteY41" fmla="*/ 1476940 h 1953190"/>
              <a:gd name="connsiteX42" fmla="*/ 1000479 w 1014178"/>
              <a:gd name="connsiteY42" fmla="*/ 1448365 h 1953190"/>
              <a:gd name="connsiteX43" fmla="*/ 895704 w 1014178"/>
              <a:gd name="connsiteY43" fmla="*/ 1429315 h 1953190"/>
              <a:gd name="connsiteX44" fmla="*/ 867129 w 1014178"/>
              <a:gd name="connsiteY44" fmla="*/ 1419790 h 1953190"/>
              <a:gd name="connsiteX45" fmla="*/ 771879 w 1014178"/>
              <a:gd name="connsiteY45" fmla="*/ 1391215 h 1953190"/>
              <a:gd name="connsiteX46" fmla="*/ 743304 w 1014178"/>
              <a:gd name="connsiteY46" fmla="*/ 1381690 h 1953190"/>
              <a:gd name="connsiteX47" fmla="*/ 714729 w 1014178"/>
              <a:gd name="connsiteY47" fmla="*/ 1362640 h 1953190"/>
              <a:gd name="connsiteX48" fmla="*/ 705204 w 1014178"/>
              <a:gd name="connsiteY48" fmla="*/ 1334065 h 1953190"/>
              <a:gd name="connsiteX49" fmla="*/ 667104 w 1014178"/>
              <a:gd name="connsiteY49" fmla="*/ 1276915 h 1953190"/>
              <a:gd name="connsiteX50" fmla="*/ 648054 w 1014178"/>
              <a:gd name="connsiteY50" fmla="*/ 1219765 h 1953190"/>
              <a:gd name="connsiteX51" fmla="*/ 638529 w 1014178"/>
              <a:gd name="connsiteY51" fmla="*/ 1191190 h 1953190"/>
              <a:gd name="connsiteX52" fmla="*/ 657579 w 1014178"/>
              <a:gd name="connsiteY52" fmla="*/ 1114990 h 1953190"/>
              <a:gd name="connsiteX53" fmla="*/ 705204 w 1014178"/>
              <a:gd name="connsiteY53" fmla="*/ 1029265 h 1953190"/>
              <a:gd name="connsiteX54" fmla="*/ 695679 w 1014178"/>
              <a:gd name="connsiteY54" fmla="*/ 981640 h 1953190"/>
              <a:gd name="connsiteX55" fmla="*/ 638529 w 1014178"/>
              <a:gd name="connsiteY55" fmla="*/ 953065 h 1953190"/>
              <a:gd name="connsiteX56" fmla="*/ 619479 w 1014178"/>
              <a:gd name="connsiteY56" fmla="*/ 895915 h 1953190"/>
              <a:gd name="connsiteX57" fmla="*/ 581379 w 1014178"/>
              <a:gd name="connsiteY57" fmla="*/ 810190 h 1953190"/>
              <a:gd name="connsiteX58" fmla="*/ 571854 w 1014178"/>
              <a:gd name="connsiteY58" fmla="*/ 781615 h 1953190"/>
              <a:gd name="connsiteX59" fmla="*/ 562329 w 1014178"/>
              <a:gd name="connsiteY59" fmla="*/ 753040 h 1953190"/>
              <a:gd name="connsiteX60" fmla="*/ 705204 w 1014178"/>
              <a:gd name="connsiteY60" fmla="*/ 686365 h 1953190"/>
              <a:gd name="connsiteX61" fmla="*/ 743304 w 1014178"/>
              <a:gd name="connsiteY61" fmla="*/ 676840 h 1953190"/>
              <a:gd name="connsiteX62" fmla="*/ 762354 w 1014178"/>
              <a:gd name="connsiteY62" fmla="*/ 648265 h 1953190"/>
              <a:gd name="connsiteX63" fmla="*/ 733779 w 1014178"/>
              <a:gd name="connsiteY63" fmla="*/ 514915 h 1953190"/>
              <a:gd name="connsiteX64" fmla="*/ 705204 w 1014178"/>
              <a:gd name="connsiteY64" fmla="*/ 495865 h 1953190"/>
              <a:gd name="connsiteX65" fmla="*/ 667104 w 1014178"/>
              <a:gd name="connsiteY65" fmla="*/ 438715 h 1953190"/>
              <a:gd name="connsiteX66" fmla="*/ 657579 w 1014178"/>
              <a:gd name="connsiteY66" fmla="*/ 400615 h 1953190"/>
              <a:gd name="connsiteX67" fmla="*/ 638529 w 1014178"/>
              <a:gd name="connsiteY67" fmla="*/ 372040 h 1953190"/>
              <a:gd name="connsiteX68" fmla="*/ 619479 w 1014178"/>
              <a:gd name="connsiteY68" fmla="*/ 314890 h 1953190"/>
              <a:gd name="connsiteX69" fmla="*/ 609954 w 1014178"/>
              <a:gd name="connsiteY69" fmla="*/ 286315 h 1953190"/>
              <a:gd name="connsiteX70" fmla="*/ 619479 w 1014178"/>
              <a:gd name="connsiteY70" fmla="*/ 38665 h 1953190"/>
              <a:gd name="connsiteX71" fmla="*/ 581379 w 1014178"/>
              <a:gd name="connsiteY71" fmla="*/ 565 h 1953190"/>
              <a:gd name="connsiteX72" fmla="*/ 486129 w 1014178"/>
              <a:gd name="connsiteY72" fmla="*/ 10090 h 1953190"/>
              <a:gd name="connsiteX73" fmla="*/ 467079 w 1014178"/>
              <a:gd name="connsiteY73" fmla="*/ 38665 h 1953190"/>
              <a:gd name="connsiteX74" fmla="*/ 438504 w 1014178"/>
              <a:gd name="connsiteY74" fmla="*/ 95815 h 1953190"/>
              <a:gd name="connsiteX75" fmla="*/ 295629 w 1014178"/>
              <a:gd name="connsiteY75" fmla="*/ 162490 h 1953190"/>
              <a:gd name="connsiteX76" fmla="*/ 219429 w 1014178"/>
              <a:gd name="connsiteY76" fmla="*/ 152965 h 1953190"/>
              <a:gd name="connsiteX77" fmla="*/ 209904 w 1014178"/>
              <a:gd name="connsiteY77" fmla="*/ 124390 h 1953190"/>
              <a:gd name="connsiteX78" fmla="*/ 238479 w 1014178"/>
              <a:gd name="connsiteY78" fmla="*/ 29140 h 195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14178" h="1953190">
                <a:moveTo>
                  <a:pt x="238479" y="29140"/>
                </a:moveTo>
                <a:lnTo>
                  <a:pt x="238479" y="29140"/>
                </a:lnTo>
                <a:cubicBezTo>
                  <a:pt x="225779" y="54540"/>
                  <a:pt x="212130" y="79487"/>
                  <a:pt x="200379" y="105340"/>
                </a:cubicBezTo>
                <a:cubicBezTo>
                  <a:pt x="172211" y="167310"/>
                  <a:pt x="213552" y="99868"/>
                  <a:pt x="171804" y="162490"/>
                </a:cubicBezTo>
                <a:cubicBezTo>
                  <a:pt x="166692" y="188050"/>
                  <a:pt x="157040" y="246548"/>
                  <a:pt x="143229" y="267265"/>
                </a:cubicBezTo>
                <a:cubicBezTo>
                  <a:pt x="118610" y="304194"/>
                  <a:pt x="127799" y="284980"/>
                  <a:pt x="114654" y="324415"/>
                </a:cubicBezTo>
                <a:cubicBezTo>
                  <a:pt x="111479" y="368865"/>
                  <a:pt x="109794" y="413447"/>
                  <a:pt x="105129" y="457765"/>
                </a:cubicBezTo>
                <a:cubicBezTo>
                  <a:pt x="100987" y="497119"/>
                  <a:pt x="89163" y="524714"/>
                  <a:pt x="76554" y="562540"/>
                </a:cubicBezTo>
                <a:lnTo>
                  <a:pt x="67029" y="591115"/>
                </a:lnTo>
                <a:lnTo>
                  <a:pt x="38454" y="676840"/>
                </a:lnTo>
                <a:lnTo>
                  <a:pt x="28929" y="705415"/>
                </a:lnTo>
                <a:lnTo>
                  <a:pt x="19404" y="733990"/>
                </a:lnTo>
                <a:cubicBezTo>
                  <a:pt x="4495" y="942716"/>
                  <a:pt x="0" y="944692"/>
                  <a:pt x="19404" y="1229290"/>
                </a:cubicBezTo>
                <a:cubicBezTo>
                  <a:pt x="20770" y="1249324"/>
                  <a:pt x="38454" y="1286440"/>
                  <a:pt x="38454" y="1286440"/>
                </a:cubicBezTo>
                <a:cubicBezTo>
                  <a:pt x="41629" y="1315015"/>
                  <a:pt x="43607" y="1343748"/>
                  <a:pt x="47979" y="1372165"/>
                </a:cubicBezTo>
                <a:cubicBezTo>
                  <a:pt x="49970" y="1385104"/>
                  <a:pt x="55162" y="1397385"/>
                  <a:pt x="57504" y="1410265"/>
                </a:cubicBezTo>
                <a:cubicBezTo>
                  <a:pt x="61520" y="1432354"/>
                  <a:pt x="64062" y="1454686"/>
                  <a:pt x="67029" y="1476940"/>
                </a:cubicBezTo>
                <a:cubicBezTo>
                  <a:pt x="71395" y="1509687"/>
                  <a:pt x="74460" y="1578574"/>
                  <a:pt x="95604" y="1610290"/>
                </a:cubicBezTo>
                <a:cubicBezTo>
                  <a:pt x="101954" y="1619815"/>
                  <a:pt x="109534" y="1628626"/>
                  <a:pt x="114654" y="1638865"/>
                </a:cubicBezTo>
                <a:cubicBezTo>
                  <a:pt x="142223" y="1694004"/>
                  <a:pt x="98585" y="1641846"/>
                  <a:pt x="152754" y="1696015"/>
                </a:cubicBezTo>
                <a:cubicBezTo>
                  <a:pt x="176695" y="1767839"/>
                  <a:pt x="141615" y="1682092"/>
                  <a:pt x="190854" y="1743640"/>
                </a:cubicBezTo>
                <a:cubicBezTo>
                  <a:pt x="227799" y="1789822"/>
                  <a:pt x="166609" y="1760958"/>
                  <a:pt x="228954" y="1781740"/>
                </a:cubicBezTo>
                <a:cubicBezTo>
                  <a:pt x="249736" y="1844085"/>
                  <a:pt x="220872" y="1782895"/>
                  <a:pt x="267054" y="1819840"/>
                </a:cubicBezTo>
                <a:cubicBezTo>
                  <a:pt x="275993" y="1826991"/>
                  <a:pt x="277489" y="1840877"/>
                  <a:pt x="286104" y="1848415"/>
                </a:cubicBezTo>
                <a:cubicBezTo>
                  <a:pt x="303334" y="1863492"/>
                  <a:pt x="324204" y="1873815"/>
                  <a:pt x="343254" y="1886515"/>
                </a:cubicBezTo>
                <a:cubicBezTo>
                  <a:pt x="352779" y="1892865"/>
                  <a:pt x="360969" y="1901945"/>
                  <a:pt x="371829" y="1905565"/>
                </a:cubicBezTo>
                <a:cubicBezTo>
                  <a:pt x="381354" y="1908740"/>
                  <a:pt x="391424" y="1910600"/>
                  <a:pt x="400404" y="1915090"/>
                </a:cubicBezTo>
                <a:cubicBezTo>
                  <a:pt x="410643" y="1920210"/>
                  <a:pt x="418518" y="1929491"/>
                  <a:pt x="428979" y="1934140"/>
                </a:cubicBezTo>
                <a:cubicBezTo>
                  <a:pt x="447329" y="1942295"/>
                  <a:pt x="486129" y="1953190"/>
                  <a:pt x="486129" y="1953190"/>
                </a:cubicBezTo>
                <a:cubicBezTo>
                  <a:pt x="514704" y="1950015"/>
                  <a:pt x="543962" y="1950638"/>
                  <a:pt x="571854" y="1943665"/>
                </a:cubicBezTo>
                <a:cubicBezTo>
                  <a:pt x="613418" y="1933274"/>
                  <a:pt x="590615" y="1919131"/>
                  <a:pt x="619479" y="1896040"/>
                </a:cubicBezTo>
                <a:cubicBezTo>
                  <a:pt x="627319" y="1889768"/>
                  <a:pt x="638529" y="1889690"/>
                  <a:pt x="648054" y="1886515"/>
                </a:cubicBezTo>
                <a:cubicBezTo>
                  <a:pt x="698854" y="1810315"/>
                  <a:pt x="632179" y="1902390"/>
                  <a:pt x="695679" y="1838890"/>
                </a:cubicBezTo>
                <a:cubicBezTo>
                  <a:pt x="759179" y="1775390"/>
                  <a:pt x="667104" y="1842065"/>
                  <a:pt x="743304" y="1791265"/>
                </a:cubicBezTo>
                <a:cubicBezTo>
                  <a:pt x="749654" y="1781740"/>
                  <a:pt x="753415" y="1769841"/>
                  <a:pt x="762354" y="1762690"/>
                </a:cubicBezTo>
                <a:cubicBezTo>
                  <a:pt x="770194" y="1756418"/>
                  <a:pt x="783829" y="1760265"/>
                  <a:pt x="790929" y="1753165"/>
                </a:cubicBezTo>
                <a:cubicBezTo>
                  <a:pt x="798029" y="1746065"/>
                  <a:pt x="794885" y="1732944"/>
                  <a:pt x="800454" y="1724590"/>
                </a:cubicBezTo>
                <a:cubicBezTo>
                  <a:pt x="807926" y="1713382"/>
                  <a:pt x="820759" y="1706648"/>
                  <a:pt x="829029" y="1696015"/>
                </a:cubicBezTo>
                <a:cubicBezTo>
                  <a:pt x="888866" y="1619082"/>
                  <a:pt x="840386" y="1656694"/>
                  <a:pt x="895704" y="1619815"/>
                </a:cubicBezTo>
                <a:lnTo>
                  <a:pt x="952854" y="1534090"/>
                </a:lnTo>
                <a:lnTo>
                  <a:pt x="971904" y="1505515"/>
                </a:lnTo>
                <a:cubicBezTo>
                  <a:pt x="978254" y="1495990"/>
                  <a:pt x="987334" y="1487800"/>
                  <a:pt x="990954" y="1476940"/>
                </a:cubicBezTo>
                <a:lnTo>
                  <a:pt x="1000479" y="1448365"/>
                </a:lnTo>
                <a:cubicBezTo>
                  <a:pt x="934946" y="1426521"/>
                  <a:pt x="1014178" y="1450856"/>
                  <a:pt x="895704" y="1429315"/>
                </a:cubicBezTo>
                <a:cubicBezTo>
                  <a:pt x="885826" y="1427519"/>
                  <a:pt x="876783" y="1422548"/>
                  <a:pt x="867129" y="1419790"/>
                </a:cubicBezTo>
                <a:cubicBezTo>
                  <a:pt x="766362" y="1391000"/>
                  <a:pt x="907692" y="1436486"/>
                  <a:pt x="771879" y="1391215"/>
                </a:cubicBezTo>
                <a:cubicBezTo>
                  <a:pt x="762354" y="1388040"/>
                  <a:pt x="751658" y="1387259"/>
                  <a:pt x="743304" y="1381690"/>
                </a:cubicBezTo>
                <a:lnTo>
                  <a:pt x="714729" y="1362640"/>
                </a:lnTo>
                <a:cubicBezTo>
                  <a:pt x="711554" y="1353115"/>
                  <a:pt x="710080" y="1342842"/>
                  <a:pt x="705204" y="1334065"/>
                </a:cubicBezTo>
                <a:cubicBezTo>
                  <a:pt x="694085" y="1314051"/>
                  <a:pt x="674344" y="1298635"/>
                  <a:pt x="667104" y="1276915"/>
                </a:cubicBezTo>
                <a:lnTo>
                  <a:pt x="648054" y="1219765"/>
                </a:lnTo>
                <a:lnTo>
                  <a:pt x="638529" y="1191190"/>
                </a:lnTo>
                <a:cubicBezTo>
                  <a:pt x="641168" y="1177995"/>
                  <a:pt x="648426" y="1131465"/>
                  <a:pt x="657579" y="1114990"/>
                </a:cubicBezTo>
                <a:cubicBezTo>
                  <a:pt x="712166" y="1016734"/>
                  <a:pt x="683651" y="1093923"/>
                  <a:pt x="705204" y="1029265"/>
                </a:cubicBezTo>
                <a:cubicBezTo>
                  <a:pt x="702029" y="1013390"/>
                  <a:pt x="703711" y="995696"/>
                  <a:pt x="695679" y="981640"/>
                </a:cubicBezTo>
                <a:cubicBezTo>
                  <a:pt x="686990" y="966434"/>
                  <a:pt x="653196" y="957954"/>
                  <a:pt x="638529" y="953065"/>
                </a:cubicBezTo>
                <a:cubicBezTo>
                  <a:pt x="632179" y="934015"/>
                  <a:pt x="630618" y="912623"/>
                  <a:pt x="619479" y="895915"/>
                </a:cubicBezTo>
                <a:cubicBezTo>
                  <a:pt x="589290" y="850632"/>
                  <a:pt x="604049" y="878200"/>
                  <a:pt x="581379" y="810190"/>
                </a:cubicBezTo>
                <a:lnTo>
                  <a:pt x="571854" y="781615"/>
                </a:lnTo>
                <a:lnTo>
                  <a:pt x="562329" y="753040"/>
                </a:lnTo>
                <a:cubicBezTo>
                  <a:pt x="594470" y="656617"/>
                  <a:pt x="561358" y="697430"/>
                  <a:pt x="705204" y="686365"/>
                </a:cubicBezTo>
                <a:cubicBezTo>
                  <a:pt x="717904" y="683190"/>
                  <a:pt x="732412" y="684102"/>
                  <a:pt x="743304" y="676840"/>
                </a:cubicBezTo>
                <a:cubicBezTo>
                  <a:pt x="752829" y="670490"/>
                  <a:pt x="761538" y="659684"/>
                  <a:pt x="762354" y="648265"/>
                </a:cubicBezTo>
                <a:cubicBezTo>
                  <a:pt x="765463" y="604735"/>
                  <a:pt x="767819" y="548955"/>
                  <a:pt x="733779" y="514915"/>
                </a:cubicBezTo>
                <a:cubicBezTo>
                  <a:pt x="725684" y="506820"/>
                  <a:pt x="714729" y="502215"/>
                  <a:pt x="705204" y="495865"/>
                </a:cubicBezTo>
                <a:cubicBezTo>
                  <a:pt x="675465" y="406648"/>
                  <a:pt x="724183" y="538604"/>
                  <a:pt x="667104" y="438715"/>
                </a:cubicBezTo>
                <a:cubicBezTo>
                  <a:pt x="660609" y="427349"/>
                  <a:pt x="662736" y="412647"/>
                  <a:pt x="657579" y="400615"/>
                </a:cubicBezTo>
                <a:cubicBezTo>
                  <a:pt x="653070" y="390093"/>
                  <a:pt x="643178" y="382501"/>
                  <a:pt x="638529" y="372040"/>
                </a:cubicBezTo>
                <a:cubicBezTo>
                  <a:pt x="630374" y="353690"/>
                  <a:pt x="625829" y="333940"/>
                  <a:pt x="619479" y="314890"/>
                </a:cubicBezTo>
                <a:lnTo>
                  <a:pt x="609954" y="286315"/>
                </a:lnTo>
                <a:cubicBezTo>
                  <a:pt x="647160" y="174696"/>
                  <a:pt x="636178" y="230706"/>
                  <a:pt x="619479" y="38665"/>
                </a:cubicBezTo>
                <a:cubicBezTo>
                  <a:pt x="616446" y="3787"/>
                  <a:pt x="609812" y="10043"/>
                  <a:pt x="581379" y="565"/>
                </a:cubicBezTo>
                <a:cubicBezTo>
                  <a:pt x="549629" y="3740"/>
                  <a:pt x="516400" y="0"/>
                  <a:pt x="486129" y="10090"/>
                </a:cubicBezTo>
                <a:cubicBezTo>
                  <a:pt x="475269" y="13710"/>
                  <a:pt x="472199" y="28426"/>
                  <a:pt x="467079" y="38665"/>
                </a:cubicBezTo>
                <a:cubicBezTo>
                  <a:pt x="448165" y="76493"/>
                  <a:pt x="469701" y="60718"/>
                  <a:pt x="438504" y="95815"/>
                </a:cubicBezTo>
                <a:cubicBezTo>
                  <a:pt x="370576" y="172234"/>
                  <a:pt x="397936" y="151123"/>
                  <a:pt x="295629" y="162490"/>
                </a:cubicBezTo>
                <a:cubicBezTo>
                  <a:pt x="270229" y="159315"/>
                  <a:pt x="242820" y="163361"/>
                  <a:pt x="219429" y="152965"/>
                </a:cubicBezTo>
                <a:cubicBezTo>
                  <a:pt x="210254" y="148887"/>
                  <a:pt x="208795" y="134369"/>
                  <a:pt x="209904" y="124390"/>
                </a:cubicBezTo>
                <a:cubicBezTo>
                  <a:pt x="216589" y="64228"/>
                  <a:pt x="233717" y="45015"/>
                  <a:pt x="238479" y="2914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1"/>
          <p:cNvSpPr/>
          <p:nvPr/>
        </p:nvSpPr>
        <p:spPr>
          <a:xfrm>
            <a:off x="1474162" y="5245100"/>
            <a:ext cx="1928749" cy="769839"/>
          </a:xfrm>
          <a:custGeom>
            <a:avLst/>
            <a:gdLst>
              <a:gd name="connsiteX0" fmla="*/ 30788 w 1928749"/>
              <a:gd name="connsiteY0" fmla="*/ 0 h 769839"/>
              <a:gd name="connsiteX1" fmla="*/ 30788 w 1928749"/>
              <a:gd name="connsiteY1" fmla="*/ 0 h 769839"/>
              <a:gd name="connsiteX2" fmla="*/ 62538 w 1928749"/>
              <a:gd name="connsiteY2" fmla="*/ 44450 h 769839"/>
              <a:gd name="connsiteX3" fmla="*/ 119688 w 1928749"/>
              <a:gd name="connsiteY3" fmla="*/ 76200 h 769839"/>
              <a:gd name="connsiteX4" fmla="*/ 170488 w 1928749"/>
              <a:gd name="connsiteY4" fmla="*/ 82550 h 769839"/>
              <a:gd name="connsiteX5" fmla="*/ 202238 w 1928749"/>
              <a:gd name="connsiteY5" fmla="*/ 88900 h 769839"/>
              <a:gd name="connsiteX6" fmla="*/ 227638 w 1928749"/>
              <a:gd name="connsiteY6" fmla="*/ 95250 h 769839"/>
              <a:gd name="connsiteX7" fmla="*/ 284788 w 1928749"/>
              <a:gd name="connsiteY7" fmla="*/ 101600 h 769839"/>
              <a:gd name="connsiteX8" fmla="*/ 341938 w 1928749"/>
              <a:gd name="connsiteY8" fmla="*/ 120650 h 769839"/>
              <a:gd name="connsiteX9" fmla="*/ 360988 w 1928749"/>
              <a:gd name="connsiteY9" fmla="*/ 127000 h 769839"/>
              <a:gd name="connsiteX10" fmla="*/ 380038 w 1928749"/>
              <a:gd name="connsiteY10" fmla="*/ 139700 h 769839"/>
              <a:gd name="connsiteX11" fmla="*/ 418138 w 1928749"/>
              <a:gd name="connsiteY11" fmla="*/ 152400 h 769839"/>
              <a:gd name="connsiteX12" fmla="*/ 437188 w 1928749"/>
              <a:gd name="connsiteY12" fmla="*/ 158750 h 769839"/>
              <a:gd name="connsiteX13" fmla="*/ 456238 w 1928749"/>
              <a:gd name="connsiteY13" fmla="*/ 165100 h 769839"/>
              <a:gd name="connsiteX14" fmla="*/ 475288 w 1928749"/>
              <a:gd name="connsiteY14" fmla="*/ 177800 h 769839"/>
              <a:gd name="connsiteX15" fmla="*/ 500688 w 1928749"/>
              <a:gd name="connsiteY15" fmla="*/ 184150 h 769839"/>
              <a:gd name="connsiteX16" fmla="*/ 519738 w 1928749"/>
              <a:gd name="connsiteY16" fmla="*/ 190500 h 769839"/>
              <a:gd name="connsiteX17" fmla="*/ 545138 w 1928749"/>
              <a:gd name="connsiteY17" fmla="*/ 196850 h 769839"/>
              <a:gd name="connsiteX18" fmla="*/ 583238 w 1928749"/>
              <a:gd name="connsiteY18" fmla="*/ 209550 h 769839"/>
              <a:gd name="connsiteX19" fmla="*/ 602288 w 1928749"/>
              <a:gd name="connsiteY19" fmla="*/ 228600 h 769839"/>
              <a:gd name="connsiteX20" fmla="*/ 621338 w 1928749"/>
              <a:gd name="connsiteY20" fmla="*/ 234950 h 769839"/>
              <a:gd name="connsiteX21" fmla="*/ 640388 w 1928749"/>
              <a:gd name="connsiteY21" fmla="*/ 247650 h 769839"/>
              <a:gd name="connsiteX22" fmla="*/ 665788 w 1928749"/>
              <a:gd name="connsiteY22" fmla="*/ 260350 h 769839"/>
              <a:gd name="connsiteX23" fmla="*/ 691188 w 1928749"/>
              <a:gd name="connsiteY23" fmla="*/ 279400 h 769839"/>
              <a:gd name="connsiteX24" fmla="*/ 780088 w 1928749"/>
              <a:gd name="connsiteY24" fmla="*/ 317500 h 769839"/>
              <a:gd name="connsiteX25" fmla="*/ 824538 w 1928749"/>
              <a:gd name="connsiteY25" fmla="*/ 330200 h 769839"/>
              <a:gd name="connsiteX26" fmla="*/ 862638 w 1928749"/>
              <a:gd name="connsiteY26" fmla="*/ 355600 h 769839"/>
              <a:gd name="connsiteX27" fmla="*/ 995988 w 1928749"/>
              <a:gd name="connsiteY27" fmla="*/ 374650 h 769839"/>
              <a:gd name="connsiteX28" fmla="*/ 1129338 w 1928749"/>
              <a:gd name="connsiteY28" fmla="*/ 381000 h 769839"/>
              <a:gd name="connsiteX29" fmla="*/ 1161088 w 1928749"/>
              <a:gd name="connsiteY29" fmla="*/ 387350 h 769839"/>
              <a:gd name="connsiteX30" fmla="*/ 1281738 w 1928749"/>
              <a:gd name="connsiteY30" fmla="*/ 406400 h 769839"/>
              <a:gd name="connsiteX31" fmla="*/ 1300788 w 1928749"/>
              <a:gd name="connsiteY31" fmla="*/ 412750 h 769839"/>
              <a:gd name="connsiteX32" fmla="*/ 1357938 w 1928749"/>
              <a:gd name="connsiteY32" fmla="*/ 425450 h 769839"/>
              <a:gd name="connsiteX33" fmla="*/ 1440488 w 1928749"/>
              <a:gd name="connsiteY33" fmla="*/ 438150 h 769839"/>
              <a:gd name="connsiteX34" fmla="*/ 1478588 w 1928749"/>
              <a:gd name="connsiteY34" fmla="*/ 450850 h 769839"/>
              <a:gd name="connsiteX35" fmla="*/ 1516688 w 1928749"/>
              <a:gd name="connsiteY35" fmla="*/ 463550 h 769839"/>
              <a:gd name="connsiteX36" fmla="*/ 1535738 w 1928749"/>
              <a:gd name="connsiteY36" fmla="*/ 469900 h 769839"/>
              <a:gd name="connsiteX37" fmla="*/ 1554788 w 1928749"/>
              <a:gd name="connsiteY37" fmla="*/ 476250 h 769839"/>
              <a:gd name="connsiteX38" fmla="*/ 1586538 w 1928749"/>
              <a:gd name="connsiteY38" fmla="*/ 482600 h 769839"/>
              <a:gd name="connsiteX39" fmla="*/ 1624638 w 1928749"/>
              <a:gd name="connsiteY39" fmla="*/ 495300 h 769839"/>
              <a:gd name="connsiteX40" fmla="*/ 1662738 w 1928749"/>
              <a:gd name="connsiteY40" fmla="*/ 508000 h 769839"/>
              <a:gd name="connsiteX41" fmla="*/ 1700838 w 1928749"/>
              <a:gd name="connsiteY41" fmla="*/ 520700 h 769839"/>
              <a:gd name="connsiteX42" fmla="*/ 1719888 w 1928749"/>
              <a:gd name="connsiteY42" fmla="*/ 527050 h 769839"/>
              <a:gd name="connsiteX43" fmla="*/ 1745288 w 1928749"/>
              <a:gd name="connsiteY43" fmla="*/ 539750 h 769839"/>
              <a:gd name="connsiteX44" fmla="*/ 1764338 w 1928749"/>
              <a:gd name="connsiteY44" fmla="*/ 552450 h 769839"/>
              <a:gd name="connsiteX45" fmla="*/ 1796088 w 1928749"/>
              <a:gd name="connsiteY45" fmla="*/ 558800 h 769839"/>
              <a:gd name="connsiteX46" fmla="*/ 1815138 w 1928749"/>
              <a:gd name="connsiteY46" fmla="*/ 565150 h 769839"/>
              <a:gd name="connsiteX47" fmla="*/ 1865938 w 1928749"/>
              <a:gd name="connsiteY47" fmla="*/ 571500 h 769839"/>
              <a:gd name="connsiteX48" fmla="*/ 1910388 w 1928749"/>
              <a:gd name="connsiteY48" fmla="*/ 584200 h 769839"/>
              <a:gd name="connsiteX49" fmla="*/ 1916738 w 1928749"/>
              <a:gd name="connsiteY49" fmla="*/ 692150 h 769839"/>
              <a:gd name="connsiteX50" fmla="*/ 1910388 w 1928749"/>
              <a:gd name="connsiteY50" fmla="*/ 711200 h 769839"/>
              <a:gd name="connsiteX51" fmla="*/ 1891338 w 1928749"/>
              <a:gd name="connsiteY51" fmla="*/ 717550 h 769839"/>
              <a:gd name="connsiteX52" fmla="*/ 1834188 w 1928749"/>
              <a:gd name="connsiteY52" fmla="*/ 723900 h 769839"/>
              <a:gd name="connsiteX53" fmla="*/ 1815138 w 1928749"/>
              <a:gd name="connsiteY53" fmla="*/ 730250 h 769839"/>
              <a:gd name="connsiteX54" fmla="*/ 1802438 w 1928749"/>
              <a:gd name="connsiteY54" fmla="*/ 749300 h 769839"/>
              <a:gd name="connsiteX55" fmla="*/ 1745288 w 1928749"/>
              <a:gd name="connsiteY55" fmla="*/ 755650 h 769839"/>
              <a:gd name="connsiteX56" fmla="*/ 1726238 w 1928749"/>
              <a:gd name="connsiteY56" fmla="*/ 768350 h 769839"/>
              <a:gd name="connsiteX57" fmla="*/ 1681788 w 1928749"/>
              <a:gd name="connsiteY57" fmla="*/ 762000 h 769839"/>
              <a:gd name="connsiteX58" fmla="*/ 1592888 w 1928749"/>
              <a:gd name="connsiteY58" fmla="*/ 755650 h 769839"/>
              <a:gd name="connsiteX59" fmla="*/ 1567488 w 1928749"/>
              <a:gd name="connsiteY59" fmla="*/ 749300 h 769839"/>
              <a:gd name="connsiteX60" fmla="*/ 1529388 w 1928749"/>
              <a:gd name="connsiteY60" fmla="*/ 736600 h 769839"/>
              <a:gd name="connsiteX61" fmla="*/ 1472238 w 1928749"/>
              <a:gd name="connsiteY61" fmla="*/ 723900 h 769839"/>
              <a:gd name="connsiteX62" fmla="*/ 1440488 w 1928749"/>
              <a:gd name="connsiteY62" fmla="*/ 692150 h 769839"/>
              <a:gd name="connsiteX63" fmla="*/ 1421438 w 1928749"/>
              <a:gd name="connsiteY63" fmla="*/ 628650 h 769839"/>
              <a:gd name="connsiteX64" fmla="*/ 1364288 w 1928749"/>
              <a:gd name="connsiteY64" fmla="*/ 596900 h 769839"/>
              <a:gd name="connsiteX65" fmla="*/ 1319838 w 1928749"/>
              <a:gd name="connsiteY65" fmla="*/ 590550 h 769839"/>
              <a:gd name="connsiteX66" fmla="*/ 1300788 w 1928749"/>
              <a:gd name="connsiteY66" fmla="*/ 577850 h 769839"/>
              <a:gd name="connsiteX67" fmla="*/ 1262688 w 1928749"/>
              <a:gd name="connsiteY67" fmla="*/ 565150 h 769839"/>
              <a:gd name="connsiteX68" fmla="*/ 1224588 w 1928749"/>
              <a:gd name="connsiteY68" fmla="*/ 546100 h 769839"/>
              <a:gd name="connsiteX69" fmla="*/ 1205538 w 1928749"/>
              <a:gd name="connsiteY69" fmla="*/ 533400 h 769839"/>
              <a:gd name="connsiteX70" fmla="*/ 1161088 w 1928749"/>
              <a:gd name="connsiteY70" fmla="*/ 520700 h 769839"/>
              <a:gd name="connsiteX71" fmla="*/ 1122988 w 1928749"/>
              <a:gd name="connsiteY71" fmla="*/ 508000 h 769839"/>
              <a:gd name="connsiteX72" fmla="*/ 1103938 w 1928749"/>
              <a:gd name="connsiteY72" fmla="*/ 501650 h 769839"/>
              <a:gd name="connsiteX73" fmla="*/ 1072188 w 1928749"/>
              <a:gd name="connsiteY73" fmla="*/ 495300 h 769839"/>
              <a:gd name="connsiteX74" fmla="*/ 1034088 w 1928749"/>
              <a:gd name="connsiteY74" fmla="*/ 482600 h 769839"/>
              <a:gd name="connsiteX75" fmla="*/ 1015038 w 1928749"/>
              <a:gd name="connsiteY75" fmla="*/ 469900 h 769839"/>
              <a:gd name="connsiteX76" fmla="*/ 964238 w 1928749"/>
              <a:gd name="connsiteY76" fmla="*/ 457200 h 769839"/>
              <a:gd name="connsiteX77" fmla="*/ 938838 w 1928749"/>
              <a:gd name="connsiteY77" fmla="*/ 450850 h 769839"/>
              <a:gd name="connsiteX78" fmla="*/ 881688 w 1928749"/>
              <a:gd name="connsiteY78" fmla="*/ 457200 h 769839"/>
              <a:gd name="connsiteX79" fmla="*/ 875338 w 1928749"/>
              <a:gd name="connsiteY79" fmla="*/ 476250 h 769839"/>
              <a:gd name="connsiteX80" fmla="*/ 894388 w 1928749"/>
              <a:gd name="connsiteY80" fmla="*/ 539750 h 769839"/>
              <a:gd name="connsiteX81" fmla="*/ 805488 w 1928749"/>
              <a:gd name="connsiteY81" fmla="*/ 546100 h 769839"/>
              <a:gd name="connsiteX82" fmla="*/ 614988 w 1928749"/>
              <a:gd name="connsiteY82" fmla="*/ 527050 h 769839"/>
              <a:gd name="connsiteX83" fmla="*/ 583238 w 1928749"/>
              <a:gd name="connsiteY83" fmla="*/ 495300 h 769839"/>
              <a:gd name="connsiteX84" fmla="*/ 564188 w 1928749"/>
              <a:gd name="connsiteY84" fmla="*/ 482600 h 769839"/>
              <a:gd name="connsiteX85" fmla="*/ 538788 w 1928749"/>
              <a:gd name="connsiteY85" fmla="*/ 450850 h 769839"/>
              <a:gd name="connsiteX86" fmla="*/ 500688 w 1928749"/>
              <a:gd name="connsiteY86" fmla="*/ 438150 h 769839"/>
              <a:gd name="connsiteX87" fmla="*/ 462588 w 1928749"/>
              <a:gd name="connsiteY87" fmla="*/ 444500 h 769839"/>
              <a:gd name="connsiteX88" fmla="*/ 443538 w 1928749"/>
              <a:gd name="connsiteY88" fmla="*/ 457200 h 769839"/>
              <a:gd name="connsiteX89" fmla="*/ 424488 w 1928749"/>
              <a:gd name="connsiteY89" fmla="*/ 463550 h 769839"/>
              <a:gd name="connsiteX90" fmla="*/ 367338 w 1928749"/>
              <a:gd name="connsiteY90" fmla="*/ 457200 h 769839"/>
              <a:gd name="connsiteX91" fmla="*/ 360988 w 1928749"/>
              <a:gd name="connsiteY91" fmla="*/ 438150 h 769839"/>
              <a:gd name="connsiteX92" fmla="*/ 341938 w 1928749"/>
              <a:gd name="connsiteY92" fmla="*/ 355600 h 769839"/>
              <a:gd name="connsiteX93" fmla="*/ 322888 w 1928749"/>
              <a:gd name="connsiteY93" fmla="*/ 349250 h 769839"/>
              <a:gd name="connsiteX94" fmla="*/ 303838 w 1928749"/>
              <a:gd name="connsiteY94" fmla="*/ 336550 h 769839"/>
              <a:gd name="connsiteX95" fmla="*/ 284788 w 1928749"/>
              <a:gd name="connsiteY95" fmla="*/ 330200 h 769839"/>
              <a:gd name="connsiteX96" fmla="*/ 265738 w 1928749"/>
              <a:gd name="connsiteY96" fmla="*/ 317500 h 769839"/>
              <a:gd name="connsiteX97" fmla="*/ 246688 w 1928749"/>
              <a:gd name="connsiteY97" fmla="*/ 311150 h 769839"/>
              <a:gd name="connsiteX98" fmla="*/ 176838 w 1928749"/>
              <a:gd name="connsiteY98" fmla="*/ 298450 h 769839"/>
              <a:gd name="connsiteX99" fmla="*/ 132388 w 1928749"/>
              <a:gd name="connsiteY99" fmla="*/ 279400 h 769839"/>
              <a:gd name="connsiteX100" fmla="*/ 113338 w 1928749"/>
              <a:gd name="connsiteY100" fmla="*/ 273050 h 769839"/>
              <a:gd name="connsiteX101" fmla="*/ 94288 w 1928749"/>
              <a:gd name="connsiteY101" fmla="*/ 190500 h 769839"/>
              <a:gd name="connsiteX102" fmla="*/ 81588 w 1928749"/>
              <a:gd name="connsiteY102" fmla="*/ 165100 h 769839"/>
              <a:gd name="connsiteX103" fmla="*/ 43488 w 1928749"/>
              <a:gd name="connsiteY103" fmla="*/ 139700 h 769839"/>
              <a:gd name="connsiteX104" fmla="*/ 30788 w 1928749"/>
              <a:gd name="connsiteY104" fmla="*/ 120650 h 769839"/>
              <a:gd name="connsiteX105" fmla="*/ 5388 w 1928749"/>
              <a:gd name="connsiteY105" fmla="*/ 95250 h 769839"/>
              <a:gd name="connsiteX106" fmla="*/ 24438 w 1928749"/>
              <a:gd name="connsiteY106" fmla="*/ 25400 h 769839"/>
              <a:gd name="connsiteX107" fmla="*/ 30788 w 1928749"/>
              <a:gd name="connsiteY107" fmla="*/ 0 h 76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928749" h="769839">
                <a:moveTo>
                  <a:pt x="30788" y="0"/>
                </a:moveTo>
                <a:lnTo>
                  <a:pt x="30788" y="0"/>
                </a:lnTo>
                <a:cubicBezTo>
                  <a:pt x="41371" y="14817"/>
                  <a:pt x="49663" y="31575"/>
                  <a:pt x="62538" y="44450"/>
                </a:cubicBezTo>
                <a:cubicBezTo>
                  <a:pt x="74257" y="56169"/>
                  <a:pt x="100169" y="72651"/>
                  <a:pt x="119688" y="76200"/>
                </a:cubicBezTo>
                <a:cubicBezTo>
                  <a:pt x="136478" y="79253"/>
                  <a:pt x="153621" y="79955"/>
                  <a:pt x="170488" y="82550"/>
                </a:cubicBezTo>
                <a:cubicBezTo>
                  <a:pt x="181155" y="84191"/>
                  <a:pt x="191702" y="86559"/>
                  <a:pt x="202238" y="88900"/>
                </a:cubicBezTo>
                <a:cubicBezTo>
                  <a:pt x="210757" y="90793"/>
                  <a:pt x="219012" y="93923"/>
                  <a:pt x="227638" y="95250"/>
                </a:cubicBezTo>
                <a:cubicBezTo>
                  <a:pt x="246582" y="98165"/>
                  <a:pt x="265738" y="99483"/>
                  <a:pt x="284788" y="101600"/>
                </a:cubicBezTo>
                <a:lnTo>
                  <a:pt x="341938" y="120650"/>
                </a:lnTo>
                <a:cubicBezTo>
                  <a:pt x="348288" y="122767"/>
                  <a:pt x="355419" y="123287"/>
                  <a:pt x="360988" y="127000"/>
                </a:cubicBezTo>
                <a:cubicBezTo>
                  <a:pt x="367338" y="131233"/>
                  <a:pt x="373064" y="136600"/>
                  <a:pt x="380038" y="139700"/>
                </a:cubicBezTo>
                <a:cubicBezTo>
                  <a:pt x="392271" y="145137"/>
                  <a:pt x="405438" y="148167"/>
                  <a:pt x="418138" y="152400"/>
                </a:cubicBezTo>
                <a:lnTo>
                  <a:pt x="437188" y="158750"/>
                </a:lnTo>
                <a:cubicBezTo>
                  <a:pt x="443538" y="160867"/>
                  <a:pt x="450669" y="161387"/>
                  <a:pt x="456238" y="165100"/>
                </a:cubicBezTo>
                <a:cubicBezTo>
                  <a:pt x="462588" y="169333"/>
                  <a:pt x="468273" y="174794"/>
                  <a:pt x="475288" y="177800"/>
                </a:cubicBezTo>
                <a:cubicBezTo>
                  <a:pt x="483310" y="181238"/>
                  <a:pt x="492297" y="181752"/>
                  <a:pt x="500688" y="184150"/>
                </a:cubicBezTo>
                <a:cubicBezTo>
                  <a:pt x="507124" y="185989"/>
                  <a:pt x="513302" y="188661"/>
                  <a:pt x="519738" y="190500"/>
                </a:cubicBezTo>
                <a:cubicBezTo>
                  <a:pt x="528129" y="192898"/>
                  <a:pt x="536779" y="194342"/>
                  <a:pt x="545138" y="196850"/>
                </a:cubicBezTo>
                <a:cubicBezTo>
                  <a:pt x="557960" y="200697"/>
                  <a:pt x="583238" y="209550"/>
                  <a:pt x="583238" y="209550"/>
                </a:cubicBezTo>
                <a:cubicBezTo>
                  <a:pt x="589588" y="215900"/>
                  <a:pt x="594816" y="223619"/>
                  <a:pt x="602288" y="228600"/>
                </a:cubicBezTo>
                <a:cubicBezTo>
                  <a:pt x="607857" y="232313"/>
                  <a:pt x="615351" y="231957"/>
                  <a:pt x="621338" y="234950"/>
                </a:cubicBezTo>
                <a:cubicBezTo>
                  <a:pt x="628164" y="238363"/>
                  <a:pt x="633762" y="243864"/>
                  <a:pt x="640388" y="247650"/>
                </a:cubicBezTo>
                <a:cubicBezTo>
                  <a:pt x="648607" y="252346"/>
                  <a:pt x="657761" y="255333"/>
                  <a:pt x="665788" y="260350"/>
                </a:cubicBezTo>
                <a:cubicBezTo>
                  <a:pt x="674763" y="265959"/>
                  <a:pt x="682213" y="273791"/>
                  <a:pt x="691188" y="279400"/>
                </a:cubicBezTo>
                <a:cubicBezTo>
                  <a:pt x="709708" y="290975"/>
                  <a:pt x="773474" y="315846"/>
                  <a:pt x="780088" y="317500"/>
                </a:cubicBezTo>
                <a:cubicBezTo>
                  <a:pt x="786067" y="318995"/>
                  <a:pt x="817085" y="326059"/>
                  <a:pt x="824538" y="330200"/>
                </a:cubicBezTo>
                <a:cubicBezTo>
                  <a:pt x="837881" y="337613"/>
                  <a:pt x="847582" y="353091"/>
                  <a:pt x="862638" y="355600"/>
                </a:cubicBezTo>
                <a:cubicBezTo>
                  <a:pt x="908339" y="363217"/>
                  <a:pt x="950020" y="371585"/>
                  <a:pt x="995988" y="374650"/>
                </a:cubicBezTo>
                <a:cubicBezTo>
                  <a:pt x="1040390" y="377610"/>
                  <a:pt x="1084888" y="378883"/>
                  <a:pt x="1129338" y="381000"/>
                </a:cubicBezTo>
                <a:cubicBezTo>
                  <a:pt x="1139921" y="383117"/>
                  <a:pt x="1150404" y="385824"/>
                  <a:pt x="1161088" y="387350"/>
                </a:cubicBezTo>
                <a:cubicBezTo>
                  <a:pt x="1201641" y="393143"/>
                  <a:pt x="1242296" y="393253"/>
                  <a:pt x="1281738" y="406400"/>
                </a:cubicBezTo>
                <a:cubicBezTo>
                  <a:pt x="1288088" y="408517"/>
                  <a:pt x="1294352" y="410911"/>
                  <a:pt x="1300788" y="412750"/>
                </a:cubicBezTo>
                <a:cubicBezTo>
                  <a:pt x="1315536" y="416964"/>
                  <a:pt x="1343752" y="423268"/>
                  <a:pt x="1357938" y="425450"/>
                </a:cubicBezTo>
                <a:cubicBezTo>
                  <a:pt x="1387475" y="429994"/>
                  <a:pt x="1412225" y="430442"/>
                  <a:pt x="1440488" y="438150"/>
                </a:cubicBezTo>
                <a:cubicBezTo>
                  <a:pt x="1453403" y="441672"/>
                  <a:pt x="1465888" y="446617"/>
                  <a:pt x="1478588" y="450850"/>
                </a:cubicBezTo>
                <a:lnTo>
                  <a:pt x="1516688" y="463550"/>
                </a:lnTo>
                <a:lnTo>
                  <a:pt x="1535738" y="469900"/>
                </a:lnTo>
                <a:cubicBezTo>
                  <a:pt x="1542088" y="472017"/>
                  <a:pt x="1548224" y="474937"/>
                  <a:pt x="1554788" y="476250"/>
                </a:cubicBezTo>
                <a:cubicBezTo>
                  <a:pt x="1565371" y="478367"/>
                  <a:pt x="1576125" y="479760"/>
                  <a:pt x="1586538" y="482600"/>
                </a:cubicBezTo>
                <a:cubicBezTo>
                  <a:pt x="1599453" y="486122"/>
                  <a:pt x="1611938" y="491067"/>
                  <a:pt x="1624638" y="495300"/>
                </a:cubicBezTo>
                <a:lnTo>
                  <a:pt x="1662738" y="508000"/>
                </a:lnTo>
                <a:lnTo>
                  <a:pt x="1700838" y="520700"/>
                </a:lnTo>
                <a:cubicBezTo>
                  <a:pt x="1707188" y="522817"/>
                  <a:pt x="1713901" y="524057"/>
                  <a:pt x="1719888" y="527050"/>
                </a:cubicBezTo>
                <a:cubicBezTo>
                  <a:pt x="1728355" y="531283"/>
                  <a:pt x="1737069" y="535054"/>
                  <a:pt x="1745288" y="539750"/>
                </a:cubicBezTo>
                <a:cubicBezTo>
                  <a:pt x="1751914" y="543536"/>
                  <a:pt x="1757192" y="549770"/>
                  <a:pt x="1764338" y="552450"/>
                </a:cubicBezTo>
                <a:cubicBezTo>
                  <a:pt x="1774444" y="556240"/>
                  <a:pt x="1785617" y="556182"/>
                  <a:pt x="1796088" y="558800"/>
                </a:cubicBezTo>
                <a:cubicBezTo>
                  <a:pt x="1802582" y="560423"/>
                  <a:pt x="1808552" y="563953"/>
                  <a:pt x="1815138" y="565150"/>
                </a:cubicBezTo>
                <a:cubicBezTo>
                  <a:pt x="1831928" y="568203"/>
                  <a:pt x="1849105" y="568695"/>
                  <a:pt x="1865938" y="571500"/>
                </a:cubicBezTo>
                <a:cubicBezTo>
                  <a:pt x="1881885" y="574158"/>
                  <a:pt x="1895289" y="579167"/>
                  <a:pt x="1910388" y="584200"/>
                </a:cubicBezTo>
                <a:cubicBezTo>
                  <a:pt x="1928749" y="639284"/>
                  <a:pt x="1927325" y="618042"/>
                  <a:pt x="1916738" y="692150"/>
                </a:cubicBezTo>
                <a:cubicBezTo>
                  <a:pt x="1915791" y="698776"/>
                  <a:pt x="1915121" y="706467"/>
                  <a:pt x="1910388" y="711200"/>
                </a:cubicBezTo>
                <a:cubicBezTo>
                  <a:pt x="1905655" y="715933"/>
                  <a:pt x="1897940" y="716450"/>
                  <a:pt x="1891338" y="717550"/>
                </a:cubicBezTo>
                <a:cubicBezTo>
                  <a:pt x="1872432" y="720701"/>
                  <a:pt x="1853238" y="721783"/>
                  <a:pt x="1834188" y="723900"/>
                </a:cubicBezTo>
                <a:cubicBezTo>
                  <a:pt x="1827838" y="726017"/>
                  <a:pt x="1820365" y="726069"/>
                  <a:pt x="1815138" y="730250"/>
                </a:cubicBezTo>
                <a:cubicBezTo>
                  <a:pt x="1809179" y="735018"/>
                  <a:pt x="1809610" y="746692"/>
                  <a:pt x="1802438" y="749300"/>
                </a:cubicBezTo>
                <a:cubicBezTo>
                  <a:pt x="1784425" y="755850"/>
                  <a:pt x="1764338" y="753533"/>
                  <a:pt x="1745288" y="755650"/>
                </a:cubicBezTo>
                <a:cubicBezTo>
                  <a:pt x="1738938" y="759883"/>
                  <a:pt x="1733832" y="767591"/>
                  <a:pt x="1726238" y="768350"/>
                </a:cubicBezTo>
                <a:cubicBezTo>
                  <a:pt x="1711345" y="769839"/>
                  <a:pt x="1696688" y="763419"/>
                  <a:pt x="1681788" y="762000"/>
                </a:cubicBezTo>
                <a:cubicBezTo>
                  <a:pt x="1652213" y="759183"/>
                  <a:pt x="1622521" y="757767"/>
                  <a:pt x="1592888" y="755650"/>
                </a:cubicBezTo>
                <a:cubicBezTo>
                  <a:pt x="1584421" y="753533"/>
                  <a:pt x="1575847" y="751808"/>
                  <a:pt x="1567488" y="749300"/>
                </a:cubicBezTo>
                <a:cubicBezTo>
                  <a:pt x="1554666" y="745453"/>
                  <a:pt x="1542375" y="739847"/>
                  <a:pt x="1529388" y="736600"/>
                </a:cubicBezTo>
                <a:cubicBezTo>
                  <a:pt x="1493517" y="727632"/>
                  <a:pt x="1512546" y="731962"/>
                  <a:pt x="1472238" y="723900"/>
                </a:cubicBezTo>
                <a:cubicBezTo>
                  <a:pt x="1455305" y="712611"/>
                  <a:pt x="1448955" y="711906"/>
                  <a:pt x="1440488" y="692150"/>
                </a:cubicBezTo>
                <a:cubicBezTo>
                  <a:pt x="1435404" y="680288"/>
                  <a:pt x="1429975" y="634341"/>
                  <a:pt x="1421438" y="628650"/>
                </a:cubicBezTo>
                <a:cubicBezTo>
                  <a:pt x="1399615" y="614101"/>
                  <a:pt x="1388238" y="601690"/>
                  <a:pt x="1364288" y="596900"/>
                </a:cubicBezTo>
                <a:cubicBezTo>
                  <a:pt x="1349612" y="593965"/>
                  <a:pt x="1334655" y="592667"/>
                  <a:pt x="1319838" y="590550"/>
                </a:cubicBezTo>
                <a:cubicBezTo>
                  <a:pt x="1313488" y="586317"/>
                  <a:pt x="1307762" y="580950"/>
                  <a:pt x="1300788" y="577850"/>
                </a:cubicBezTo>
                <a:cubicBezTo>
                  <a:pt x="1288555" y="572413"/>
                  <a:pt x="1273827" y="572576"/>
                  <a:pt x="1262688" y="565150"/>
                </a:cubicBezTo>
                <a:cubicBezTo>
                  <a:pt x="1208093" y="528754"/>
                  <a:pt x="1277168" y="572390"/>
                  <a:pt x="1224588" y="546100"/>
                </a:cubicBezTo>
                <a:cubicBezTo>
                  <a:pt x="1217762" y="542687"/>
                  <a:pt x="1212364" y="536813"/>
                  <a:pt x="1205538" y="533400"/>
                </a:cubicBezTo>
                <a:cubicBezTo>
                  <a:pt x="1194868" y="528065"/>
                  <a:pt x="1171261" y="523752"/>
                  <a:pt x="1161088" y="520700"/>
                </a:cubicBezTo>
                <a:cubicBezTo>
                  <a:pt x="1148266" y="516853"/>
                  <a:pt x="1135688" y="512233"/>
                  <a:pt x="1122988" y="508000"/>
                </a:cubicBezTo>
                <a:cubicBezTo>
                  <a:pt x="1116638" y="505883"/>
                  <a:pt x="1110502" y="502963"/>
                  <a:pt x="1103938" y="501650"/>
                </a:cubicBezTo>
                <a:cubicBezTo>
                  <a:pt x="1093355" y="499533"/>
                  <a:pt x="1082601" y="498140"/>
                  <a:pt x="1072188" y="495300"/>
                </a:cubicBezTo>
                <a:cubicBezTo>
                  <a:pt x="1059273" y="491778"/>
                  <a:pt x="1045227" y="490026"/>
                  <a:pt x="1034088" y="482600"/>
                </a:cubicBezTo>
                <a:cubicBezTo>
                  <a:pt x="1027738" y="478367"/>
                  <a:pt x="1022210" y="472508"/>
                  <a:pt x="1015038" y="469900"/>
                </a:cubicBezTo>
                <a:cubicBezTo>
                  <a:pt x="998634" y="463935"/>
                  <a:pt x="981171" y="461433"/>
                  <a:pt x="964238" y="457200"/>
                </a:cubicBezTo>
                <a:lnTo>
                  <a:pt x="938838" y="450850"/>
                </a:lnTo>
                <a:cubicBezTo>
                  <a:pt x="919788" y="452967"/>
                  <a:pt x="899484" y="450081"/>
                  <a:pt x="881688" y="457200"/>
                </a:cubicBezTo>
                <a:cubicBezTo>
                  <a:pt x="875473" y="459686"/>
                  <a:pt x="875338" y="469557"/>
                  <a:pt x="875338" y="476250"/>
                </a:cubicBezTo>
                <a:cubicBezTo>
                  <a:pt x="875338" y="517111"/>
                  <a:pt x="877174" y="513929"/>
                  <a:pt x="894388" y="539750"/>
                </a:cubicBezTo>
                <a:cubicBezTo>
                  <a:pt x="856820" y="564795"/>
                  <a:pt x="880074" y="555050"/>
                  <a:pt x="805488" y="546100"/>
                </a:cubicBezTo>
                <a:cubicBezTo>
                  <a:pt x="634304" y="525558"/>
                  <a:pt x="801660" y="538717"/>
                  <a:pt x="614988" y="527050"/>
                </a:cubicBezTo>
                <a:cubicBezTo>
                  <a:pt x="564188" y="493183"/>
                  <a:pt x="625571" y="537633"/>
                  <a:pt x="583238" y="495300"/>
                </a:cubicBezTo>
                <a:cubicBezTo>
                  <a:pt x="577842" y="489904"/>
                  <a:pt x="570538" y="486833"/>
                  <a:pt x="564188" y="482600"/>
                </a:cubicBezTo>
                <a:cubicBezTo>
                  <a:pt x="557302" y="461943"/>
                  <a:pt x="561267" y="460840"/>
                  <a:pt x="538788" y="450850"/>
                </a:cubicBezTo>
                <a:cubicBezTo>
                  <a:pt x="526555" y="445413"/>
                  <a:pt x="500688" y="438150"/>
                  <a:pt x="500688" y="438150"/>
                </a:cubicBezTo>
                <a:cubicBezTo>
                  <a:pt x="487988" y="440267"/>
                  <a:pt x="474802" y="440429"/>
                  <a:pt x="462588" y="444500"/>
                </a:cubicBezTo>
                <a:cubicBezTo>
                  <a:pt x="455348" y="446913"/>
                  <a:pt x="450364" y="453787"/>
                  <a:pt x="443538" y="457200"/>
                </a:cubicBezTo>
                <a:cubicBezTo>
                  <a:pt x="437551" y="460193"/>
                  <a:pt x="430838" y="461433"/>
                  <a:pt x="424488" y="463550"/>
                </a:cubicBezTo>
                <a:cubicBezTo>
                  <a:pt x="405438" y="461433"/>
                  <a:pt x="385134" y="464319"/>
                  <a:pt x="367338" y="457200"/>
                </a:cubicBezTo>
                <a:cubicBezTo>
                  <a:pt x="361123" y="454714"/>
                  <a:pt x="362006" y="444766"/>
                  <a:pt x="360988" y="438150"/>
                </a:cubicBezTo>
                <a:cubicBezTo>
                  <a:pt x="357900" y="418075"/>
                  <a:pt x="364995" y="374046"/>
                  <a:pt x="341938" y="355600"/>
                </a:cubicBezTo>
                <a:cubicBezTo>
                  <a:pt x="336711" y="351419"/>
                  <a:pt x="328875" y="352243"/>
                  <a:pt x="322888" y="349250"/>
                </a:cubicBezTo>
                <a:cubicBezTo>
                  <a:pt x="316062" y="345837"/>
                  <a:pt x="310664" y="339963"/>
                  <a:pt x="303838" y="336550"/>
                </a:cubicBezTo>
                <a:cubicBezTo>
                  <a:pt x="297851" y="333557"/>
                  <a:pt x="290775" y="333193"/>
                  <a:pt x="284788" y="330200"/>
                </a:cubicBezTo>
                <a:cubicBezTo>
                  <a:pt x="277962" y="326787"/>
                  <a:pt x="272564" y="320913"/>
                  <a:pt x="265738" y="317500"/>
                </a:cubicBezTo>
                <a:cubicBezTo>
                  <a:pt x="259751" y="314507"/>
                  <a:pt x="253124" y="312989"/>
                  <a:pt x="246688" y="311150"/>
                </a:cubicBezTo>
                <a:cubicBezTo>
                  <a:pt x="216748" y="302596"/>
                  <a:pt x="212812" y="303589"/>
                  <a:pt x="176838" y="298450"/>
                </a:cubicBezTo>
                <a:cubicBezTo>
                  <a:pt x="132162" y="283558"/>
                  <a:pt x="187315" y="302940"/>
                  <a:pt x="132388" y="279400"/>
                </a:cubicBezTo>
                <a:cubicBezTo>
                  <a:pt x="126236" y="276763"/>
                  <a:pt x="119688" y="275167"/>
                  <a:pt x="113338" y="273050"/>
                </a:cubicBezTo>
                <a:cubicBezTo>
                  <a:pt x="84543" y="229857"/>
                  <a:pt x="113371" y="279554"/>
                  <a:pt x="94288" y="190500"/>
                </a:cubicBezTo>
                <a:cubicBezTo>
                  <a:pt x="92305" y="181244"/>
                  <a:pt x="88281" y="171793"/>
                  <a:pt x="81588" y="165100"/>
                </a:cubicBezTo>
                <a:cubicBezTo>
                  <a:pt x="70795" y="154307"/>
                  <a:pt x="43488" y="139700"/>
                  <a:pt x="43488" y="139700"/>
                </a:cubicBezTo>
                <a:cubicBezTo>
                  <a:pt x="39255" y="133350"/>
                  <a:pt x="36747" y="125418"/>
                  <a:pt x="30788" y="120650"/>
                </a:cubicBezTo>
                <a:cubicBezTo>
                  <a:pt x="0" y="96020"/>
                  <a:pt x="19243" y="136814"/>
                  <a:pt x="5388" y="95250"/>
                </a:cubicBezTo>
                <a:cubicBezTo>
                  <a:pt x="6656" y="85102"/>
                  <a:pt x="4968" y="37082"/>
                  <a:pt x="24438" y="25400"/>
                </a:cubicBezTo>
                <a:cubicBezTo>
                  <a:pt x="29883" y="22133"/>
                  <a:pt x="29730" y="4233"/>
                  <a:pt x="30788" y="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32"/>
          <p:cNvSpPr/>
          <p:nvPr/>
        </p:nvSpPr>
        <p:spPr>
          <a:xfrm>
            <a:off x="6540272" y="5364926"/>
            <a:ext cx="853632" cy="692974"/>
          </a:xfrm>
          <a:custGeom>
            <a:avLst/>
            <a:gdLst>
              <a:gd name="connsiteX0" fmla="*/ 489178 w 853632"/>
              <a:gd name="connsiteY0" fmla="*/ 45274 h 692974"/>
              <a:gd name="connsiteX1" fmla="*/ 489178 w 853632"/>
              <a:gd name="connsiteY1" fmla="*/ 45274 h 692974"/>
              <a:gd name="connsiteX2" fmla="*/ 203428 w 853632"/>
              <a:gd name="connsiteY2" fmla="*/ 64324 h 692974"/>
              <a:gd name="connsiteX3" fmla="*/ 89128 w 853632"/>
              <a:gd name="connsiteY3" fmla="*/ 140524 h 692974"/>
              <a:gd name="connsiteX4" fmla="*/ 70078 w 853632"/>
              <a:gd name="connsiteY4" fmla="*/ 388174 h 692974"/>
              <a:gd name="connsiteX5" fmla="*/ 184378 w 853632"/>
              <a:gd name="connsiteY5" fmla="*/ 464374 h 692974"/>
              <a:gd name="connsiteX6" fmla="*/ 298678 w 853632"/>
              <a:gd name="connsiteY6" fmla="*/ 521524 h 692974"/>
              <a:gd name="connsiteX7" fmla="*/ 355828 w 853632"/>
              <a:gd name="connsiteY7" fmla="*/ 559624 h 692974"/>
              <a:gd name="connsiteX8" fmla="*/ 412978 w 853632"/>
              <a:gd name="connsiteY8" fmla="*/ 578674 h 692974"/>
              <a:gd name="connsiteX9" fmla="*/ 470128 w 853632"/>
              <a:gd name="connsiteY9" fmla="*/ 616774 h 692974"/>
              <a:gd name="connsiteX10" fmla="*/ 584428 w 853632"/>
              <a:gd name="connsiteY10" fmla="*/ 654874 h 692974"/>
              <a:gd name="connsiteX11" fmla="*/ 717778 w 853632"/>
              <a:gd name="connsiteY11" fmla="*/ 692974 h 692974"/>
              <a:gd name="connsiteX12" fmla="*/ 813028 w 853632"/>
              <a:gd name="connsiteY12" fmla="*/ 673924 h 692974"/>
              <a:gd name="connsiteX13" fmla="*/ 851128 w 853632"/>
              <a:gd name="connsiteY13" fmla="*/ 616774 h 692974"/>
              <a:gd name="connsiteX14" fmla="*/ 813028 w 853632"/>
              <a:gd name="connsiteY14" fmla="*/ 331024 h 692974"/>
              <a:gd name="connsiteX15" fmla="*/ 774928 w 853632"/>
              <a:gd name="connsiteY15" fmla="*/ 273874 h 692974"/>
              <a:gd name="connsiteX16" fmla="*/ 717778 w 853632"/>
              <a:gd name="connsiteY16" fmla="*/ 254824 h 692974"/>
              <a:gd name="connsiteX17" fmla="*/ 622528 w 853632"/>
              <a:gd name="connsiteY17" fmla="*/ 159574 h 692974"/>
              <a:gd name="connsiteX18" fmla="*/ 565378 w 853632"/>
              <a:gd name="connsiteY18" fmla="*/ 102424 h 692974"/>
              <a:gd name="connsiteX19" fmla="*/ 489178 w 853632"/>
              <a:gd name="connsiteY19" fmla="*/ 45274 h 69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632" h="692974">
                <a:moveTo>
                  <a:pt x="489178" y="45274"/>
                </a:moveTo>
                <a:lnTo>
                  <a:pt x="489178" y="45274"/>
                </a:lnTo>
                <a:cubicBezTo>
                  <a:pt x="381423" y="33301"/>
                  <a:pt x="299914" y="0"/>
                  <a:pt x="203428" y="64324"/>
                </a:cubicBezTo>
                <a:lnTo>
                  <a:pt x="89128" y="140524"/>
                </a:lnTo>
                <a:cubicBezTo>
                  <a:pt x="33119" y="224538"/>
                  <a:pt x="0" y="248018"/>
                  <a:pt x="70078" y="388174"/>
                </a:cubicBezTo>
                <a:cubicBezTo>
                  <a:pt x="90556" y="429130"/>
                  <a:pt x="146278" y="438974"/>
                  <a:pt x="184378" y="464374"/>
                </a:cubicBezTo>
                <a:cubicBezTo>
                  <a:pt x="348162" y="573563"/>
                  <a:pt x="140937" y="442654"/>
                  <a:pt x="298678" y="521524"/>
                </a:cubicBezTo>
                <a:cubicBezTo>
                  <a:pt x="319156" y="531763"/>
                  <a:pt x="335350" y="549385"/>
                  <a:pt x="355828" y="559624"/>
                </a:cubicBezTo>
                <a:cubicBezTo>
                  <a:pt x="373789" y="568604"/>
                  <a:pt x="395017" y="569694"/>
                  <a:pt x="412978" y="578674"/>
                </a:cubicBezTo>
                <a:cubicBezTo>
                  <a:pt x="433456" y="588913"/>
                  <a:pt x="449206" y="607475"/>
                  <a:pt x="470128" y="616774"/>
                </a:cubicBezTo>
                <a:cubicBezTo>
                  <a:pt x="506828" y="633085"/>
                  <a:pt x="546328" y="642174"/>
                  <a:pt x="584428" y="654874"/>
                </a:cubicBezTo>
                <a:cubicBezTo>
                  <a:pt x="666416" y="682203"/>
                  <a:pt x="622097" y="669054"/>
                  <a:pt x="717778" y="692974"/>
                </a:cubicBezTo>
                <a:cubicBezTo>
                  <a:pt x="749528" y="686624"/>
                  <a:pt x="784915" y="689988"/>
                  <a:pt x="813028" y="673924"/>
                </a:cubicBezTo>
                <a:cubicBezTo>
                  <a:pt x="832907" y="662565"/>
                  <a:pt x="849605" y="639619"/>
                  <a:pt x="851128" y="616774"/>
                </a:cubicBezTo>
                <a:cubicBezTo>
                  <a:pt x="853632" y="579220"/>
                  <a:pt x="850160" y="405288"/>
                  <a:pt x="813028" y="331024"/>
                </a:cubicBezTo>
                <a:cubicBezTo>
                  <a:pt x="802789" y="310546"/>
                  <a:pt x="792806" y="288177"/>
                  <a:pt x="774928" y="273874"/>
                </a:cubicBezTo>
                <a:cubicBezTo>
                  <a:pt x="759248" y="261330"/>
                  <a:pt x="736828" y="261174"/>
                  <a:pt x="717778" y="254824"/>
                </a:cubicBezTo>
                <a:cubicBezTo>
                  <a:pt x="647928" y="150049"/>
                  <a:pt x="717778" y="238949"/>
                  <a:pt x="622528" y="159574"/>
                </a:cubicBezTo>
                <a:cubicBezTo>
                  <a:pt x="601832" y="142327"/>
                  <a:pt x="587794" y="117368"/>
                  <a:pt x="565378" y="102424"/>
                </a:cubicBezTo>
                <a:cubicBezTo>
                  <a:pt x="434039" y="14865"/>
                  <a:pt x="501878" y="54799"/>
                  <a:pt x="489178" y="45274"/>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34"/>
          <p:cNvSpPr/>
          <p:nvPr/>
        </p:nvSpPr>
        <p:spPr>
          <a:xfrm>
            <a:off x="5865492" y="5727700"/>
            <a:ext cx="225656" cy="711200"/>
          </a:xfrm>
          <a:custGeom>
            <a:avLst/>
            <a:gdLst>
              <a:gd name="connsiteX0" fmla="*/ 179708 w 225656"/>
              <a:gd name="connsiteY0" fmla="*/ 0 h 711200"/>
              <a:gd name="connsiteX1" fmla="*/ 179708 w 225656"/>
              <a:gd name="connsiteY1" fmla="*/ 0 h 711200"/>
              <a:gd name="connsiteX2" fmla="*/ 103508 w 225656"/>
              <a:gd name="connsiteY2" fmla="*/ 88900 h 711200"/>
              <a:gd name="connsiteX3" fmla="*/ 65408 w 225656"/>
              <a:gd name="connsiteY3" fmla="*/ 101600 h 711200"/>
              <a:gd name="connsiteX4" fmla="*/ 27308 w 225656"/>
              <a:gd name="connsiteY4" fmla="*/ 127000 h 711200"/>
              <a:gd name="connsiteX5" fmla="*/ 1908 w 225656"/>
              <a:gd name="connsiteY5" fmla="*/ 203200 h 711200"/>
              <a:gd name="connsiteX6" fmla="*/ 14608 w 225656"/>
              <a:gd name="connsiteY6" fmla="*/ 381000 h 711200"/>
              <a:gd name="connsiteX7" fmla="*/ 52708 w 225656"/>
              <a:gd name="connsiteY7" fmla="*/ 520700 h 711200"/>
              <a:gd name="connsiteX8" fmla="*/ 65408 w 225656"/>
              <a:gd name="connsiteY8" fmla="*/ 558800 h 711200"/>
              <a:gd name="connsiteX9" fmla="*/ 90808 w 225656"/>
              <a:gd name="connsiteY9" fmla="*/ 635000 h 711200"/>
              <a:gd name="connsiteX10" fmla="*/ 103508 w 225656"/>
              <a:gd name="connsiteY10" fmla="*/ 673100 h 711200"/>
              <a:gd name="connsiteX11" fmla="*/ 128908 w 225656"/>
              <a:gd name="connsiteY11" fmla="*/ 711200 h 711200"/>
              <a:gd name="connsiteX12" fmla="*/ 217808 w 225656"/>
              <a:gd name="connsiteY12" fmla="*/ 673100 h 711200"/>
              <a:gd name="connsiteX13" fmla="*/ 205108 w 225656"/>
              <a:gd name="connsiteY13" fmla="*/ 342900 h 711200"/>
              <a:gd name="connsiteX14" fmla="*/ 192408 w 225656"/>
              <a:gd name="connsiteY14" fmla="*/ 254000 h 711200"/>
              <a:gd name="connsiteX15" fmla="*/ 179708 w 225656"/>
              <a:gd name="connsiteY1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656" h="711200">
                <a:moveTo>
                  <a:pt x="179708" y="0"/>
                </a:moveTo>
                <a:lnTo>
                  <a:pt x="179708" y="0"/>
                </a:lnTo>
                <a:cubicBezTo>
                  <a:pt x="154308" y="29633"/>
                  <a:pt x="132679" y="62970"/>
                  <a:pt x="103508" y="88900"/>
                </a:cubicBezTo>
                <a:cubicBezTo>
                  <a:pt x="93502" y="97794"/>
                  <a:pt x="77382" y="95613"/>
                  <a:pt x="65408" y="101600"/>
                </a:cubicBezTo>
                <a:cubicBezTo>
                  <a:pt x="51756" y="108426"/>
                  <a:pt x="40008" y="118533"/>
                  <a:pt x="27308" y="127000"/>
                </a:cubicBezTo>
                <a:cubicBezTo>
                  <a:pt x="18841" y="152400"/>
                  <a:pt x="0" y="176494"/>
                  <a:pt x="1908" y="203200"/>
                </a:cubicBezTo>
                <a:cubicBezTo>
                  <a:pt x="6141" y="262467"/>
                  <a:pt x="8388" y="321909"/>
                  <a:pt x="14608" y="381000"/>
                </a:cubicBezTo>
                <a:cubicBezTo>
                  <a:pt x="20131" y="433472"/>
                  <a:pt x="35896" y="470265"/>
                  <a:pt x="52708" y="520700"/>
                </a:cubicBezTo>
                <a:lnTo>
                  <a:pt x="65408" y="558800"/>
                </a:lnTo>
                <a:lnTo>
                  <a:pt x="90808" y="635000"/>
                </a:lnTo>
                <a:cubicBezTo>
                  <a:pt x="95041" y="647700"/>
                  <a:pt x="96082" y="661961"/>
                  <a:pt x="103508" y="673100"/>
                </a:cubicBezTo>
                <a:lnTo>
                  <a:pt x="128908" y="711200"/>
                </a:lnTo>
                <a:cubicBezTo>
                  <a:pt x="136163" y="709386"/>
                  <a:pt x="216213" y="695425"/>
                  <a:pt x="217808" y="673100"/>
                </a:cubicBezTo>
                <a:cubicBezTo>
                  <a:pt x="225656" y="563232"/>
                  <a:pt x="211771" y="452846"/>
                  <a:pt x="205108" y="342900"/>
                </a:cubicBezTo>
                <a:cubicBezTo>
                  <a:pt x="203297" y="313021"/>
                  <a:pt x="193516" y="283914"/>
                  <a:pt x="192408" y="254000"/>
                </a:cubicBezTo>
                <a:cubicBezTo>
                  <a:pt x="189274" y="169391"/>
                  <a:pt x="181825" y="42333"/>
                  <a:pt x="179708" y="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orme libre 38"/>
          <p:cNvSpPr/>
          <p:nvPr/>
        </p:nvSpPr>
        <p:spPr>
          <a:xfrm>
            <a:off x="1562100" y="4038600"/>
            <a:ext cx="571057" cy="1159205"/>
          </a:xfrm>
          <a:custGeom>
            <a:avLst/>
            <a:gdLst>
              <a:gd name="connsiteX0" fmla="*/ 177800 w 571057"/>
              <a:gd name="connsiteY0" fmla="*/ 0 h 1159205"/>
              <a:gd name="connsiteX1" fmla="*/ 177800 w 571057"/>
              <a:gd name="connsiteY1" fmla="*/ 0 h 1159205"/>
              <a:gd name="connsiteX2" fmla="*/ 190500 w 571057"/>
              <a:gd name="connsiteY2" fmla="*/ 228600 h 1159205"/>
              <a:gd name="connsiteX3" fmla="*/ 190500 w 571057"/>
              <a:gd name="connsiteY3" fmla="*/ 393700 h 1159205"/>
              <a:gd name="connsiteX4" fmla="*/ 152400 w 571057"/>
              <a:gd name="connsiteY4" fmla="*/ 520700 h 1159205"/>
              <a:gd name="connsiteX5" fmla="*/ 139700 w 571057"/>
              <a:gd name="connsiteY5" fmla="*/ 558800 h 1159205"/>
              <a:gd name="connsiteX6" fmla="*/ 127000 w 571057"/>
              <a:gd name="connsiteY6" fmla="*/ 596900 h 1159205"/>
              <a:gd name="connsiteX7" fmla="*/ 114300 w 571057"/>
              <a:gd name="connsiteY7" fmla="*/ 711200 h 1159205"/>
              <a:gd name="connsiteX8" fmla="*/ 63500 w 571057"/>
              <a:gd name="connsiteY8" fmla="*/ 825500 h 1159205"/>
              <a:gd name="connsiteX9" fmla="*/ 50800 w 571057"/>
              <a:gd name="connsiteY9" fmla="*/ 863600 h 1159205"/>
              <a:gd name="connsiteX10" fmla="*/ 38100 w 571057"/>
              <a:gd name="connsiteY10" fmla="*/ 1016000 h 1159205"/>
              <a:gd name="connsiteX11" fmla="*/ 12700 w 571057"/>
              <a:gd name="connsiteY11" fmla="*/ 1092200 h 1159205"/>
              <a:gd name="connsiteX12" fmla="*/ 0 w 571057"/>
              <a:gd name="connsiteY12" fmla="*/ 1130300 h 1159205"/>
              <a:gd name="connsiteX13" fmla="*/ 38100 w 571057"/>
              <a:gd name="connsiteY13" fmla="*/ 1155700 h 1159205"/>
              <a:gd name="connsiteX14" fmla="*/ 114300 w 571057"/>
              <a:gd name="connsiteY14" fmla="*/ 1117600 h 1159205"/>
              <a:gd name="connsiteX15" fmla="*/ 152400 w 571057"/>
              <a:gd name="connsiteY15" fmla="*/ 1041400 h 1159205"/>
              <a:gd name="connsiteX16" fmla="*/ 190500 w 571057"/>
              <a:gd name="connsiteY16" fmla="*/ 1028700 h 1159205"/>
              <a:gd name="connsiteX17" fmla="*/ 342900 w 571057"/>
              <a:gd name="connsiteY17" fmla="*/ 952500 h 1159205"/>
              <a:gd name="connsiteX18" fmla="*/ 381000 w 571057"/>
              <a:gd name="connsiteY18" fmla="*/ 939800 h 1159205"/>
              <a:gd name="connsiteX19" fmla="*/ 419100 w 571057"/>
              <a:gd name="connsiteY19" fmla="*/ 927100 h 1159205"/>
              <a:gd name="connsiteX20" fmla="*/ 533400 w 571057"/>
              <a:gd name="connsiteY20" fmla="*/ 863600 h 1159205"/>
              <a:gd name="connsiteX21" fmla="*/ 533400 w 571057"/>
              <a:gd name="connsiteY21" fmla="*/ 558800 h 1159205"/>
              <a:gd name="connsiteX22" fmla="*/ 495300 w 571057"/>
              <a:gd name="connsiteY22" fmla="*/ 546100 h 1159205"/>
              <a:gd name="connsiteX23" fmla="*/ 419100 w 571057"/>
              <a:gd name="connsiteY23" fmla="*/ 508000 h 1159205"/>
              <a:gd name="connsiteX24" fmla="*/ 355600 w 571057"/>
              <a:gd name="connsiteY24" fmla="*/ 457200 h 1159205"/>
              <a:gd name="connsiteX25" fmla="*/ 317500 w 571057"/>
              <a:gd name="connsiteY25" fmla="*/ 381000 h 1159205"/>
              <a:gd name="connsiteX26" fmla="*/ 292100 w 571057"/>
              <a:gd name="connsiteY26" fmla="*/ 342900 h 1159205"/>
              <a:gd name="connsiteX27" fmla="*/ 266700 w 571057"/>
              <a:gd name="connsiteY27" fmla="*/ 266700 h 1159205"/>
              <a:gd name="connsiteX28" fmla="*/ 228600 w 571057"/>
              <a:gd name="connsiteY28" fmla="*/ 190500 h 1159205"/>
              <a:gd name="connsiteX29" fmla="*/ 203200 w 571057"/>
              <a:gd name="connsiteY29" fmla="*/ 152400 h 1159205"/>
              <a:gd name="connsiteX30" fmla="*/ 177800 w 571057"/>
              <a:gd name="connsiteY30" fmla="*/ 0 h 115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057" h="1159205">
                <a:moveTo>
                  <a:pt x="177800" y="0"/>
                </a:moveTo>
                <a:lnTo>
                  <a:pt x="177800" y="0"/>
                </a:lnTo>
                <a:cubicBezTo>
                  <a:pt x="182033" y="76200"/>
                  <a:pt x="183889" y="152569"/>
                  <a:pt x="190500" y="228600"/>
                </a:cubicBezTo>
                <a:cubicBezTo>
                  <a:pt x="201579" y="356005"/>
                  <a:pt x="219024" y="222555"/>
                  <a:pt x="190500" y="393700"/>
                </a:cubicBezTo>
                <a:cubicBezTo>
                  <a:pt x="184102" y="432087"/>
                  <a:pt x="163692" y="486825"/>
                  <a:pt x="152400" y="520700"/>
                </a:cubicBezTo>
                <a:lnTo>
                  <a:pt x="139700" y="558800"/>
                </a:lnTo>
                <a:lnTo>
                  <a:pt x="127000" y="596900"/>
                </a:lnTo>
                <a:cubicBezTo>
                  <a:pt x="122767" y="635000"/>
                  <a:pt x="121818" y="673610"/>
                  <a:pt x="114300" y="711200"/>
                </a:cubicBezTo>
                <a:cubicBezTo>
                  <a:pt x="92457" y="820416"/>
                  <a:pt x="98972" y="754556"/>
                  <a:pt x="63500" y="825500"/>
                </a:cubicBezTo>
                <a:cubicBezTo>
                  <a:pt x="57513" y="837474"/>
                  <a:pt x="55033" y="850900"/>
                  <a:pt x="50800" y="863600"/>
                </a:cubicBezTo>
                <a:cubicBezTo>
                  <a:pt x="46567" y="914400"/>
                  <a:pt x="46480" y="965718"/>
                  <a:pt x="38100" y="1016000"/>
                </a:cubicBezTo>
                <a:cubicBezTo>
                  <a:pt x="33698" y="1042410"/>
                  <a:pt x="21167" y="1066800"/>
                  <a:pt x="12700" y="1092200"/>
                </a:cubicBezTo>
                <a:lnTo>
                  <a:pt x="0" y="1130300"/>
                </a:lnTo>
                <a:cubicBezTo>
                  <a:pt x="12700" y="1138767"/>
                  <a:pt x="23044" y="1153191"/>
                  <a:pt x="38100" y="1155700"/>
                </a:cubicBezTo>
                <a:cubicBezTo>
                  <a:pt x="59132" y="1159205"/>
                  <a:pt x="101032" y="1126445"/>
                  <a:pt x="114300" y="1117600"/>
                </a:cubicBezTo>
                <a:cubicBezTo>
                  <a:pt x="122666" y="1092501"/>
                  <a:pt x="130019" y="1059305"/>
                  <a:pt x="152400" y="1041400"/>
                </a:cubicBezTo>
                <a:cubicBezTo>
                  <a:pt x="162853" y="1033037"/>
                  <a:pt x="178798" y="1035201"/>
                  <a:pt x="190500" y="1028700"/>
                </a:cubicBezTo>
                <a:cubicBezTo>
                  <a:pt x="338216" y="946636"/>
                  <a:pt x="194554" y="1001949"/>
                  <a:pt x="342900" y="952500"/>
                </a:cubicBezTo>
                <a:lnTo>
                  <a:pt x="381000" y="939800"/>
                </a:lnTo>
                <a:cubicBezTo>
                  <a:pt x="393700" y="935567"/>
                  <a:pt x="407961" y="934526"/>
                  <a:pt x="419100" y="927100"/>
                </a:cubicBezTo>
                <a:cubicBezTo>
                  <a:pt x="506439" y="868874"/>
                  <a:pt x="466340" y="885953"/>
                  <a:pt x="533400" y="863600"/>
                </a:cubicBezTo>
                <a:cubicBezTo>
                  <a:pt x="570586" y="752041"/>
                  <a:pt x="571057" y="765912"/>
                  <a:pt x="533400" y="558800"/>
                </a:cubicBezTo>
                <a:cubicBezTo>
                  <a:pt x="531005" y="545629"/>
                  <a:pt x="507274" y="552087"/>
                  <a:pt x="495300" y="546100"/>
                </a:cubicBezTo>
                <a:cubicBezTo>
                  <a:pt x="396823" y="496861"/>
                  <a:pt x="514865" y="539922"/>
                  <a:pt x="419100" y="508000"/>
                </a:cubicBezTo>
                <a:cubicBezTo>
                  <a:pt x="346307" y="398811"/>
                  <a:pt x="443234" y="527307"/>
                  <a:pt x="355600" y="457200"/>
                </a:cubicBezTo>
                <a:cubicBezTo>
                  <a:pt x="325270" y="432936"/>
                  <a:pt x="332838" y="411676"/>
                  <a:pt x="317500" y="381000"/>
                </a:cubicBezTo>
                <a:cubicBezTo>
                  <a:pt x="310674" y="367348"/>
                  <a:pt x="298299" y="356848"/>
                  <a:pt x="292100" y="342900"/>
                </a:cubicBezTo>
                <a:cubicBezTo>
                  <a:pt x="281226" y="318434"/>
                  <a:pt x="281552" y="288977"/>
                  <a:pt x="266700" y="266700"/>
                </a:cubicBezTo>
                <a:cubicBezTo>
                  <a:pt x="193907" y="157511"/>
                  <a:pt x="281180" y="295660"/>
                  <a:pt x="228600" y="190500"/>
                </a:cubicBezTo>
                <a:cubicBezTo>
                  <a:pt x="221774" y="176848"/>
                  <a:pt x="205217" y="167530"/>
                  <a:pt x="203200" y="152400"/>
                </a:cubicBezTo>
                <a:cubicBezTo>
                  <a:pt x="196486" y="102046"/>
                  <a:pt x="182033" y="25400"/>
                  <a:pt x="177800" y="0"/>
                </a:cubicBez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47"/>
          <p:cNvSpPr/>
          <p:nvPr/>
        </p:nvSpPr>
        <p:spPr>
          <a:xfrm>
            <a:off x="545454" y="365535"/>
            <a:ext cx="4177202" cy="3882615"/>
          </a:xfrm>
          <a:custGeom>
            <a:avLst/>
            <a:gdLst>
              <a:gd name="connsiteX0" fmla="*/ 540396 w 4177202"/>
              <a:gd name="connsiteY0" fmla="*/ 1577565 h 3882615"/>
              <a:gd name="connsiteX1" fmla="*/ 540396 w 4177202"/>
              <a:gd name="connsiteY1" fmla="*/ 1577565 h 3882615"/>
              <a:gd name="connsiteX2" fmla="*/ 407046 w 4177202"/>
              <a:gd name="connsiteY2" fmla="*/ 1463265 h 3882615"/>
              <a:gd name="connsiteX3" fmla="*/ 64146 w 4177202"/>
              <a:gd name="connsiteY3" fmla="*/ 1634715 h 3882615"/>
              <a:gd name="connsiteX4" fmla="*/ 102246 w 4177202"/>
              <a:gd name="connsiteY4" fmla="*/ 1691865 h 3882615"/>
              <a:gd name="connsiteX5" fmla="*/ 121296 w 4177202"/>
              <a:gd name="connsiteY5" fmla="*/ 1901415 h 3882615"/>
              <a:gd name="connsiteX6" fmla="*/ 273696 w 4177202"/>
              <a:gd name="connsiteY6" fmla="*/ 1920465 h 3882615"/>
              <a:gd name="connsiteX7" fmla="*/ 387996 w 4177202"/>
              <a:gd name="connsiteY7" fmla="*/ 1977615 h 3882615"/>
              <a:gd name="connsiteX8" fmla="*/ 426096 w 4177202"/>
              <a:gd name="connsiteY8" fmla="*/ 2034765 h 3882615"/>
              <a:gd name="connsiteX9" fmla="*/ 483246 w 4177202"/>
              <a:gd name="connsiteY9" fmla="*/ 2053815 h 3882615"/>
              <a:gd name="connsiteX10" fmla="*/ 559446 w 4177202"/>
              <a:gd name="connsiteY10" fmla="*/ 2091915 h 3882615"/>
              <a:gd name="connsiteX11" fmla="*/ 692796 w 4177202"/>
              <a:gd name="connsiteY11" fmla="*/ 2130015 h 3882615"/>
              <a:gd name="connsiteX12" fmla="*/ 749946 w 4177202"/>
              <a:gd name="connsiteY12" fmla="*/ 2168115 h 3882615"/>
              <a:gd name="connsiteX13" fmla="*/ 788046 w 4177202"/>
              <a:gd name="connsiteY13" fmla="*/ 2225265 h 3882615"/>
              <a:gd name="connsiteX14" fmla="*/ 845196 w 4177202"/>
              <a:gd name="connsiteY14" fmla="*/ 2263365 h 3882615"/>
              <a:gd name="connsiteX15" fmla="*/ 864246 w 4177202"/>
              <a:gd name="connsiteY15" fmla="*/ 2320515 h 3882615"/>
              <a:gd name="connsiteX16" fmla="*/ 978546 w 4177202"/>
              <a:gd name="connsiteY16" fmla="*/ 2301465 h 3882615"/>
              <a:gd name="connsiteX17" fmla="*/ 1035696 w 4177202"/>
              <a:gd name="connsiteY17" fmla="*/ 2263365 h 3882615"/>
              <a:gd name="connsiteX18" fmla="*/ 1092846 w 4177202"/>
              <a:gd name="connsiteY18" fmla="*/ 2244315 h 3882615"/>
              <a:gd name="connsiteX19" fmla="*/ 1149996 w 4177202"/>
              <a:gd name="connsiteY19" fmla="*/ 2263365 h 3882615"/>
              <a:gd name="connsiteX20" fmla="*/ 1149996 w 4177202"/>
              <a:gd name="connsiteY20" fmla="*/ 2530065 h 3882615"/>
              <a:gd name="connsiteX21" fmla="*/ 1130946 w 4177202"/>
              <a:gd name="connsiteY21" fmla="*/ 2587215 h 3882615"/>
              <a:gd name="connsiteX22" fmla="*/ 1073796 w 4177202"/>
              <a:gd name="connsiteY22" fmla="*/ 2606265 h 3882615"/>
              <a:gd name="connsiteX23" fmla="*/ 1016646 w 4177202"/>
              <a:gd name="connsiteY23" fmla="*/ 2644365 h 3882615"/>
              <a:gd name="connsiteX24" fmla="*/ 997596 w 4177202"/>
              <a:gd name="connsiteY24" fmla="*/ 2834865 h 3882615"/>
              <a:gd name="connsiteX25" fmla="*/ 1054746 w 4177202"/>
              <a:gd name="connsiteY25" fmla="*/ 2853915 h 3882615"/>
              <a:gd name="connsiteX26" fmla="*/ 1169046 w 4177202"/>
              <a:gd name="connsiteY26" fmla="*/ 2930115 h 3882615"/>
              <a:gd name="connsiteX27" fmla="*/ 1245246 w 4177202"/>
              <a:gd name="connsiteY27" fmla="*/ 3044415 h 3882615"/>
              <a:gd name="connsiteX28" fmla="*/ 1283346 w 4177202"/>
              <a:gd name="connsiteY28" fmla="*/ 3101565 h 3882615"/>
              <a:gd name="connsiteX29" fmla="*/ 1321446 w 4177202"/>
              <a:gd name="connsiteY29" fmla="*/ 3311115 h 3882615"/>
              <a:gd name="connsiteX30" fmla="*/ 1340496 w 4177202"/>
              <a:gd name="connsiteY30" fmla="*/ 3501615 h 3882615"/>
              <a:gd name="connsiteX31" fmla="*/ 1416696 w 4177202"/>
              <a:gd name="connsiteY31" fmla="*/ 3615915 h 3882615"/>
              <a:gd name="connsiteX32" fmla="*/ 1454796 w 4177202"/>
              <a:gd name="connsiteY32" fmla="*/ 3673065 h 3882615"/>
              <a:gd name="connsiteX33" fmla="*/ 1492896 w 4177202"/>
              <a:gd name="connsiteY33" fmla="*/ 3730215 h 3882615"/>
              <a:gd name="connsiteX34" fmla="*/ 1550046 w 4177202"/>
              <a:gd name="connsiteY34" fmla="*/ 3749265 h 3882615"/>
              <a:gd name="connsiteX35" fmla="*/ 1626246 w 4177202"/>
              <a:gd name="connsiteY35" fmla="*/ 3844515 h 3882615"/>
              <a:gd name="connsiteX36" fmla="*/ 1740546 w 4177202"/>
              <a:gd name="connsiteY36" fmla="*/ 3882615 h 3882615"/>
              <a:gd name="connsiteX37" fmla="*/ 1854846 w 4177202"/>
              <a:gd name="connsiteY37" fmla="*/ 3825465 h 3882615"/>
              <a:gd name="connsiteX38" fmla="*/ 1873896 w 4177202"/>
              <a:gd name="connsiteY38" fmla="*/ 3692115 h 3882615"/>
              <a:gd name="connsiteX39" fmla="*/ 1950096 w 4177202"/>
              <a:gd name="connsiteY39" fmla="*/ 3577815 h 3882615"/>
              <a:gd name="connsiteX40" fmla="*/ 2045346 w 4177202"/>
              <a:gd name="connsiteY40" fmla="*/ 3368265 h 3882615"/>
              <a:gd name="connsiteX41" fmla="*/ 2159646 w 4177202"/>
              <a:gd name="connsiteY41" fmla="*/ 3292065 h 3882615"/>
              <a:gd name="connsiteX42" fmla="*/ 2273946 w 4177202"/>
              <a:gd name="connsiteY42" fmla="*/ 2987265 h 3882615"/>
              <a:gd name="connsiteX43" fmla="*/ 2312046 w 4177202"/>
              <a:gd name="connsiteY43" fmla="*/ 2930115 h 3882615"/>
              <a:gd name="connsiteX44" fmla="*/ 2331096 w 4177202"/>
              <a:gd name="connsiteY44" fmla="*/ 2872965 h 3882615"/>
              <a:gd name="connsiteX45" fmla="*/ 2388246 w 4177202"/>
              <a:gd name="connsiteY45" fmla="*/ 2853915 h 3882615"/>
              <a:gd name="connsiteX46" fmla="*/ 2426346 w 4177202"/>
              <a:gd name="connsiteY46" fmla="*/ 2796765 h 3882615"/>
              <a:gd name="connsiteX47" fmla="*/ 2521596 w 4177202"/>
              <a:gd name="connsiteY47" fmla="*/ 2625315 h 3882615"/>
              <a:gd name="connsiteX48" fmla="*/ 2635896 w 4177202"/>
              <a:gd name="connsiteY48" fmla="*/ 2568165 h 3882615"/>
              <a:gd name="connsiteX49" fmla="*/ 2750196 w 4177202"/>
              <a:gd name="connsiteY49" fmla="*/ 2511015 h 3882615"/>
              <a:gd name="connsiteX50" fmla="*/ 3035946 w 4177202"/>
              <a:gd name="connsiteY50" fmla="*/ 2491965 h 3882615"/>
              <a:gd name="connsiteX51" fmla="*/ 3169296 w 4177202"/>
              <a:gd name="connsiteY51" fmla="*/ 2472915 h 3882615"/>
              <a:gd name="connsiteX52" fmla="*/ 3283596 w 4177202"/>
              <a:gd name="connsiteY52" fmla="*/ 2453865 h 3882615"/>
              <a:gd name="connsiteX53" fmla="*/ 3645546 w 4177202"/>
              <a:gd name="connsiteY53" fmla="*/ 2415765 h 3882615"/>
              <a:gd name="connsiteX54" fmla="*/ 3702696 w 4177202"/>
              <a:gd name="connsiteY54" fmla="*/ 2377665 h 3882615"/>
              <a:gd name="connsiteX55" fmla="*/ 3759846 w 4177202"/>
              <a:gd name="connsiteY55" fmla="*/ 2358615 h 3882615"/>
              <a:gd name="connsiteX56" fmla="*/ 3874146 w 4177202"/>
              <a:gd name="connsiteY56" fmla="*/ 2282415 h 3882615"/>
              <a:gd name="connsiteX57" fmla="*/ 3931296 w 4177202"/>
              <a:gd name="connsiteY57" fmla="*/ 2244315 h 3882615"/>
              <a:gd name="connsiteX58" fmla="*/ 3969396 w 4177202"/>
              <a:gd name="connsiteY58" fmla="*/ 2130015 h 3882615"/>
              <a:gd name="connsiteX59" fmla="*/ 4007496 w 4177202"/>
              <a:gd name="connsiteY59" fmla="*/ 2072865 h 3882615"/>
              <a:gd name="connsiteX60" fmla="*/ 4064646 w 4177202"/>
              <a:gd name="connsiteY60" fmla="*/ 1844265 h 3882615"/>
              <a:gd name="connsiteX61" fmla="*/ 4083696 w 4177202"/>
              <a:gd name="connsiteY61" fmla="*/ 1787115 h 3882615"/>
              <a:gd name="connsiteX62" fmla="*/ 4121796 w 4177202"/>
              <a:gd name="connsiteY62" fmla="*/ 1634715 h 3882615"/>
              <a:gd name="connsiteX63" fmla="*/ 4159896 w 4177202"/>
              <a:gd name="connsiteY63" fmla="*/ 1520415 h 3882615"/>
              <a:gd name="connsiteX64" fmla="*/ 4140846 w 4177202"/>
              <a:gd name="connsiteY64" fmla="*/ 1101315 h 3882615"/>
              <a:gd name="connsiteX65" fmla="*/ 4026546 w 4177202"/>
              <a:gd name="connsiteY65" fmla="*/ 1025115 h 3882615"/>
              <a:gd name="connsiteX66" fmla="*/ 3855096 w 4177202"/>
              <a:gd name="connsiteY66" fmla="*/ 967965 h 3882615"/>
              <a:gd name="connsiteX67" fmla="*/ 3797946 w 4177202"/>
              <a:gd name="connsiteY67" fmla="*/ 948915 h 3882615"/>
              <a:gd name="connsiteX68" fmla="*/ 3588396 w 4177202"/>
              <a:gd name="connsiteY68" fmla="*/ 929865 h 3882615"/>
              <a:gd name="connsiteX69" fmla="*/ 3512196 w 4177202"/>
              <a:gd name="connsiteY69" fmla="*/ 910815 h 3882615"/>
              <a:gd name="connsiteX70" fmla="*/ 3397896 w 4177202"/>
              <a:gd name="connsiteY70" fmla="*/ 872715 h 3882615"/>
              <a:gd name="connsiteX71" fmla="*/ 3359796 w 4177202"/>
              <a:gd name="connsiteY71" fmla="*/ 815565 h 3882615"/>
              <a:gd name="connsiteX72" fmla="*/ 3245496 w 4177202"/>
              <a:gd name="connsiteY72" fmla="*/ 739365 h 3882615"/>
              <a:gd name="connsiteX73" fmla="*/ 3207396 w 4177202"/>
              <a:gd name="connsiteY73" fmla="*/ 682215 h 3882615"/>
              <a:gd name="connsiteX74" fmla="*/ 3093096 w 4177202"/>
              <a:gd name="connsiteY74" fmla="*/ 644115 h 3882615"/>
              <a:gd name="connsiteX75" fmla="*/ 2940696 w 4177202"/>
              <a:gd name="connsiteY75" fmla="*/ 510765 h 3882615"/>
              <a:gd name="connsiteX76" fmla="*/ 2883546 w 4177202"/>
              <a:gd name="connsiteY76" fmla="*/ 472665 h 3882615"/>
              <a:gd name="connsiteX77" fmla="*/ 2826396 w 4177202"/>
              <a:gd name="connsiteY77" fmla="*/ 434565 h 3882615"/>
              <a:gd name="connsiteX78" fmla="*/ 2712096 w 4177202"/>
              <a:gd name="connsiteY78" fmla="*/ 396465 h 3882615"/>
              <a:gd name="connsiteX79" fmla="*/ 2654946 w 4177202"/>
              <a:gd name="connsiteY79" fmla="*/ 377415 h 3882615"/>
              <a:gd name="connsiteX80" fmla="*/ 2597796 w 4177202"/>
              <a:gd name="connsiteY80" fmla="*/ 339315 h 3882615"/>
              <a:gd name="connsiteX81" fmla="*/ 2540646 w 4177202"/>
              <a:gd name="connsiteY81" fmla="*/ 167865 h 3882615"/>
              <a:gd name="connsiteX82" fmla="*/ 2464446 w 4177202"/>
              <a:gd name="connsiteY82" fmla="*/ 15465 h 3882615"/>
              <a:gd name="connsiteX83" fmla="*/ 2407296 w 4177202"/>
              <a:gd name="connsiteY83" fmla="*/ 53565 h 3882615"/>
              <a:gd name="connsiteX84" fmla="*/ 2388246 w 4177202"/>
              <a:gd name="connsiteY84" fmla="*/ 358365 h 3882615"/>
              <a:gd name="connsiteX85" fmla="*/ 2369196 w 4177202"/>
              <a:gd name="connsiteY85" fmla="*/ 567915 h 3882615"/>
              <a:gd name="connsiteX86" fmla="*/ 2312046 w 4177202"/>
              <a:gd name="connsiteY86" fmla="*/ 606015 h 3882615"/>
              <a:gd name="connsiteX87" fmla="*/ 2140596 w 4177202"/>
              <a:gd name="connsiteY87" fmla="*/ 682215 h 3882615"/>
              <a:gd name="connsiteX88" fmla="*/ 2102496 w 4177202"/>
              <a:gd name="connsiteY88" fmla="*/ 739365 h 3882615"/>
              <a:gd name="connsiteX89" fmla="*/ 2045346 w 4177202"/>
              <a:gd name="connsiteY89" fmla="*/ 758415 h 3882615"/>
              <a:gd name="connsiteX90" fmla="*/ 1988196 w 4177202"/>
              <a:gd name="connsiteY90" fmla="*/ 796515 h 3882615"/>
              <a:gd name="connsiteX91" fmla="*/ 1911996 w 4177202"/>
              <a:gd name="connsiteY91" fmla="*/ 910815 h 3882615"/>
              <a:gd name="connsiteX92" fmla="*/ 1816746 w 4177202"/>
              <a:gd name="connsiteY92" fmla="*/ 1063215 h 3882615"/>
              <a:gd name="connsiteX93" fmla="*/ 1645296 w 4177202"/>
              <a:gd name="connsiteY93" fmla="*/ 1120365 h 3882615"/>
              <a:gd name="connsiteX94" fmla="*/ 1588146 w 4177202"/>
              <a:gd name="connsiteY94" fmla="*/ 1139415 h 3882615"/>
              <a:gd name="connsiteX95" fmla="*/ 1302396 w 4177202"/>
              <a:gd name="connsiteY95" fmla="*/ 1120365 h 3882615"/>
              <a:gd name="connsiteX96" fmla="*/ 1169046 w 4177202"/>
              <a:gd name="connsiteY96" fmla="*/ 987015 h 3882615"/>
              <a:gd name="connsiteX97" fmla="*/ 1149996 w 4177202"/>
              <a:gd name="connsiteY97" fmla="*/ 929865 h 3882615"/>
              <a:gd name="connsiteX98" fmla="*/ 1111896 w 4177202"/>
              <a:gd name="connsiteY98" fmla="*/ 872715 h 3882615"/>
              <a:gd name="connsiteX99" fmla="*/ 1130946 w 4177202"/>
              <a:gd name="connsiteY99" fmla="*/ 1006065 h 3882615"/>
              <a:gd name="connsiteX100" fmla="*/ 1169046 w 4177202"/>
              <a:gd name="connsiteY100" fmla="*/ 1120365 h 3882615"/>
              <a:gd name="connsiteX101" fmla="*/ 1188096 w 4177202"/>
              <a:gd name="connsiteY101" fmla="*/ 1482315 h 3882615"/>
              <a:gd name="connsiteX102" fmla="*/ 1169046 w 4177202"/>
              <a:gd name="connsiteY102" fmla="*/ 1558515 h 3882615"/>
              <a:gd name="connsiteX103" fmla="*/ 1111896 w 4177202"/>
              <a:gd name="connsiteY103" fmla="*/ 1596615 h 3882615"/>
              <a:gd name="connsiteX104" fmla="*/ 864246 w 4177202"/>
              <a:gd name="connsiteY104" fmla="*/ 1577565 h 3882615"/>
              <a:gd name="connsiteX105" fmla="*/ 730896 w 4177202"/>
              <a:gd name="connsiteY105" fmla="*/ 1558515 h 3882615"/>
              <a:gd name="connsiteX106" fmla="*/ 540396 w 4177202"/>
              <a:gd name="connsiteY106" fmla="*/ 1577565 h 388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177202" h="3882615">
                <a:moveTo>
                  <a:pt x="540396" y="1577565"/>
                </a:moveTo>
                <a:lnTo>
                  <a:pt x="540396" y="1577565"/>
                </a:lnTo>
                <a:cubicBezTo>
                  <a:pt x="495946" y="1539465"/>
                  <a:pt x="464537" y="1474321"/>
                  <a:pt x="407046" y="1463265"/>
                </a:cubicBezTo>
                <a:cubicBezTo>
                  <a:pt x="65029" y="1397493"/>
                  <a:pt x="0" y="1399514"/>
                  <a:pt x="64146" y="1634715"/>
                </a:cubicBezTo>
                <a:cubicBezTo>
                  <a:pt x="70170" y="1656804"/>
                  <a:pt x="89546" y="1672815"/>
                  <a:pt x="102246" y="1691865"/>
                </a:cubicBezTo>
                <a:cubicBezTo>
                  <a:pt x="108596" y="1761715"/>
                  <a:pt x="79213" y="1845305"/>
                  <a:pt x="121296" y="1901415"/>
                </a:cubicBezTo>
                <a:cubicBezTo>
                  <a:pt x="152013" y="1942371"/>
                  <a:pt x="223326" y="1911307"/>
                  <a:pt x="273696" y="1920465"/>
                </a:cubicBezTo>
                <a:cubicBezTo>
                  <a:pt x="327919" y="1930324"/>
                  <a:pt x="342240" y="1947111"/>
                  <a:pt x="387996" y="1977615"/>
                </a:cubicBezTo>
                <a:cubicBezTo>
                  <a:pt x="400696" y="1996665"/>
                  <a:pt x="408218" y="2020462"/>
                  <a:pt x="426096" y="2034765"/>
                </a:cubicBezTo>
                <a:cubicBezTo>
                  <a:pt x="441776" y="2047309"/>
                  <a:pt x="464789" y="2045905"/>
                  <a:pt x="483246" y="2053815"/>
                </a:cubicBezTo>
                <a:cubicBezTo>
                  <a:pt x="509348" y="2065002"/>
                  <a:pt x="532856" y="2081944"/>
                  <a:pt x="559446" y="2091915"/>
                </a:cubicBezTo>
                <a:cubicBezTo>
                  <a:pt x="608275" y="2110226"/>
                  <a:pt x="646741" y="2106988"/>
                  <a:pt x="692796" y="2130015"/>
                </a:cubicBezTo>
                <a:cubicBezTo>
                  <a:pt x="713274" y="2140254"/>
                  <a:pt x="730896" y="2155415"/>
                  <a:pt x="749946" y="2168115"/>
                </a:cubicBezTo>
                <a:cubicBezTo>
                  <a:pt x="762646" y="2187165"/>
                  <a:pt x="771857" y="2209076"/>
                  <a:pt x="788046" y="2225265"/>
                </a:cubicBezTo>
                <a:cubicBezTo>
                  <a:pt x="804235" y="2241454"/>
                  <a:pt x="830893" y="2245487"/>
                  <a:pt x="845196" y="2263365"/>
                </a:cubicBezTo>
                <a:cubicBezTo>
                  <a:pt x="857740" y="2279045"/>
                  <a:pt x="857896" y="2301465"/>
                  <a:pt x="864246" y="2320515"/>
                </a:cubicBezTo>
                <a:cubicBezTo>
                  <a:pt x="902346" y="2314165"/>
                  <a:pt x="941903" y="2313679"/>
                  <a:pt x="978546" y="2301465"/>
                </a:cubicBezTo>
                <a:cubicBezTo>
                  <a:pt x="1000266" y="2294225"/>
                  <a:pt x="1015218" y="2273604"/>
                  <a:pt x="1035696" y="2263365"/>
                </a:cubicBezTo>
                <a:cubicBezTo>
                  <a:pt x="1053657" y="2254385"/>
                  <a:pt x="1073796" y="2250665"/>
                  <a:pt x="1092846" y="2244315"/>
                </a:cubicBezTo>
                <a:cubicBezTo>
                  <a:pt x="1111896" y="2250665"/>
                  <a:pt x="1141016" y="2245404"/>
                  <a:pt x="1149996" y="2263365"/>
                </a:cubicBezTo>
                <a:cubicBezTo>
                  <a:pt x="1186282" y="2335936"/>
                  <a:pt x="1164510" y="2457494"/>
                  <a:pt x="1149996" y="2530065"/>
                </a:cubicBezTo>
                <a:cubicBezTo>
                  <a:pt x="1146058" y="2549756"/>
                  <a:pt x="1145145" y="2573016"/>
                  <a:pt x="1130946" y="2587215"/>
                </a:cubicBezTo>
                <a:cubicBezTo>
                  <a:pt x="1116747" y="2601414"/>
                  <a:pt x="1091757" y="2597285"/>
                  <a:pt x="1073796" y="2606265"/>
                </a:cubicBezTo>
                <a:cubicBezTo>
                  <a:pt x="1053318" y="2616504"/>
                  <a:pt x="1035696" y="2631665"/>
                  <a:pt x="1016646" y="2644365"/>
                </a:cubicBezTo>
                <a:cubicBezTo>
                  <a:pt x="969874" y="2714522"/>
                  <a:pt x="943468" y="2726610"/>
                  <a:pt x="997596" y="2834865"/>
                </a:cubicBezTo>
                <a:cubicBezTo>
                  <a:pt x="1006576" y="2852826"/>
                  <a:pt x="1037193" y="2844163"/>
                  <a:pt x="1054746" y="2853915"/>
                </a:cubicBezTo>
                <a:cubicBezTo>
                  <a:pt x="1094774" y="2876153"/>
                  <a:pt x="1169046" y="2930115"/>
                  <a:pt x="1169046" y="2930115"/>
                </a:cubicBezTo>
                <a:lnTo>
                  <a:pt x="1245246" y="3044415"/>
                </a:lnTo>
                <a:lnTo>
                  <a:pt x="1283346" y="3101565"/>
                </a:lnTo>
                <a:cubicBezTo>
                  <a:pt x="1308864" y="3203636"/>
                  <a:pt x="1306278" y="3182183"/>
                  <a:pt x="1321446" y="3311115"/>
                </a:cubicBezTo>
                <a:cubicBezTo>
                  <a:pt x="1328902" y="3374495"/>
                  <a:pt x="1321461" y="3440703"/>
                  <a:pt x="1340496" y="3501615"/>
                </a:cubicBezTo>
                <a:cubicBezTo>
                  <a:pt x="1354154" y="3545321"/>
                  <a:pt x="1391296" y="3577815"/>
                  <a:pt x="1416696" y="3615915"/>
                </a:cubicBezTo>
                <a:lnTo>
                  <a:pt x="1454796" y="3673065"/>
                </a:lnTo>
                <a:cubicBezTo>
                  <a:pt x="1467496" y="3692115"/>
                  <a:pt x="1471176" y="3722975"/>
                  <a:pt x="1492896" y="3730215"/>
                </a:cubicBezTo>
                <a:lnTo>
                  <a:pt x="1550046" y="3749265"/>
                </a:lnTo>
                <a:cubicBezTo>
                  <a:pt x="1570703" y="3811237"/>
                  <a:pt x="1558810" y="3814544"/>
                  <a:pt x="1626246" y="3844515"/>
                </a:cubicBezTo>
                <a:cubicBezTo>
                  <a:pt x="1662946" y="3860826"/>
                  <a:pt x="1740546" y="3882615"/>
                  <a:pt x="1740546" y="3882615"/>
                </a:cubicBezTo>
                <a:cubicBezTo>
                  <a:pt x="1765904" y="3874162"/>
                  <a:pt x="1842001" y="3854366"/>
                  <a:pt x="1854846" y="3825465"/>
                </a:cubicBezTo>
                <a:cubicBezTo>
                  <a:pt x="1873082" y="3784434"/>
                  <a:pt x="1857777" y="3734023"/>
                  <a:pt x="1873896" y="3692115"/>
                </a:cubicBezTo>
                <a:cubicBezTo>
                  <a:pt x="1890334" y="3649377"/>
                  <a:pt x="1950096" y="3577815"/>
                  <a:pt x="1950096" y="3577815"/>
                </a:cubicBezTo>
                <a:cubicBezTo>
                  <a:pt x="1965322" y="3501684"/>
                  <a:pt x="1969293" y="3418967"/>
                  <a:pt x="2045346" y="3368265"/>
                </a:cubicBezTo>
                <a:lnTo>
                  <a:pt x="2159646" y="3292065"/>
                </a:lnTo>
                <a:cubicBezTo>
                  <a:pt x="2206726" y="3056664"/>
                  <a:pt x="2161825" y="3155447"/>
                  <a:pt x="2273946" y="2987265"/>
                </a:cubicBezTo>
                <a:cubicBezTo>
                  <a:pt x="2286646" y="2968215"/>
                  <a:pt x="2304806" y="2951835"/>
                  <a:pt x="2312046" y="2930115"/>
                </a:cubicBezTo>
                <a:cubicBezTo>
                  <a:pt x="2318396" y="2911065"/>
                  <a:pt x="2316897" y="2887164"/>
                  <a:pt x="2331096" y="2872965"/>
                </a:cubicBezTo>
                <a:cubicBezTo>
                  <a:pt x="2345295" y="2858766"/>
                  <a:pt x="2369196" y="2860265"/>
                  <a:pt x="2388246" y="2853915"/>
                </a:cubicBezTo>
                <a:cubicBezTo>
                  <a:pt x="2400946" y="2834865"/>
                  <a:pt x="2416107" y="2817243"/>
                  <a:pt x="2426346" y="2796765"/>
                </a:cubicBezTo>
                <a:cubicBezTo>
                  <a:pt x="2461086" y="2727285"/>
                  <a:pt x="2431498" y="2685380"/>
                  <a:pt x="2521596" y="2625315"/>
                </a:cubicBezTo>
                <a:cubicBezTo>
                  <a:pt x="2685380" y="2516126"/>
                  <a:pt x="2478155" y="2647035"/>
                  <a:pt x="2635896" y="2568165"/>
                </a:cubicBezTo>
                <a:cubicBezTo>
                  <a:pt x="2690021" y="2541102"/>
                  <a:pt x="2688633" y="2517855"/>
                  <a:pt x="2750196" y="2511015"/>
                </a:cubicBezTo>
                <a:cubicBezTo>
                  <a:pt x="2845074" y="2500473"/>
                  <a:pt x="2940696" y="2498315"/>
                  <a:pt x="3035946" y="2491965"/>
                </a:cubicBezTo>
                <a:lnTo>
                  <a:pt x="3169296" y="2472915"/>
                </a:lnTo>
                <a:cubicBezTo>
                  <a:pt x="3207472" y="2467042"/>
                  <a:pt x="3245246" y="2458467"/>
                  <a:pt x="3283596" y="2453865"/>
                </a:cubicBezTo>
                <a:cubicBezTo>
                  <a:pt x="3404048" y="2439411"/>
                  <a:pt x="3645546" y="2415765"/>
                  <a:pt x="3645546" y="2415765"/>
                </a:cubicBezTo>
                <a:cubicBezTo>
                  <a:pt x="3664596" y="2403065"/>
                  <a:pt x="3682218" y="2387904"/>
                  <a:pt x="3702696" y="2377665"/>
                </a:cubicBezTo>
                <a:cubicBezTo>
                  <a:pt x="3720657" y="2368685"/>
                  <a:pt x="3742293" y="2368367"/>
                  <a:pt x="3759846" y="2358615"/>
                </a:cubicBezTo>
                <a:cubicBezTo>
                  <a:pt x="3799874" y="2336377"/>
                  <a:pt x="3836046" y="2307815"/>
                  <a:pt x="3874146" y="2282415"/>
                </a:cubicBezTo>
                <a:lnTo>
                  <a:pt x="3931296" y="2244315"/>
                </a:lnTo>
                <a:cubicBezTo>
                  <a:pt x="3943996" y="2206215"/>
                  <a:pt x="3947119" y="2163431"/>
                  <a:pt x="3969396" y="2130015"/>
                </a:cubicBezTo>
                <a:cubicBezTo>
                  <a:pt x="3982096" y="2110965"/>
                  <a:pt x="3998197" y="2093787"/>
                  <a:pt x="4007496" y="2072865"/>
                </a:cubicBezTo>
                <a:cubicBezTo>
                  <a:pt x="4058820" y="1957385"/>
                  <a:pt x="4038022" y="1964072"/>
                  <a:pt x="4064646" y="1844265"/>
                </a:cubicBezTo>
                <a:cubicBezTo>
                  <a:pt x="4069002" y="1824663"/>
                  <a:pt x="4078412" y="1806488"/>
                  <a:pt x="4083696" y="1787115"/>
                </a:cubicBezTo>
                <a:cubicBezTo>
                  <a:pt x="4097474" y="1736597"/>
                  <a:pt x="4105237" y="1684391"/>
                  <a:pt x="4121796" y="1634715"/>
                </a:cubicBezTo>
                <a:lnTo>
                  <a:pt x="4159896" y="1520415"/>
                </a:lnTo>
                <a:cubicBezTo>
                  <a:pt x="4153546" y="1380715"/>
                  <a:pt x="4177202" y="1236351"/>
                  <a:pt x="4140846" y="1101315"/>
                </a:cubicBezTo>
                <a:cubicBezTo>
                  <a:pt x="4128942" y="1057099"/>
                  <a:pt x="4069987" y="1039595"/>
                  <a:pt x="4026546" y="1025115"/>
                </a:cubicBezTo>
                <a:lnTo>
                  <a:pt x="3855096" y="967965"/>
                </a:lnTo>
                <a:cubicBezTo>
                  <a:pt x="3836046" y="961615"/>
                  <a:pt x="3817944" y="950733"/>
                  <a:pt x="3797946" y="948915"/>
                </a:cubicBezTo>
                <a:lnTo>
                  <a:pt x="3588396" y="929865"/>
                </a:lnTo>
                <a:cubicBezTo>
                  <a:pt x="3562996" y="923515"/>
                  <a:pt x="3537274" y="918338"/>
                  <a:pt x="3512196" y="910815"/>
                </a:cubicBezTo>
                <a:cubicBezTo>
                  <a:pt x="3473729" y="899275"/>
                  <a:pt x="3397896" y="872715"/>
                  <a:pt x="3397896" y="872715"/>
                </a:cubicBezTo>
                <a:cubicBezTo>
                  <a:pt x="3385196" y="853665"/>
                  <a:pt x="3377026" y="830642"/>
                  <a:pt x="3359796" y="815565"/>
                </a:cubicBezTo>
                <a:cubicBezTo>
                  <a:pt x="3325335" y="785412"/>
                  <a:pt x="3245496" y="739365"/>
                  <a:pt x="3245496" y="739365"/>
                </a:cubicBezTo>
                <a:cubicBezTo>
                  <a:pt x="3232796" y="720315"/>
                  <a:pt x="3226811" y="694349"/>
                  <a:pt x="3207396" y="682215"/>
                </a:cubicBezTo>
                <a:cubicBezTo>
                  <a:pt x="3173340" y="660930"/>
                  <a:pt x="3093096" y="644115"/>
                  <a:pt x="3093096" y="644115"/>
                </a:cubicBezTo>
                <a:cubicBezTo>
                  <a:pt x="3029596" y="548865"/>
                  <a:pt x="3074046" y="599665"/>
                  <a:pt x="2940696" y="510765"/>
                </a:cubicBezTo>
                <a:lnTo>
                  <a:pt x="2883546" y="472665"/>
                </a:lnTo>
                <a:cubicBezTo>
                  <a:pt x="2864496" y="459965"/>
                  <a:pt x="2848116" y="441805"/>
                  <a:pt x="2826396" y="434565"/>
                </a:cubicBezTo>
                <a:lnTo>
                  <a:pt x="2712096" y="396465"/>
                </a:lnTo>
                <a:cubicBezTo>
                  <a:pt x="2693046" y="390115"/>
                  <a:pt x="2671654" y="388554"/>
                  <a:pt x="2654946" y="377415"/>
                </a:cubicBezTo>
                <a:lnTo>
                  <a:pt x="2597796" y="339315"/>
                </a:lnTo>
                <a:cubicBezTo>
                  <a:pt x="2510457" y="208307"/>
                  <a:pt x="2507116" y="268456"/>
                  <a:pt x="2540646" y="167865"/>
                </a:cubicBezTo>
                <a:cubicBezTo>
                  <a:pt x="2534317" y="123563"/>
                  <a:pt x="2557234" y="0"/>
                  <a:pt x="2464446" y="15465"/>
                </a:cubicBezTo>
                <a:cubicBezTo>
                  <a:pt x="2441862" y="19229"/>
                  <a:pt x="2426346" y="40865"/>
                  <a:pt x="2407296" y="53565"/>
                </a:cubicBezTo>
                <a:cubicBezTo>
                  <a:pt x="2349015" y="228407"/>
                  <a:pt x="2365200" y="127903"/>
                  <a:pt x="2388246" y="358365"/>
                </a:cubicBezTo>
                <a:cubicBezTo>
                  <a:pt x="2381896" y="428215"/>
                  <a:pt x="2389823" y="500879"/>
                  <a:pt x="2369196" y="567915"/>
                </a:cubicBezTo>
                <a:cubicBezTo>
                  <a:pt x="2362463" y="589798"/>
                  <a:pt x="2332968" y="596716"/>
                  <a:pt x="2312046" y="606015"/>
                </a:cubicBezTo>
                <a:cubicBezTo>
                  <a:pt x="2108015" y="696695"/>
                  <a:pt x="2269934" y="595990"/>
                  <a:pt x="2140596" y="682215"/>
                </a:cubicBezTo>
                <a:cubicBezTo>
                  <a:pt x="2127896" y="701265"/>
                  <a:pt x="2120374" y="725062"/>
                  <a:pt x="2102496" y="739365"/>
                </a:cubicBezTo>
                <a:cubicBezTo>
                  <a:pt x="2086816" y="751909"/>
                  <a:pt x="2063307" y="749435"/>
                  <a:pt x="2045346" y="758415"/>
                </a:cubicBezTo>
                <a:cubicBezTo>
                  <a:pt x="2024868" y="768654"/>
                  <a:pt x="2007246" y="783815"/>
                  <a:pt x="1988196" y="796515"/>
                </a:cubicBezTo>
                <a:cubicBezTo>
                  <a:pt x="1962796" y="834615"/>
                  <a:pt x="1926476" y="867374"/>
                  <a:pt x="1911996" y="910815"/>
                </a:cubicBezTo>
                <a:cubicBezTo>
                  <a:pt x="1880470" y="1005393"/>
                  <a:pt x="1899437" y="1026464"/>
                  <a:pt x="1816746" y="1063215"/>
                </a:cubicBezTo>
                <a:lnTo>
                  <a:pt x="1645296" y="1120365"/>
                </a:lnTo>
                <a:lnTo>
                  <a:pt x="1588146" y="1139415"/>
                </a:lnTo>
                <a:cubicBezTo>
                  <a:pt x="1492896" y="1133065"/>
                  <a:pt x="1397274" y="1130907"/>
                  <a:pt x="1302396" y="1120365"/>
                </a:cubicBezTo>
                <a:cubicBezTo>
                  <a:pt x="1229430" y="1112258"/>
                  <a:pt x="1193391" y="1060050"/>
                  <a:pt x="1169046" y="987015"/>
                </a:cubicBezTo>
                <a:cubicBezTo>
                  <a:pt x="1162696" y="967965"/>
                  <a:pt x="1158976" y="947826"/>
                  <a:pt x="1149996" y="929865"/>
                </a:cubicBezTo>
                <a:cubicBezTo>
                  <a:pt x="1139757" y="909387"/>
                  <a:pt x="1124596" y="891765"/>
                  <a:pt x="1111896" y="872715"/>
                </a:cubicBezTo>
                <a:cubicBezTo>
                  <a:pt x="1118246" y="917165"/>
                  <a:pt x="1120850" y="962314"/>
                  <a:pt x="1130946" y="1006065"/>
                </a:cubicBezTo>
                <a:cubicBezTo>
                  <a:pt x="1139977" y="1045197"/>
                  <a:pt x="1169046" y="1120365"/>
                  <a:pt x="1169046" y="1120365"/>
                </a:cubicBezTo>
                <a:cubicBezTo>
                  <a:pt x="1175396" y="1241015"/>
                  <a:pt x="1188096" y="1361498"/>
                  <a:pt x="1188096" y="1482315"/>
                </a:cubicBezTo>
                <a:cubicBezTo>
                  <a:pt x="1188096" y="1508497"/>
                  <a:pt x="1183569" y="1536730"/>
                  <a:pt x="1169046" y="1558515"/>
                </a:cubicBezTo>
                <a:cubicBezTo>
                  <a:pt x="1156346" y="1577565"/>
                  <a:pt x="1130946" y="1583915"/>
                  <a:pt x="1111896" y="1596615"/>
                </a:cubicBezTo>
                <a:cubicBezTo>
                  <a:pt x="1029346" y="1590265"/>
                  <a:pt x="946629" y="1585803"/>
                  <a:pt x="864246" y="1577565"/>
                </a:cubicBezTo>
                <a:cubicBezTo>
                  <a:pt x="819568" y="1573097"/>
                  <a:pt x="775728" y="1561006"/>
                  <a:pt x="730896" y="1558515"/>
                </a:cubicBezTo>
                <a:cubicBezTo>
                  <a:pt x="661154" y="1554640"/>
                  <a:pt x="572146" y="1574390"/>
                  <a:pt x="540396" y="1577565"/>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orme libre 40"/>
          <p:cNvSpPr/>
          <p:nvPr/>
        </p:nvSpPr>
        <p:spPr>
          <a:xfrm>
            <a:off x="6408283" y="477245"/>
            <a:ext cx="1465717" cy="1970837"/>
          </a:xfrm>
          <a:custGeom>
            <a:avLst/>
            <a:gdLst>
              <a:gd name="connsiteX0" fmla="*/ 297317 w 1465717"/>
              <a:gd name="connsiteY0" fmla="*/ 18055 h 1970837"/>
              <a:gd name="connsiteX1" fmla="*/ 297317 w 1465717"/>
              <a:gd name="connsiteY1" fmla="*/ 18055 h 1970837"/>
              <a:gd name="connsiteX2" fmla="*/ 246517 w 1465717"/>
              <a:gd name="connsiteY2" fmla="*/ 119655 h 1970837"/>
              <a:gd name="connsiteX3" fmla="*/ 233817 w 1465717"/>
              <a:gd name="connsiteY3" fmla="*/ 157755 h 1970837"/>
              <a:gd name="connsiteX4" fmla="*/ 157617 w 1465717"/>
              <a:gd name="connsiteY4" fmla="*/ 208555 h 1970837"/>
              <a:gd name="connsiteX5" fmla="*/ 144917 w 1465717"/>
              <a:gd name="connsiteY5" fmla="*/ 246655 h 1970837"/>
              <a:gd name="connsiteX6" fmla="*/ 68717 w 1465717"/>
              <a:gd name="connsiteY6" fmla="*/ 297455 h 1970837"/>
              <a:gd name="connsiteX7" fmla="*/ 43317 w 1465717"/>
              <a:gd name="connsiteY7" fmla="*/ 335555 h 1970837"/>
              <a:gd name="connsiteX8" fmla="*/ 17917 w 1465717"/>
              <a:gd name="connsiteY8" fmla="*/ 411755 h 1970837"/>
              <a:gd name="connsiteX9" fmla="*/ 81417 w 1465717"/>
              <a:gd name="connsiteY9" fmla="*/ 653055 h 1970837"/>
              <a:gd name="connsiteX10" fmla="*/ 106817 w 1465717"/>
              <a:gd name="connsiteY10" fmla="*/ 691155 h 1970837"/>
              <a:gd name="connsiteX11" fmla="*/ 132217 w 1465717"/>
              <a:gd name="connsiteY11" fmla="*/ 767355 h 1970837"/>
              <a:gd name="connsiteX12" fmla="*/ 144917 w 1465717"/>
              <a:gd name="connsiteY12" fmla="*/ 907055 h 1970837"/>
              <a:gd name="connsiteX13" fmla="*/ 157617 w 1465717"/>
              <a:gd name="connsiteY13" fmla="*/ 945155 h 1970837"/>
              <a:gd name="connsiteX14" fmla="*/ 195717 w 1465717"/>
              <a:gd name="connsiteY14" fmla="*/ 970555 h 1970837"/>
              <a:gd name="connsiteX15" fmla="*/ 221117 w 1465717"/>
              <a:gd name="connsiteY15" fmla="*/ 1008655 h 1970837"/>
              <a:gd name="connsiteX16" fmla="*/ 310017 w 1465717"/>
              <a:gd name="connsiteY16" fmla="*/ 1122955 h 1970837"/>
              <a:gd name="connsiteX17" fmla="*/ 335417 w 1465717"/>
              <a:gd name="connsiteY17" fmla="*/ 1211855 h 1970837"/>
              <a:gd name="connsiteX18" fmla="*/ 310017 w 1465717"/>
              <a:gd name="connsiteY18" fmla="*/ 1376955 h 1970837"/>
              <a:gd name="connsiteX19" fmla="*/ 284617 w 1465717"/>
              <a:gd name="connsiteY19" fmla="*/ 1453155 h 1970837"/>
              <a:gd name="connsiteX20" fmla="*/ 233817 w 1465717"/>
              <a:gd name="connsiteY20" fmla="*/ 1529355 h 1970837"/>
              <a:gd name="connsiteX21" fmla="*/ 221117 w 1465717"/>
              <a:gd name="connsiteY21" fmla="*/ 1580155 h 1970837"/>
              <a:gd name="connsiteX22" fmla="*/ 208417 w 1465717"/>
              <a:gd name="connsiteY22" fmla="*/ 1618255 h 1970837"/>
              <a:gd name="connsiteX23" fmla="*/ 183017 w 1465717"/>
              <a:gd name="connsiteY23" fmla="*/ 1796055 h 1970837"/>
              <a:gd name="connsiteX24" fmla="*/ 157617 w 1465717"/>
              <a:gd name="connsiteY24" fmla="*/ 1872255 h 1970837"/>
              <a:gd name="connsiteX25" fmla="*/ 144917 w 1465717"/>
              <a:gd name="connsiteY25" fmla="*/ 1923055 h 1970837"/>
              <a:gd name="connsiteX26" fmla="*/ 132217 w 1465717"/>
              <a:gd name="connsiteY26" fmla="*/ 1961155 h 1970837"/>
              <a:gd name="connsiteX27" fmla="*/ 183017 w 1465717"/>
              <a:gd name="connsiteY27" fmla="*/ 1948455 h 1970837"/>
              <a:gd name="connsiteX28" fmla="*/ 233817 w 1465717"/>
              <a:gd name="connsiteY28" fmla="*/ 1923055 h 1970837"/>
              <a:gd name="connsiteX29" fmla="*/ 271917 w 1465717"/>
              <a:gd name="connsiteY29" fmla="*/ 1884955 h 1970837"/>
              <a:gd name="connsiteX30" fmla="*/ 360817 w 1465717"/>
              <a:gd name="connsiteY30" fmla="*/ 1872255 h 1970837"/>
              <a:gd name="connsiteX31" fmla="*/ 398917 w 1465717"/>
              <a:gd name="connsiteY31" fmla="*/ 1846855 h 1970837"/>
              <a:gd name="connsiteX32" fmla="*/ 475117 w 1465717"/>
              <a:gd name="connsiteY32" fmla="*/ 1821455 h 1970837"/>
              <a:gd name="connsiteX33" fmla="*/ 576717 w 1465717"/>
              <a:gd name="connsiteY33" fmla="*/ 1872255 h 1970837"/>
              <a:gd name="connsiteX34" fmla="*/ 652917 w 1465717"/>
              <a:gd name="connsiteY34" fmla="*/ 1897655 h 1970837"/>
              <a:gd name="connsiteX35" fmla="*/ 729117 w 1465717"/>
              <a:gd name="connsiteY35" fmla="*/ 1923055 h 1970837"/>
              <a:gd name="connsiteX36" fmla="*/ 767217 w 1465717"/>
              <a:gd name="connsiteY36" fmla="*/ 1935755 h 1970837"/>
              <a:gd name="connsiteX37" fmla="*/ 983117 w 1465717"/>
              <a:gd name="connsiteY37" fmla="*/ 1897655 h 1970837"/>
              <a:gd name="connsiteX38" fmla="*/ 1021217 w 1465717"/>
              <a:gd name="connsiteY38" fmla="*/ 1884955 h 1970837"/>
              <a:gd name="connsiteX39" fmla="*/ 1033917 w 1465717"/>
              <a:gd name="connsiteY39" fmla="*/ 1846855 h 1970837"/>
              <a:gd name="connsiteX40" fmla="*/ 1059317 w 1465717"/>
              <a:gd name="connsiteY40" fmla="*/ 1808755 h 1970837"/>
              <a:gd name="connsiteX41" fmla="*/ 1110117 w 1465717"/>
              <a:gd name="connsiteY41" fmla="*/ 1694455 h 1970837"/>
              <a:gd name="connsiteX42" fmla="*/ 1148217 w 1465717"/>
              <a:gd name="connsiteY42" fmla="*/ 1529355 h 1970837"/>
              <a:gd name="connsiteX43" fmla="*/ 1173617 w 1465717"/>
              <a:gd name="connsiteY43" fmla="*/ 1491255 h 1970837"/>
              <a:gd name="connsiteX44" fmla="*/ 1186317 w 1465717"/>
              <a:gd name="connsiteY44" fmla="*/ 1453155 h 1970837"/>
              <a:gd name="connsiteX45" fmla="*/ 1211717 w 1465717"/>
              <a:gd name="connsiteY45" fmla="*/ 1402355 h 1970837"/>
              <a:gd name="connsiteX46" fmla="*/ 1237117 w 1465717"/>
              <a:gd name="connsiteY46" fmla="*/ 1364255 h 1970837"/>
              <a:gd name="connsiteX47" fmla="*/ 1249817 w 1465717"/>
              <a:gd name="connsiteY47" fmla="*/ 1326155 h 1970837"/>
              <a:gd name="connsiteX48" fmla="*/ 1300617 w 1465717"/>
              <a:gd name="connsiteY48" fmla="*/ 1249955 h 1970837"/>
              <a:gd name="connsiteX49" fmla="*/ 1326017 w 1465717"/>
              <a:gd name="connsiteY49" fmla="*/ 1211855 h 1970837"/>
              <a:gd name="connsiteX50" fmla="*/ 1338717 w 1465717"/>
              <a:gd name="connsiteY50" fmla="*/ 1173755 h 1970837"/>
              <a:gd name="connsiteX51" fmla="*/ 1414917 w 1465717"/>
              <a:gd name="connsiteY51" fmla="*/ 1059455 h 1970837"/>
              <a:gd name="connsiteX52" fmla="*/ 1440317 w 1465717"/>
              <a:gd name="connsiteY52" fmla="*/ 1021355 h 1970837"/>
              <a:gd name="connsiteX53" fmla="*/ 1465717 w 1465717"/>
              <a:gd name="connsiteY53" fmla="*/ 945155 h 1970837"/>
              <a:gd name="connsiteX54" fmla="*/ 1453017 w 1465717"/>
              <a:gd name="connsiteY54" fmla="*/ 843555 h 1970837"/>
              <a:gd name="connsiteX55" fmla="*/ 1414917 w 1465717"/>
              <a:gd name="connsiteY55" fmla="*/ 818155 h 1970837"/>
              <a:gd name="connsiteX56" fmla="*/ 1326017 w 1465717"/>
              <a:gd name="connsiteY56" fmla="*/ 754655 h 1970837"/>
              <a:gd name="connsiteX57" fmla="*/ 1262517 w 1465717"/>
              <a:gd name="connsiteY57" fmla="*/ 678455 h 1970837"/>
              <a:gd name="connsiteX58" fmla="*/ 1211717 w 1465717"/>
              <a:gd name="connsiteY58" fmla="*/ 602255 h 1970837"/>
              <a:gd name="connsiteX59" fmla="*/ 1135517 w 1465717"/>
              <a:gd name="connsiteY59" fmla="*/ 487955 h 1970837"/>
              <a:gd name="connsiteX60" fmla="*/ 1110117 w 1465717"/>
              <a:gd name="connsiteY60" fmla="*/ 449855 h 1970837"/>
              <a:gd name="connsiteX61" fmla="*/ 1033917 w 1465717"/>
              <a:gd name="connsiteY61" fmla="*/ 424455 h 1970837"/>
              <a:gd name="connsiteX62" fmla="*/ 957717 w 1465717"/>
              <a:gd name="connsiteY62" fmla="*/ 348255 h 1970837"/>
              <a:gd name="connsiteX63" fmla="*/ 919617 w 1465717"/>
              <a:gd name="connsiteY63" fmla="*/ 310155 h 1970837"/>
              <a:gd name="connsiteX64" fmla="*/ 881517 w 1465717"/>
              <a:gd name="connsiteY64" fmla="*/ 284755 h 1970837"/>
              <a:gd name="connsiteX65" fmla="*/ 843417 w 1465717"/>
              <a:gd name="connsiteY65" fmla="*/ 272055 h 1970837"/>
              <a:gd name="connsiteX66" fmla="*/ 767217 w 1465717"/>
              <a:gd name="connsiteY66" fmla="*/ 221255 h 1970837"/>
              <a:gd name="connsiteX67" fmla="*/ 652917 w 1465717"/>
              <a:gd name="connsiteY67" fmla="*/ 145055 h 1970837"/>
              <a:gd name="connsiteX68" fmla="*/ 614817 w 1465717"/>
              <a:gd name="connsiteY68" fmla="*/ 119655 h 1970837"/>
              <a:gd name="connsiteX69" fmla="*/ 538617 w 1465717"/>
              <a:gd name="connsiteY69" fmla="*/ 94255 h 1970837"/>
              <a:gd name="connsiteX70" fmla="*/ 500517 w 1465717"/>
              <a:gd name="connsiteY70" fmla="*/ 81555 h 1970837"/>
              <a:gd name="connsiteX71" fmla="*/ 424317 w 1465717"/>
              <a:gd name="connsiteY71" fmla="*/ 43455 h 1970837"/>
              <a:gd name="connsiteX72" fmla="*/ 386217 w 1465717"/>
              <a:gd name="connsiteY72" fmla="*/ 18055 h 1970837"/>
              <a:gd name="connsiteX73" fmla="*/ 297317 w 1465717"/>
              <a:gd name="connsiteY73" fmla="*/ 18055 h 19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465717" h="1970837">
                <a:moveTo>
                  <a:pt x="297317" y="18055"/>
                </a:moveTo>
                <a:lnTo>
                  <a:pt x="297317" y="18055"/>
                </a:lnTo>
                <a:cubicBezTo>
                  <a:pt x="280384" y="51922"/>
                  <a:pt x="262185" y="85185"/>
                  <a:pt x="246517" y="119655"/>
                </a:cubicBezTo>
                <a:cubicBezTo>
                  <a:pt x="240977" y="131842"/>
                  <a:pt x="243283" y="148289"/>
                  <a:pt x="233817" y="157755"/>
                </a:cubicBezTo>
                <a:cubicBezTo>
                  <a:pt x="212231" y="179341"/>
                  <a:pt x="157617" y="208555"/>
                  <a:pt x="157617" y="208555"/>
                </a:cubicBezTo>
                <a:cubicBezTo>
                  <a:pt x="153384" y="221255"/>
                  <a:pt x="154383" y="237189"/>
                  <a:pt x="144917" y="246655"/>
                </a:cubicBezTo>
                <a:cubicBezTo>
                  <a:pt x="123331" y="268241"/>
                  <a:pt x="68717" y="297455"/>
                  <a:pt x="68717" y="297455"/>
                </a:cubicBezTo>
                <a:cubicBezTo>
                  <a:pt x="60250" y="310155"/>
                  <a:pt x="49516" y="321607"/>
                  <a:pt x="43317" y="335555"/>
                </a:cubicBezTo>
                <a:cubicBezTo>
                  <a:pt x="32443" y="360021"/>
                  <a:pt x="17917" y="411755"/>
                  <a:pt x="17917" y="411755"/>
                </a:cubicBezTo>
                <a:cubicBezTo>
                  <a:pt x="32958" y="607292"/>
                  <a:pt x="0" y="530929"/>
                  <a:pt x="81417" y="653055"/>
                </a:cubicBezTo>
                <a:cubicBezTo>
                  <a:pt x="89884" y="665755"/>
                  <a:pt x="101990" y="676675"/>
                  <a:pt x="106817" y="691155"/>
                </a:cubicBezTo>
                <a:lnTo>
                  <a:pt x="132217" y="767355"/>
                </a:lnTo>
                <a:cubicBezTo>
                  <a:pt x="136450" y="813922"/>
                  <a:pt x="138304" y="860766"/>
                  <a:pt x="144917" y="907055"/>
                </a:cubicBezTo>
                <a:cubicBezTo>
                  <a:pt x="146810" y="920307"/>
                  <a:pt x="149254" y="934702"/>
                  <a:pt x="157617" y="945155"/>
                </a:cubicBezTo>
                <a:cubicBezTo>
                  <a:pt x="167152" y="957074"/>
                  <a:pt x="183017" y="962088"/>
                  <a:pt x="195717" y="970555"/>
                </a:cubicBezTo>
                <a:cubicBezTo>
                  <a:pt x="204184" y="983255"/>
                  <a:pt x="211346" y="996929"/>
                  <a:pt x="221117" y="1008655"/>
                </a:cubicBezTo>
                <a:cubicBezTo>
                  <a:pt x="257643" y="1052486"/>
                  <a:pt x="288618" y="1058758"/>
                  <a:pt x="310017" y="1122955"/>
                </a:cubicBezTo>
                <a:cubicBezTo>
                  <a:pt x="328237" y="1177614"/>
                  <a:pt x="319470" y="1148068"/>
                  <a:pt x="335417" y="1211855"/>
                </a:cubicBezTo>
                <a:cubicBezTo>
                  <a:pt x="326473" y="1292349"/>
                  <a:pt x="329427" y="1312257"/>
                  <a:pt x="310017" y="1376955"/>
                </a:cubicBezTo>
                <a:cubicBezTo>
                  <a:pt x="302324" y="1402600"/>
                  <a:pt x="299469" y="1430878"/>
                  <a:pt x="284617" y="1453155"/>
                </a:cubicBezTo>
                <a:lnTo>
                  <a:pt x="233817" y="1529355"/>
                </a:lnTo>
                <a:cubicBezTo>
                  <a:pt x="229584" y="1546288"/>
                  <a:pt x="225912" y="1563372"/>
                  <a:pt x="221117" y="1580155"/>
                </a:cubicBezTo>
                <a:cubicBezTo>
                  <a:pt x="217439" y="1593027"/>
                  <a:pt x="210618" y="1605050"/>
                  <a:pt x="208417" y="1618255"/>
                </a:cubicBezTo>
                <a:cubicBezTo>
                  <a:pt x="194457" y="1702014"/>
                  <a:pt x="202602" y="1724243"/>
                  <a:pt x="183017" y="1796055"/>
                </a:cubicBezTo>
                <a:cubicBezTo>
                  <a:pt x="175972" y="1821886"/>
                  <a:pt x="164111" y="1846280"/>
                  <a:pt x="157617" y="1872255"/>
                </a:cubicBezTo>
                <a:cubicBezTo>
                  <a:pt x="153384" y="1889188"/>
                  <a:pt x="149712" y="1906272"/>
                  <a:pt x="144917" y="1923055"/>
                </a:cubicBezTo>
                <a:cubicBezTo>
                  <a:pt x="141239" y="1935927"/>
                  <a:pt x="121078" y="1953729"/>
                  <a:pt x="132217" y="1961155"/>
                </a:cubicBezTo>
                <a:cubicBezTo>
                  <a:pt x="146740" y="1970837"/>
                  <a:pt x="166674" y="1954584"/>
                  <a:pt x="183017" y="1948455"/>
                </a:cubicBezTo>
                <a:cubicBezTo>
                  <a:pt x="200744" y="1941808"/>
                  <a:pt x="218411" y="1934059"/>
                  <a:pt x="233817" y="1923055"/>
                </a:cubicBezTo>
                <a:cubicBezTo>
                  <a:pt x="248432" y="1912616"/>
                  <a:pt x="255241" y="1891625"/>
                  <a:pt x="271917" y="1884955"/>
                </a:cubicBezTo>
                <a:cubicBezTo>
                  <a:pt x="299710" y="1873838"/>
                  <a:pt x="331184" y="1876488"/>
                  <a:pt x="360817" y="1872255"/>
                </a:cubicBezTo>
                <a:cubicBezTo>
                  <a:pt x="373517" y="1863788"/>
                  <a:pt x="384969" y="1853054"/>
                  <a:pt x="398917" y="1846855"/>
                </a:cubicBezTo>
                <a:cubicBezTo>
                  <a:pt x="423383" y="1835981"/>
                  <a:pt x="475117" y="1821455"/>
                  <a:pt x="475117" y="1821455"/>
                </a:cubicBezTo>
                <a:cubicBezTo>
                  <a:pt x="585430" y="1858226"/>
                  <a:pt x="411763" y="1797276"/>
                  <a:pt x="576717" y="1872255"/>
                </a:cubicBezTo>
                <a:cubicBezTo>
                  <a:pt x="601091" y="1883334"/>
                  <a:pt x="627517" y="1889188"/>
                  <a:pt x="652917" y="1897655"/>
                </a:cubicBezTo>
                <a:lnTo>
                  <a:pt x="729117" y="1923055"/>
                </a:lnTo>
                <a:lnTo>
                  <a:pt x="767217" y="1935755"/>
                </a:lnTo>
                <a:cubicBezTo>
                  <a:pt x="887776" y="1895569"/>
                  <a:pt x="816753" y="1912779"/>
                  <a:pt x="983117" y="1897655"/>
                </a:cubicBezTo>
                <a:cubicBezTo>
                  <a:pt x="995817" y="1893422"/>
                  <a:pt x="1011751" y="1894421"/>
                  <a:pt x="1021217" y="1884955"/>
                </a:cubicBezTo>
                <a:cubicBezTo>
                  <a:pt x="1030683" y="1875489"/>
                  <a:pt x="1027930" y="1858829"/>
                  <a:pt x="1033917" y="1846855"/>
                </a:cubicBezTo>
                <a:cubicBezTo>
                  <a:pt x="1040743" y="1833203"/>
                  <a:pt x="1053118" y="1822703"/>
                  <a:pt x="1059317" y="1808755"/>
                </a:cubicBezTo>
                <a:cubicBezTo>
                  <a:pt x="1119770" y="1672735"/>
                  <a:pt x="1052634" y="1780680"/>
                  <a:pt x="1110117" y="1694455"/>
                </a:cubicBezTo>
                <a:cubicBezTo>
                  <a:pt x="1115972" y="1653469"/>
                  <a:pt x="1122860" y="1567391"/>
                  <a:pt x="1148217" y="1529355"/>
                </a:cubicBezTo>
                <a:cubicBezTo>
                  <a:pt x="1156684" y="1516655"/>
                  <a:pt x="1166791" y="1504907"/>
                  <a:pt x="1173617" y="1491255"/>
                </a:cubicBezTo>
                <a:cubicBezTo>
                  <a:pt x="1179604" y="1479281"/>
                  <a:pt x="1181044" y="1465460"/>
                  <a:pt x="1186317" y="1453155"/>
                </a:cubicBezTo>
                <a:cubicBezTo>
                  <a:pt x="1193775" y="1435754"/>
                  <a:pt x="1202324" y="1418793"/>
                  <a:pt x="1211717" y="1402355"/>
                </a:cubicBezTo>
                <a:cubicBezTo>
                  <a:pt x="1219290" y="1389103"/>
                  <a:pt x="1230291" y="1377907"/>
                  <a:pt x="1237117" y="1364255"/>
                </a:cubicBezTo>
                <a:cubicBezTo>
                  <a:pt x="1243104" y="1352281"/>
                  <a:pt x="1243316" y="1337857"/>
                  <a:pt x="1249817" y="1326155"/>
                </a:cubicBezTo>
                <a:cubicBezTo>
                  <a:pt x="1264642" y="1299470"/>
                  <a:pt x="1283684" y="1275355"/>
                  <a:pt x="1300617" y="1249955"/>
                </a:cubicBezTo>
                <a:cubicBezTo>
                  <a:pt x="1309084" y="1237255"/>
                  <a:pt x="1321190" y="1226335"/>
                  <a:pt x="1326017" y="1211855"/>
                </a:cubicBezTo>
                <a:cubicBezTo>
                  <a:pt x="1330250" y="1199155"/>
                  <a:pt x="1332216" y="1185457"/>
                  <a:pt x="1338717" y="1173755"/>
                </a:cubicBezTo>
                <a:lnTo>
                  <a:pt x="1414917" y="1059455"/>
                </a:lnTo>
                <a:cubicBezTo>
                  <a:pt x="1423384" y="1046755"/>
                  <a:pt x="1435490" y="1035835"/>
                  <a:pt x="1440317" y="1021355"/>
                </a:cubicBezTo>
                <a:lnTo>
                  <a:pt x="1465717" y="945155"/>
                </a:lnTo>
                <a:cubicBezTo>
                  <a:pt x="1461484" y="911288"/>
                  <a:pt x="1465693" y="875244"/>
                  <a:pt x="1453017" y="843555"/>
                </a:cubicBezTo>
                <a:cubicBezTo>
                  <a:pt x="1447348" y="829383"/>
                  <a:pt x="1427337" y="827027"/>
                  <a:pt x="1414917" y="818155"/>
                </a:cubicBezTo>
                <a:cubicBezTo>
                  <a:pt x="1304648" y="739391"/>
                  <a:pt x="1415807" y="814515"/>
                  <a:pt x="1326017" y="754655"/>
                </a:cubicBezTo>
                <a:cubicBezTo>
                  <a:pt x="1235253" y="618509"/>
                  <a:pt x="1376600" y="825134"/>
                  <a:pt x="1262517" y="678455"/>
                </a:cubicBezTo>
                <a:cubicBezTo>
                  <a:pt x="1243775" y="654358"/>
                  <a:pt x="1228650" y="627655"/>
                  <a:pt x="1211717" y="602255"/>
                </a:cubicBezTo>
                <a:lnTo>
                  <a:pt x="1135517" y="487955"/>
                </a:lnTo>
                <a:cubicBezTo>
                  <a:pt x="1127050" y="475255"/>
                  <a:pt x="1124597" y="454682"/>
                  <a:pt x="1110117" y="449855"/>
                </a:cubicBezTo>
                <a:lnTo>
                  <a:pt x="1033917" y="424455"/>
                </a:lnTo>
                <a:lnTo>
                  <a:pt x="957717" y="348255"/>
                </a:lnTo>
                <a:cubicBezTo>
                  <a:pt x="945017" y="335555"/>
                  <a:pt x="934561" y="320118"/>
                  <a:pt x="919617" y="310155"/>
                </a:cubicBezTo>
                <a:cubicBezTo>
                  <a:pt x="906917" y="301688"/>
                  <a:pt x="895169" y="291581"/>
                  <a:pt x="881517" y="284755"/>
                </a:cubicBezTo>
                <a:cubicBezTo>
                  <a:pt x="869543" y="278768"/>
                  <a:pt x="855119" y="278556"/>
                  <a:pt x="843417" y="272055"/>
                </a:cubicBezTo>
                <a:cubicBezTo>
                  <a:pt x="816732" y="257230"/>
                  <a:pt x="792617" y="238188"/>
                  <a:pt x="767217" y="221255"/>
                </a:cubicBezTo>
                <a:lnTo>
                  <a:pt x="652917" y="145055"/>
                </a:lnTo>
                <a:cubicBezTo>
                  <a:pt x="640217" y="136588"/>
                  <a:pt x="629297" y="124482"/>
                  <a:pt x="614817" y="119655"/>
                </a:cubicBezTo>
                <a:lnTo>
                  <a:pt x="538617" y="94255"/>
                </a:lnTo>
                <a:cubicBezTo>
                  <a:pt x="525917" y="90022"/>
                  <a:pt x="511656" y="88981"/>
                  <a:pt x="500517" y="81555"/>
                </a:cubicBezTo>
                <a:cubicBezTo>
                  <a:pt x="391328" y="8762"/>
                  <a:pt x="529477" y="96035"/>
                  <a:pt x="424317" y="43455"/>
                </a:cubicBezTo>
                <a:cubicBezTo>
                  <a:pt x="410665" y="36629"/>
                  <a:pt x="399869" y="24881"/>
                  <a:pt x="386217" y="18055"/>
                </a:cubicBezTo>
                <a:cubicBezTo>
                  <a:pt x="350107" y="0"/>
                  <a:pt x="312134" y="18055"/>
                  <a:pt x="297317" y="18055"/>
                </a:cubicBez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48"/>
          <p:cNvSpPr/>
          <p:nvPr/>
        </p:nvSpPr>
        <p:spPr>
          <a:xfrm>
            <a:off x="3779912" y="2708920"/>
            <a:ext cx="560483" cy="2515031"/>
          </a:xfrm>
          <a:custGeom>
            <a:avLst/>
            <a:gdLst>
              <a:gd name="connsiteX0" fmla="*/ 1567 w 560483"/>
              <a:gd name="connsiteY0" fmla="*/ 95250 h 2515031"/>
              <a:gd name="connsiteX1" fmla="*/ 1567 w 560483"/>
              <a:gd name="connsiteY1" fmla="*/ 95250 h 2515031"/>
              <a:gd name="connsiteX2" fmla="*/ 39667 w 560483"/>
              <a:gd name="connsiteY2" fmla="*/ 266700 h 2515031"/>
              <a:gd name="connsiteX3" fmla="*/ 77767 w 560483"/>
              <a:gd name="connsiteY3" fmla="*/ 419100 h 2515031"/>
              <a:gd name="connsiteX4" fmla="*/ 96817 w 560483"/>
              <a:gd name="connsiteY4" fmla="*/ 533400 h 2515031"/>
              <a:gd name="connsiteX5" fmla="*/ 77767 w 560483"/>
              <a:gd name="connsiteY5" fmla="*/ 971550 h 2515031"/>
              <a:gd name="connsiteX6" fmla="*/ 39667 w 560483"/>
              <a:gd name="connsiteY6" fmla="*/ 1085850 h 2515031"/>
              <a:gd name="connsiteX7" fmla="*/ 58717 w 560483"/>
              <a:gd name="connsiteY7" fmla="*/ 1543050 h 2515031"/>
              <a:gd name="connsiteX8" fmla="*/ 77767 w 560483"/>
              <a:gd name="connsiteY8" fmla="*/ 1600200 h 2515031"/>
              <a:gd name="connsiteX9" fmla="*/ 96817 w 560483"/>
              <a:gd name="connsiteY9" fmla="*/ 1714500 h 2515031"/>
              <a:gd name="connsiteX10" fmla="*/ 115867 w 560483"/>
              <a:gd name="connsiteY10" fmla="*/ 2209800 h 2515031"/>
              <a:gd name="connsiteX11" fmla="*/ 153967 w 560483"/>
              <a:gd name="connsiteY11" fmla="*/ 2266950 h 2515031"/>
              <a:gd name="connsiteX12" fmla="*/ 173017 w 560483"/>
              <a:gd name="connsiteY12" fmla="*/ 2324100 h 2515031"/>
              <a:gd name="connsiteX13" fmla="*/ 230167 w 560483"/>
              <a:gd name="connsiteY13" fmla="*/ 2362200 h 2515031"/>
              <a:gd name="connsiteX14" fmla="*/ 325417 w 560483"/>
              <a:gd name="connsiteY14" fmla="*/ 2476500 h 2515031"/>
              <a:gd name="connsiteX15" fmla="*/ 382567 w 560483"/>
              <a:gd name="connsiteY15" fmla="*/ 2514600 h 2515031"/>
              <a:gd name="connsiteX16" fmla="*/ 439717 w 560483"/>
              <a:gd name="connsiteY16" fmla="*/ 2495550 h 2515031"/>
              <a:gd name="connsiteX17" fmla="*/ 382567 w 560483"/>
              <a:gd name="connsiteY17" fmla="*/ 2305050 h 2515031"/>
              <a:gd name="connsiteX18" fmla="*/ 401617 w 560483"/>
              <a:gd name="connsiteY18" fmla="*/ 1809750 h 2515031"/>
              <a:gd name="connsiteX19" fmla="*/ 420667 w 560483"/>
              <a:gd name="connsiteY19" fmla="*/ 1695450 h 2515031"/>
              <a:gd name="connsiteX20" fmla="*/ 458767 w 560483"/>
              <a:gd name="connsiteY20" fmla="*/ 933450 h 2515031"/>
              <a:gd name="connsiteX21" fmla="*/ 477817 w 560483"/>
              <a:gd name="connsiteY21" fmla="*/ 666750 h 2515031"/>
              <a:gd name="connsiteX22" fmla="*/ 477817 w 560483"/>
              <a:gd name="connsiteY22" fmla="*/ 0 h 2515031"/>
              <a:gd name="connsiteX23" fmla="*/ 211117 w 560483"/>
              <a:gd name="connsiteY23" fmla="*/ 19050 h 2515031"/>
              <a:gd name="connsiteX24" fmla="*/ 153967 w 560483"/>
              <a:gd name="connsiteY24" fmla="*/ 38100 h 2515031"/>
              <a:gd name="connsiteX25" fmla="*/ 1567 w 560483"/>
              <a:gd name="connsiteY25" fmla="*/ 95250 h 251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483" h="2515031">
                <a:moveTo>
                  <a:pt x="1567" y="95250"/>
                </a:moveTo>
                <a:lnTo>
                  <a:pt x="1567" y="95250"/>
                </a:lnTo>
                <a:cubicBezTo>
                  <a:pt x="14267" y="152400"/>
                  <a:pt x="26258" y="209712"/>
                  <a:pt x="39667" y="266700"/>
                </a:cubicBezTo>
                <a:cubicBezTo>
                  <a:pt x="51660" y="317671"/>
                  <a:pt x="69159" y="367449"/>
                  <a:pt x="77767" y="419100"/>
                </a:cubicBezTo>
                <a:lnTo>
                  <a:pt x="96817" y="533400"/>
                </a:lnTo>
                <a:cubicBezTo>
                  <a:pt x="90467" y="679450"/>
                  <a:pt x="92810" y="826138"/>
                  <a:pt x="77767" y="971550"/>
                </a:cubicBezTo>
                <a:cubicBezTo>
                  <a:pt x="73634" y="1011498"/>
                  <a:pt x="39667" y="1085850"/>
                  <a:pt x="39667" y="1085850"/>
                </a:cubicBezTo>
                <a:cubicBezTo>
                  <a:pt x="46017" y="1238250"/>
                  <a:pt x="47449" y="1390935"/>
                  <a:pt x="58717" y="1543050"/>
                </a:cubicBezTo>
                <a:cubicBezTo>
                  <a:pt x="60200" y="1563076"/>
                  <a:pt x="73411" y="1580598"/>
                  <a:pt x="77767" y="1600200"/>
                </a:cubicBezTo>
                <a:cubicBezTo>
                  <a:pt x="86146" y="1637906"/>
                  <a:pt x="90467" y="1676400"/>
                  <a:pt x="96817" y="1714500"/>
                </a:cubicBezTo>
                <a:cubicBezTo>
                  <a:pt x="103167" y="1879600"/>
                  <a:pt x="98866" y="2045455"/>
                  <a:pt x="115867" y="2209800"/>
                </a:cubicBezTo>
                <a:cubicBezTo>
                  <a:pt x="118223" y="2232574"/>
                  <a:pt x="143728" y="2246472"/>
                  <a:pt x="153967" y="2266950"/>
                </a:cubicBezTo>
                <a:cubicBezTo>
                  <a:pt x="162947" y="2284911"/>
                  <a:pt x="160473" y="2308420"/>
                  <a:pt x="173017" y="2324100"/>
                </a:cubicBezTo>
                <a:cubicBezTo>
                  <a:pt x="187320" y="2341978"/>
                  <a:pt x="211117" y="2349500"/>
                  <a:pt x="230167" y="2362200"/>
                </a:cubicBezTo>
                <a:cubicBezTo>
                  <a:pt x="267629" y="2418394"/>
                  <a:pt x="270412" y="2430663"/>
                  <a:pt x="325417" y="2476500"/>
                </a:cubicBezTo>
                <a:cubicBezTo>
                  <a:pt x="343006" y="2491157"/>
                  <a:pt x="363517" y="2501900"/>
                  <a:pt x="382567" y="2514600"/>
                </a:cubicBezTo>
                <a:cubicBezTo>
                  <a:pt x="401617" y="2508250"/>
                  <a:pt x="434847" y="2515031"/>
                  <a:pt x="439717" y="2495550"/>
                </a:cubicBezTo>
                <a:cubicBezTo>
                  <a:pt x="462005" y="2406398"/>
                  <a:pt x="422844" y="2365466"/>
                  <a:pt x="382567" y="2305050"/>
                </a:cubicBezTo>
                <a:cubicBezTo>
                  <a:pt x="388917" y="2139950"/>
                  <a:pt x="391311" y="1974650"/>
                  <a:pt x="401617" y="1809750"/>
                </a:cubicBezTo>
                <a:cubicBezTo>
                  <a:pt x="404026" y="1771200"/>
                  <a:pt x="418872" y="1734034"/>
                  <a:pt x="420667" y="1695450"/>
                </a:cubicBezTo>
                <a:cubicBezTo>
                  <a:pt x="456675" y="921281"/>
                  <a:pt x="363990" y="1217782"/>
                  <a:pt x="458767" y="933450"/>
                </a:cubicBezTo>
                <a:cubicBezTo>
                  <a:pt x="465117" y="844550"/>
                  <a:pt x="473946" y="755792"/>
                  <a:pt x="477817" y="666750"/>
                </a:cubicBezTo>
                <a:cubicBezTo>
                  <a:pt x="504306" y="57513"/>
                  <a:pt x="560483" y="247998"/>
                  <a:pt x="477817" y="0"/>
                </a:cubicBezTo>
                <a:cubicBezTo>
                  <a:pt x="388917" y="6350"/>
                  <a:pt x="299633" y="8636"/>
                  <a:pt x="211117" y="19050"/>
                </a:cubicBezTo>
                <a:cubicBezTo>
                  <a:pt x="191174" y="21396"/>
                  <a:pt x="173569" y="33744"/>
                  <a:pt x="153967" y="38100"/>
                </a:cubicBezTo>
                <a:cubicBezTo>
                  <a:pt x="0" y="72315"/>
                  <a:pt x="26967" y="85725"/>
                  <a:pt x="1567" y="95250"/>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843808" y="1556792"/>
            <a:ext cx="648072" cy="432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rot="5400000">
            <a:off x="1439652" y="2672916"/>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46"/>
          <p:cNvSpPr/>
          <p:nvPr/>
        </p:nvSpPr>
        <p:spPr>
          <a:xfrm>
            <a:off x="1962150" y="2838450"/>
            <a:ext cx="1438871" cy="2802661"/>
          </a:xfrm>
          <a:custGeom>
            <a:avLst/>
            <a:gdLst>
              <a:gd name="connsiteX0" fmla="*/ 0 w 1438871"/>
              <a:gd name="connsiteY0" fmla="*/ 647700 h 2802661"/>
              <a:gd name="connsiteX1" fmla="*/ 0 w 1438871"/>
              <a:gd name="connsiteY1" fmla="*/ 647700 h 2802661"/>
              <a:gd name="connsiteX2" fmla="*/ 76200 w 1438871"/>
              <a:gd name="connsiteY2" fmla="*/ 876300 h 2802661"/>
              <a:gd name="connsiteX3" fmla="*/ 95250 w 1438871"/>
              <a:gd name="connsiteY3" fmla="*/ 933450 h 2802661"/>
              <a:gd name="connsiteX4" fmla="*/ 133350 w 1438871"/>
              <a:gd name="connsiteY4" fmla="*/ 990600 h 2802661"/>
              <a:gd name="connsiteX5" fmla="*/ 152400 w 1438871"/>
              <a:gd name="connsiteY5" fmla="*/ 1104900 h 2802661"/>
              <a:gd name="connsiteX6" fmla="*/ 171450 w 1438871"/>
              <a:gd name="connsiteY6" fmla="*/ 1371600 h 2802661"/>
              <a:gd name="connsiteX7" fmla="*/ 209550 w 1438871"/>
              <a:gd name="connsiteY7" fmla="*/ 1485900 h 2802661"/>
              <a:gd name="connsiteX8" fmla="*/ 228600 w 1438871"/>
              <a:gd name="connsiteY8" fmla="*/ 1543050 h 2802661"/>
              <a:gd name="connsiteX9" fmla="*/ 247650 w 1438871"/>
              <a:gd name="connsiteY9" fmla="*/ 1828800 h 2802661"/>
              <a:gd name="connsiteX10" fmla="*/ 247650 w 1438871"/>
              <a:gd name="connsiteY10" fmla="*/ 2076450 h 2802661"/>
              <a:gd name="connsiteX11" fmla="*/ 95250 w 1438871"/>
              <a:gd name="connsiteY11" fmla="*/ 2247900 h 2802661"/>
              <a:gd name="connsiteX12" fmla="*/ 19050 w 1438871"/>
              <a:gd name="connsiteY12" fmla="*/ 2362200 h 2802661"/>
              <a:gd name="connsiteX13" fmla="*/ 38100 w 1438871"/>
              <a:gd name="connsiteY13" fmla="*/ 2419350 h 2802661"/>
              <a:gd name="connsiteX14" fmla="*/ 152400 w 1438871"/>
              <a:gd name="connsiteY14" fmla="*/ 2457450 h 2802661"/>
              <a:gd name="connsiteX15" fmla="*/ 323850 w 1438871"/>
              <a:gd name="connsiteY15" fmla="*/ 2514600 h 2802661"/>
              <a:gd name="connsiteX16" fmla="*/ 533400 w 1438871"/>
              <a:gd name="connsiteY16" fmla="*/ 2571750 h 2802661"/>
              <a:gd name="connsiteX17" fmla="*/ 609600 w 1438871"/>
              <a:gd name="connsiteY17" fmla="*/ 2590800 h 2802661"/>
              <a:gd name="connsiteX18" fmla="*/ 781050 w 1438871"/>
              <a:gd name="connsiteY18" fmla="*/ 2647950 h 2802661"/>
              <a:gd name="connsiteX19" fmla="*/ 838200 w 1438871"/>
              <a:gd name="connsiteY19" fmla="*/ 2667000 h 2802661"/>
              <a:gd name="connsiteX20" fmla="*/ 914400 w 1438871"/>
              <a:gd name="connsiteY20" fmla="*/ 2686050 h 2802661"/>
              <a:gd name="connsiteX21" fmla="*/ 1028700 w 1438871"/>
              <a:gd name="connsiteY21" fmla="*/ 2724150 h 2802661"/>
              <a:gd name="connsiteX22" fmla="*/ 1085850 w 1438871"/>
              <a:gd name="connsiteY22" fmla="*/ 2743200 h 2802661"/>
              <a:gd name="connsiteX23" fmla="*/ 1257300 w 1438871"/>
              <a:gd name="connsiteY23" fmla="*/ 2781300 h 2802661"/>
              <a:gd name="connsiteX24" fmla="*/ 1409700 w 1438871"/>
              <a:gd name="connsiteY24" fmla="*/ 2762250 h 2802661"/>
              <a:gd name="connsiteX25" fmla="*/ 1352550 w 1438871"/>
              <a:gd name="connsiteY25" fmla="*/ 2552700 h 2802661"/>
              <a:gd name="connsiteX26" fmla="*/ 1162050 w 1438871"/>
              <a:gd name="connsiteY26" fmla="*/ 2438400 h 2802661"/>
              <a:gd name="connsiteX27" fmla="*/ 1047750 w 1438871"/>
              <a:gd name="connsiteY27" fmla="*/ 2400300 h 2802661"/>
              <a:gd name="connsiteX28" fmla="*/ 990600 w 1438871"/>
              <a:gd name="connsiteY28" fmla="*/ 2381250 h 2802661"/>
              <a:gd name="connsiteX29" fmla="*/ 857250 w 1438871"/>
              <a:gd name="connsiteY29" fmla="*/ 2362200 h 2802661"/>
              <a:gd name="connsiteX30" fmla="*/ 742950 w 1438871"/>
              <a:gd name="connsiteY30" fmla="*/ 2324100 h 2802661"/>
              <a:gd name="connsiteX31" fmla="*/ 685800 w 1438871"/>
              <a:gd name="connsiteY31" fmla="*/ 2305050 h 2802661"/>
              <a:gd name="connsiteX32" fmla="*/ 571500 w 1438871"/>
              <a:gd name="connsiteY32" fmla="*/ 2228850 h 2802661"/>
              <a:gd name="connsiteX33" fmla="*/ 495300 w 1438871"/>
              <a:gd name="connsiteY33" fmla="*/ 2114550 h 2802661"/>
              <a:gd name="connsiteX34" fmla="*/ 457200 w 1438871"/>
              <a:gd name="connsiteY34" fmla="*/ 2057400 h 2802661"/>
              <a:gd name="connsiteX35" fmla="*/ 438150 w 1438871"/>
              <a:gd name="connsiteY35" fmla="*/ 2000250 h 2802661"/>
              <a:gd name="connsiteX36" fmla="*/ 400050 w 1438871"/>
              <a:gd name="connsiteY36" fmla="*/ 1943100 h 2802661"/>
              <a:gd name="connsiteX37" fmla="*/ 361950 w 1438871"/>
              <a:gd name="connsiteY37" fmla="*/ 1790700 h 2802661"/>
              <a:gd name="connsiteX38" fmla="*/ 342900 w 1438871"/>
              <a:gd name="connsiteY38" fmla="*/ 1733550 h 2802661"/>
              <a:gd name="connsiteX39" fmla="*/ 361950 w 1438871"/>
              <a:gd name="connsiteY39" fmla="*/ 1066800 h 2802661"/>
              <a:gd name="connsiteX40" fmla="*/ 400050 w 1438871"/>
              <a:gd name="connsiteY40" fmla="*/ 952500 h 2802661"/>
              <a:gd name="connsiteX41" fmla="*/ 438150 w 1438871"/>
              <a:gd name="connsiteY41" fmla="*/ 895350 h 2802661"/>
              <a:gd name="connsiteX42" fmla="*/ 533400 w 1438871"/>
              <a:gd name="connsiteY42" fmla="*/ 723900 h 2802661"/>
              <a:gd name="connsiteX43" fmla="*/ 647700 w 1438871"/>
              <a:gd name="connsiteY43" fmla="*/ 647700 h 2802661"/>
              <a:gd name="connsiteX44" fmla="*/ 704850 w 1438871"/>
              <a:gd name="connsiteY44" fmla="*/ 609600 h 2802661"/>
              <a:gd name="connsiteX45" fmla="*/ 800100 w 1438871"/>
              <a:gd name="connsiteY45" fmla="*/ 514350 h 2802661"/>
              <a:gd name="connsiteX46" fmla="*/ 895350 w 1438871"/>
              <a:gd name="connsiteY46" fmla="*/ 400050 h 2802661"/>
              <a:gd name="connsiteX47" fmla="*/ 952500 w 1438871"/>
              <a:gd name="connsiteY47" fmla="*/ 361950 h 2802661"/>
              <a:gd name="connsiteX48" fmla="*/ 990600 w 1438871"/>
              <a:gd name="connsiteY48" fmla="*/ 304800 h 2802661"/>
              <a:gd name="connsiteX49" fmla="*/ 1047750 w 1438871"/>
              <a:gd name="connsiteY49" fmla="*/ 266700 h 2802661"/>
              <a:gd name="connsiteX50" fmla="*/ 1066800 w 1438871"/>
              <a:gd name="connsiteY50" fmla="*/ 209550 h 2802661"/>
              <a:gd name="connsiteX51" fmla="*/ 1143000 w 1438871"/>
              <a:gd name="connsiteY51" fmla="*/ 95250 h 2802661"/>
              <a:gd name="connsiteX52" fmla="*/ 1200150 w 1438871"/>
              <a:gd name="connsiteY52" fmla="*/ 0 h 2802661"/>
              <a:gd name="connsiteX53" fmla="*/ 0 w 1438871"/>
              <a:gd name="connsiteY53" fmla="*/ 647700 h 280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8871" h="2802661">
                <a:moveTo>
                  <a:pt x="0" y="647700"/>
                </a:moveTo>
                <a:lnTo>
                  <a:pt x="0" y="647700"/>
                </a:lnTo>
                <a:lnTo>
                  <a:pt x="76200" y="876300"/>
                </a:lnTo>
                <a:cubicBezTo>
                  <a:pt x="82550" y="895350"/>
                  <a:pt x="84111" y="916742"/>
                  <a:pt x="95250" y="933450"/>
                </a:cubicBezTo>
                <a:lnTo>
                  <a:pt x="133350" y="990600"/>
                </a:lnTo>
                <a:cubicBezTo>
                  <a:pt x="139700" y="1028700"/>
                  <a:pt x="148557" y="1066466"/>
                  <a:pt x="152400" y="1104900"/>
                </a:cubicBezTo>
                <a:cubicBezTo>
                  <a:pt x="161268" y="1193584"/>
                  <a:pt x="158229" y="1283460"/>
                  <a:pt x="171450" y="1371600"/>
                </a:cubicBezTo>
                <a:cubicBezTo>
                  <a:pt x="177407" y="1411317"/>
                  <a:pt x="196850" y="1447800"/>
                  <a:pt x="209550" y="1485900"/>
                </a:cubicBezTo>
                <a:lnTo>
                  <a:pt x="228600" y="1543050"/>
                </a:lnTo>
                <a:cubicBezTo>
                  <a:pt x="234950" y="1638300"/>
                  <a:pt x="238151" y="1733812"/>
                  <a:pt x="247650" y="1828800"/>
                </a:cubicBezTo>
                <a:cubicBezTo>
                  <a:pt x="261472" y="1967019"/>
                  <a:pt x="294857" y="1903356"/>
                  <a:pt x="247650" y="2076450"/>
                </a:cubicBezTo>
                <a:cubicBezTo>
                  <a:pt x="234854" y="2123367"/>
                  <a:pt x="95850" y="2247001"/>
                  <a:pt x="95250" y="2247900"/>
                </a:cubicBezTo>
                <a:lnTo>
                  <a:pt x="19050" y="2362200"/>
                </a:lnTo>
                <a:cubicBezTo>
                  <a:pt x="25400" y="2381250"/>
                  <a:pt x="21760" y="2407678"/>
                  <a:pt x="38100" y="2419350"/>
                </a:cubicBezTo>
                <a:cubicBezTo>
                  <a:pt x="70780" y="2442693"/>
                  <a:pt x="114300" y="2444750"/>
                  <a:pt x="152400" y="2457450"/>
                </a:cubicBezTo>
                <a:lnTo>
                  <a:pt x="323850" y="2514600"/>
                </a:lnTo>
                <a:cubicBezTo>
                  <a:pt x="430676" y="2550209"/>
                  <a:pt x="361519" y="2528780"/>
                  <a:pt x="533400" y="2571750"/>
                </a:cubicBezTo>
                <a:cubicBezTo>
                  <a:pt x="558800" y="2578100"/>
                  <a:pt x="584762" y="2582521"/>
                  <a:pt x="609600" y="2590800"/>
                </a:cubicBezTo>
                <a:lnTo>
                  <a:pt x="781050" y="2647950"/>
                </a:lnTo>
                <a:cubicBezTo>
                  <a:pt x="800100" y="2654300"/>
                  <a:pt x="818719" y="2662130"/>
                  <a:pt x="838200" y="2667000"/>
                </a:cubicBezTo>
                <a:cubicBezTo>
                  <a:pt x="863600" y="2673350"/>
                  <a:pt x="889322" y="2678527"/>
                  <a:pt x="914400" y="2686050"/>
                </a:cubicBezTo>
                <a:cubicBezTo>
                  <a:pt x="952867" y="2697590"/>
                  <a:pt x="990600" y="2711450"/>
                  <a:pt x="1028700" y="2724150"/>
                </a:cubicBezTo>
                <a:cubicBezTo>
                  <a:pt x="1047750" y="2730500"/>
                  <a:pt x="1066159" y="2739262"/>
                  <a:pt x="1085850" y="2743200"/>
                </a:cubicBezTo>
                <a:cubicBezTo>
                  <a:pt x="1206773" y="2767385"/>
                  <a:pt x="1149688" y="2754397"/>
                  <a:pt x="1257300" y="2781300"/>
                </a:cubicBezTo>
                <a:cubicBezTo>
                  <a:pt x="1308100" y="2774950"/>
                  <a:pt x="1378269" y="2802661"/>
                  <a:pt x="1409700" y="2762250"/>
                </a:cubicBezTo>
                <a:cubicBezTo>
                  <a:pt x="1438871" y="2724744"/>
                  <a:pt x="1396213" y="2590905"/>
                  <a:pt x="1352550" y="2552700"/>
                </a:cubicBezTo>
                <a:cubicBezTo>
                  <a:pt x="1314887" y="2519745"/>
                  <a:pt x="1217024" y="2460390"/>
                  <a:pt x="1162050" y="2438400"/>
                </a:cubicBezTo>
                <a:cubicBezTo>
                  <a:pt x="1124762" y="2423485"/>
                  <a:pt x="1085850" y="2413000"/>
                  <a:pt x="1047750" y="2400300"/>
                </a:cubicBezTo>
                <a:cubicBezTo>
                  <a:pt x="1028700" y="2393950"/>
                  <a:pt x="1010479" y="2384090"/>
                  <a:pt x="990600" y="2381250"/>
                </a:cubicBezTo>
                <a:lnTo>
                  <a:pt x="857250" y="2362200"/>
                </a:lnTo>
                <a:lnTo>
                  <a:pt x="742950" y="2324100"/>
                </a:lnTo>
                <a:cubicBezTo>
                  <a:pt x="723900" y="2317750"/>
                  <a:pt x="702508" y="2316189"/>
                  <a:pt x="685800" y="2305050"/>
                </a:cubicBezTo>
                <a:lnTo>
                  <a:pt x="571500" y="2228850"/>
                </a:lnTo>
                <a:lnTo>
                  <a:pt x="495300" y="2114550"/>
                </a:lnTo>
                <a:cubicBezTo>
                  <a:pt x="482600" y="2095500"/>
                  <a:pt x="464440" y="2079120"/>
                  <a:pt x="457200" y="2057400"/>
                </a:cubicBezTo>
                <a:cubicBezTo>
                  <a:pt x="450850" y="2038350"/>
                  <a:pt x="447130" y="2018211"/>
                  <a:pt x="438150" y="2000250"/>
                </a:cubicBezTo>
                <a:cubicBezTo>
                  <a:pt x="427911" y="1979772"/>
                  <a:pt x="410289" y="1963578"/>
                  <a:pt x="400050" y="1943100"/>
                </a:cubicBezTo>
                <a:cubicBezTo>
                  <a:pt x="378277" y="1899554"/>
                  <a:pt x="372819" y="1834174"/>
                  <a:pt x="361950" y="1790700"/>
                </a:cubicBezTo>
                <a:cubicBezTo>
                  <a:pt x="357080" y="1771219"/>
                  <a:pt x="349250" y="1752600"/>
                  <a:pt x="342900" y="1733550"/>
                </a:cubicBezTo>
                <a:cubicBezTo>
                  <a:pt x="349250" y="1511300"/>
                  <a:pt x="345725" y="1288548"/>
                  <a:pt x="361950" y="1066800"/>
                </a:cubicBezTo>
                <a:cubicBezTo>
                  <a:pt x="364881" y="1026746"/>
                  <a:pt x="377773" y="985916"/>
                  <a:pt x="400050" y="952500"/>
                </a:cubicBezTo>
                <a:cubicBezTo>
                  <a:pt x="412750" y="933450"/>
                  <a:pt x="427911" y="915828"/>
                  <a:pt x="438150" y="895350"/>
                </a:cubicBezTo>
                <a:cubicBezTo>
                  <a:pt x="472890" y="825870"/>
                  <a:pt x="443302" y="783965"/>
                  <a:pt x="533400" y="723900"/>
                </a:cubicBezTo>
                <a:lnTo>
                  <a:pt x="647700" y="647700"/>
                </a:lnTo>
                <a:lnTo>
                  <a:pt x="704850" y="609600"/>
                </a:lnTo>
                <a:cubicBezTo>
                  <a:pt x="774700" y="504825"/>
                  <a:pt x="704850" y="593725"/>
                  <a:pt x="800100" y="514350"/>
                </a:cubicBezTo>
                <a:cubicBezTo>
                  <a:pt x="987350" y="358308"/>
                  <a:pt x="745500" y="549900"/>
                  <a:pt x="895350" y="400050"/>
                </a:cubicBezTo>
                <a:cubicBezTo>
                  <a:pt x="911539" y="383861"/>
                  <a:pt x="933450" y="374650"/>
                  <a:pt x="952500" y="361950"/>
                </a:cubicBezTo>
                <a:cubicBezTo>
                  <a:pt x="965200" y="342900"/>
                  <a:pt x="974411" y="320989"/>
                  <a:pt x="990600" y="304800"/>
                </a:cubicBezTo>
                <a:cubicBezTo>
                  <a:pt x="1006789" y="288611"/>
                  <a:pt x="1033447" y="284578"/>
                  <a:pt x="1047750" y="266700"/>
                </a:cubicBezTo>
                <a:cubicBezTo>
                  <a:pt x="1060294" y="251020"/>
                  <a:pt x="1057048" y="227103"/>
                  <a:pt x="1066800" y="209550"/>
                </a:cubicBezTo>
                <a:cubicBezTo>
                  <a:pt x="1089038" y="169522"/>
                  <a:pt x="1128520" y="138691"/>
                  <a:pt x="1143000" y="95250"/>
                </a:cubicBezTo>
                <a:cubicBezTo>
                  <a:pt x="1167730" y="21061"/>
                  <a:pt x="1147851" y="52299"/>
                  <a:pt x="1200150" y="0"/>
                </a:cubicBezTo>
                <a:lnTo>
                  <a:pt x="0" y="647700"/>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49"/>
          <p:cNvSpPr/>
          <p:nvPr/>
        </p:nvSpPr>
        <p:spPr>
          <a:xfrm>
            <a:off x="1771650" y="4095750"/>
            <a:ext cx="628113" cy="939800"/>
          </a:xfrm>
          <a:custGeom>
            <a:avLst/>
            <a:gdLst>
              <a:gd name="connsiteX0" fmla="*/ 0 w 628113"/>
              <a:gd name="connsiteY0" fmla="*/ 38100 h 939800"/>
              <a:gd name="connsiteX1" fmla="*/ 0 w 628113"/>
              <a:gd name="connsiteY1" fmla="*/ 38100 h 939800"/>
              <a:gd name="connsiteX2" fmla="*/ 57150 w 628113"/>
              <a:gd name="connsiteY2" fmla="*/ 190500 h 939800"/>
              <a:gd name="connsiteX3" fmla="*/ 76200 w 628113"/>
              <a:gd name="connsiteY3" fmla="*/ 247650 h 939800"/>
              <a:gd name="connsiteX4" fmla="*/ 114300 w 628113"/>
              <a:gd name="connsiteY4" fmla="*/ 304800 h 939800"/>
              <a:gd name="connsiteX5" fmla="*/ 171450 w 628113"/>
              <a:gd name="connsiteY5" fmla="*/ 323850 h 939800"/>
              <a:gd name="connsiteX6" fmla="*/ 323850 w 628113"/>
              <a:gd name="connsiteY6" fmla="*/ 552450 h 939800"/>
              <a:gd name="connsiteX7" fmla="*/ 361950 w 628113"/>
              <a:gd name="connsiteY7" fmla="*/ 609600 h 939800"/>
              <a:gd name="connsiteX8" fmla="*/ 457200 w 628113"/>
              <a:gd name="connsiteY8" fmla="*/ 781050 h 939800"/>
              <a:gd name="connsiteX9" fmla="*/ 514350 w 628113"/>
              <a:gd name="connsiteY9" fmla="*/ 819150 h 939800"/>
              <a:gd name="connsiteX10" fmla="*/ 609600 w 628113"/>
              <a:gd name="connsiteY10" fmla="*/ 914400 h 939800"/>
              <a:gd name="connsiteX11" fmla="*/ 590550 w 628113"/>
              <a:gd name="connsiteY11" fmla="*/ 838200 h 939800"/>
              <a:gd name="connsiteX12" fmla="*/ 552450 w 628113"/>
              <a:gd name="connsiteY12" fmla="*/ 781050 h 939800"/>
              <a:gd name="connsiteX13" fmla="*/ 533400 w 628113"/>
              <a:gd name="connsiteY13" fmla="*/ 723900 h 939800"/>
              <a:gd name="connsiteX14" fmla="*/ 495300 w 628113"/>
              <a:gd name="connsiteY14" fmla="*/ 533400 h 939800"/>
              <a:gd name="connsiteX15" fmla="*/ 419100 w 628113"/>
              <a:gd name="connsiteY15" fmla="*/ 419100 h 939800"/>
              <a:gd name="connsiteX16" fmla="*/ 361950 w 628113"/>
              <a:gd name="connsiteY16" fmla="*/ 342900 h 939800"/>
              <a:gd name="connsiteX17" fmla="*/ 304800 w 628113"/>
              <a:gd name="connsiteY17" fmla="*/ 323850 h 939800"/>
              <a:gd name="connsiteX18" fmla="*/ 190500 w 628113"/>
              <a:gd name="connsiteY18" fmla="*/ 266700 h 939800"/>
              <a:gd name="connsiteX19" fmla="*/ 57150 w 628113"/>
              <a:gd name="connsiteY19" fmla="*/ 114300 h 939800"/>
              <a:gd name="connsiteX20" fmla="*/ 0 w 628113"/>
              <a:gd name="connsiteY20" fmla="*/ 0 h 939800"/>
              <a:gd name="connsiteX21" fmla="*/ 0 w 628113"/>
              <a:gd name="connsiteY21" fmla="*/ 381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8113" h="939800">
                <a:moveTo>
                  <a:pt x="0" y="38100"/>
                </a:moveTo>
                <a:lnTo>
                  <a:pt x="0" y="38100"/>
                </a:lnTo>
                <a:cubicBezTo>
                  <a:pt x="19050" y="88900"/>
                  <a:pt x="38609" y="139512"/>
                  <a:pt x="57150" y="190500"/>
                </a:cubicBezTo>
                <a:cubicBezTo>
                  <a:pt x="64012" y="209371"/>
                  <a:pt x="67220" y="229689"/>
                  <a:pt x="76200" y="247650"/>
                </a:cubicBezTo>
                <a:cubicBezTo>
                  <a:pt x="86439" y="268128"/>
                  <a:pt x="96422" y="290497"/>
                  <a:pt x="114300" y="304800"/>
                </a:cubicBezTo>
                <a:cubicBezTo>
                  <a:pt x="129980" y="317344"/>
                  <a:pt x="152400" y="317500"/>
                  <a:pt x="171450" y="323850"/>
                </a:cubicBezTo>
                <a:lnTo>
                  <a:pt x="323850" y="552450"/>
                </a:lnTo>
                <a:cubicBezTo>
                  <a:pt x="336550" y="571500"/>
                  <a:pt x="354710" y="587880"/>
                  <a:pt x="361950" y="609600"/>
                </a:cubicBezTo>
                <a:cubicBezTo>
                  <a:pt x="381801" y="669154"/>
                  <a:pt x="401054" y="743619"/>
                  <a:pt x="457200" y="781050"/>
                </a:cubicBezTo>
                <a:lnTo>
                  <a:pt x="514350" y="819150"/>
                </a:lnTo>
                <a:cubicBezTo>
                  <a:pt x="514350" y="819150"/>
                  <a:pt x="584200" y="939800"/>
                  <a:pt x="609600" y="914400"/>
                </a:cubicBezTo>
                <a:cubicBezTo>
                  <a:pt x="628113" y="895887"/>
                  <a:pt x="600863" y="862265"/>
                  <a:pt x="590550" y="838200"/>
                </a:cubicBezTo>
                <a:cubicBezTo>
                  <a:pt x="581531" y="817156"/>
                  <a:pt x="562689" y="801528"/>
                  <a:pt x="552450" y="781050"/>
                </a:cubicBezTo>
                <a:cubicBezTo>
                  <a:pt x="543470" y="763089"/>
                  <a:pt x="539750" y="742950"/>
                  <a:pt x="533400" y="723900"/>
                </a:cubicBezTo>
                <a:cubicBezTo>
                  <a:pt x="528667" y="690771"/>
                  <a:pt x="520876" y="579437"/>
                  <a:pt x="495300" y="533400"/>
                </a:cubicBezTo>
                <a:cubicBezTo>
                  <a:pt x="473062" y="493372"/>
                  <a:pt x="446574" y="455732"/>
                  <a:pt x="419100" y="419100"/>
                </a:cubicBezTo>
                <a:cubicBezTo>
                  <a:pt x="400050" y="393700"/>
                  <a:pt x="386341" y="363226"/>
                  <a:pt x="361950" y="342900"/>
                </a:cubicBezTo>
                <a:cubicBezTo>
                  <a:pt x="346524" y="330045"/>
                  <a:pt x="322761" y="332830"/>
                  <a:pt x="304800" y="323850"/>
                </a:cubicBezTo>
                <a:cubicBezTo>
                  <a:pt x="157084" y="249992"/>
                  <a:pt x="334148" y="314583"/>
                  <a:pt x="190500" y="266700"/>
                </a:cubicBezTo>
                <a:cubicBezTo>
                  <a:pt x="101600" y="133350"/>
                  <a:pt x="152400" y="177800"/>
                  <a:pt x="57150" y="114300"/>
                </a:cubicBezTo>
                <a:cubicBezTo>
                  <a:pt x="41656" y="67819"/>
                  <a:pt x="36929" y="36929"/>
                  <a:pt x="0" y="0"/>
                </a:cubicBezTo>
                <a:lnTo>
                  <a:pt x="0" y="381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50"/>
          <p:cNvSpPr/>
          <p:nvPr/>
        </p:nvSpPr>
        <p:spPr>
          <a:xfrm>
            <a:off x="3320890" y="2838450"/>
            <a:ext cx="729250" cy="2629578"/>
          </a:xfrm>
          <a:custGeom>
            <a:avLst/>
            <a:gdLst>
              <a:gd name="connsiteX0" fmla="*/ 622460 w 729250"/>
              <a:gd name="connsiteY0" fmla="*/ 1981200 h 2629578"/>
              <a:gd name="connsiteX1" fmla="*/ 622460 w 729250"/>
              <a:gd name="connsiteY1" fmla="*/ 1981200 h 2629578"/>
              <a:gd name="connsiteX2" fmla="*/ 603410 w 729250"/>
              <a:gd name="connsiteY2" fmla="*/ 2152650 h 2629578"/>
              <a:gd name="connsiteX3" fmla="*/ 546260 w 729250"/>
              <a:gd name="connsiteY3" fmla="*/ 2171700 h 2629578"/>
              <a:gd name="connsiteX4" fmla="*/ 412910 w 729250"/>
              <a:gd name="connsiteY4" fmla="*/ 2305050 h 2629578"/>
              <a:gd name="connsiteX5" fmla="*/ 374810 w 729250"/>
              <a:gd name="connsiteY5" fmla="*/ 2362200 h 2629578"/>
              <a:gd name="connsiteX6" fmla="*/ 298610 w 729250"/>
              <a:gd name="connsiteY6" fmla="*/ 2381250 h 2629578"/>
              <a:gd name="connsiteX7" fmla="*/ 241460 w 729250"/>
              <a:gd name="connsiteY7" fmla="*/ 2400300 h 2629578"/>
              <a:gd name="connsiteX8" fmla="*/ 184310 w 729250"/>
              <a:gd name="connsiteY8" fmla="*/ 2438400 h 2629578"/>
              <a:gd name="connsiteX9" fmla="*/ 108110 w 729250"/>
              <a:gd name="connsiteY9" fmla="*/ 2457450 h 2629578"/>
              <a:gd name="connsiteX10" fmla="*/ 50960 w 729250"/>
              <a:gd name="connsiteY10" fmla="*/ 2476500 h 2629578"/>
              <a:gd name="connsiteX11" fmla="*/ 50960 w 729250"/>
              <a:gd name="connsiteY11" fmla="*/ 2609850 h 2629578"/>
              <a:gd name="connsiteX12" fmla="*/ 222410 w 729250"/>
              <a:gd name="connsiteY12" fmla="*/ 2533650 h 2629578"/>
              <a:gd name="connsiteX13" fmla="*/ 336710 w 729250"/>
              <a:gd name="connsiteY13" fmla="*/ 2495550 h 2629578"/>
              <a:gd name="connsiteX14" fmla="*/ 451010 w 729250"/>
              <a:gd name="connsiteY14" fmla="*/ 2457450 h 2629578"/>
              <a:gd name="connsiteX15" fmla="*/ 508160 w 729250"/>
              <a:gd name="connsiteY15" fmla="*/ 2438400 h 2629578"/>
              <a:gd name="connsiteX16" fmla="*/ 565310 w 729250"/>
              <a:gd name="connsiteY16" fmla="*/ 2419350 h 2629578"/>
              <a:gd name="connsiteX17" fmla="*/ 622460 w 729250"/>
              <a:gd name="connsiteY17" fmla="*/ 2381250 h 2629578"/>
              <a:gd name="connsiteX18" fmla="*/ 641510 w 729250"/>
              <a:gd name="connsiteY18" fmla="*/ 2324100 h 2629578"/>
              <a:gd name="connsiteX19" fmla="*/ 679610 w 729250"/>
              <a:gd name="connsiteY19" fmla="*/ 2266950 h 2629578"/>
              <a:gd name="connsiteX20" fmla="*/ 698660 w 729250"/>
              <a:gd name="connsiteY20" fmla="*/ 2190750 h 2629578"/>
              <a:gd name="connsiteX21" fmla="*/ 698660 w 729250"/>
              <a:gd name="connsiteY21" fmla="*/ 1714500 h 2629578"/>
              <a:gd name="connsiteX22" fmla="*/ 679610 w 729250"/>
              <a:gd name="connsiteY22" fmla="*/ 1657350 h 2629578"/>
              <a:gd name="connsiteX23" fmla="*/ 622460 w 729250"/>
              <a:gd name="connsiteY23" fmla="*/ 1600200 h 2629578"/>
              <a:gd name="connsiteX24" fmla="*/ 565310 w 729250"/>
              <a:gd name="connsiteY24" fmla="*/ 1428750 h 2629578"/>
              <a:gd name="connsiteX25" fmla="*/ 546260 w 729250"/>
              <a:gd name="connsiteY25" fmla="*/ 1371600 h 2629578"/>
              <a:gd name="connsiteX26" fmla="*/ 527210 w 729250"/>
              <a:gd name="connsiteY26" fmla="*/ 1314450 h 2629578"/>
              <a:gd name="connsiteX27" fmla="*/ 565310 w 729250"/>
              <a:gd name="connsiteY27" fmla="*/ 742950 h 2629578"/>
              <a:gd name="connsiteX28" fmla="*/ 584360 w 729250"/>
              <a:gd name="connsiteY28" fmla="*/ 685800 h 2629578"/>
              <a:gd name="connsiteX29" fmla="*/ 622460 w 729250"/>
              <a:gd name="connsiteY29" fmla="*/ 628650 h 2629578"/>
              <a:gd name="connsiteX30" fmla="*/ 603410 w 729250"/>
              <a:gd name="connsiteY30" fmla="*/ 76200 h 2629578"/>
              <a:gd name="connsiteX31" fmla="*/ 584360 w 729250"/>
              <a:gd name="connsiteY31" fmla="*/ 19050 h 2629578"/>
              <a:gd name="connsiteX32" fmla="*/ 527210 w 729250"/>
              <a:gd name="connsiteY32" fmla="*/ 0 h 2629578"/>
              <a:gd name="connsiteX33" fmla="*/ 451010 w 729250"/>
              <a:gd name="connsiteY33" fmla="*/ 19050 h 2629578"/>
              <a:gd name="connsiteX34" fmla="*/ 431960 w 729250"/>
              <a:gd name="connsiteY34" fmla="*/ 76200 h 2629578"/>
              <a:gd name="connsiteX35" fmla="*/ 451010 w 729250"/>
              <a:gd name="connsiteY35" fmla="*/ 704850 h 2629578"/>
              <a:gd name="connsiteX36" fmla="*/ 470060 w 729250"/>
              <a:gd name="connsiteY36" fmla="*/ 933450 h 2629578"/>
              <a:gd name="connsiteX37" fmla="*/ 508160 w 729250"/>
              <a:gd name="connsiteY37" fmla="*/ 1143000 h 2629578"/>
              <a:gd name="connsiteX38" fmla="*/ 546260 w 729250"/>
              <a:gd name="connsiteY38" fmla="*/ 1409700 h 2629578"/>
              <a:gd name="connsiteX39" fmla="*/ 565310 w 729250"/>
              <a:gd name="connsiteY39" fmla="*/ 1543050 h 2629578"/>
              <a:gd name="connsiteX40" fmla="*/ 622460 w 729250"/>
              <a:gd name="connsiteY40" fmla="*/ 1981200 h 2629578"/>
              <a:gd name="connsiteX41" fmla="*/ 622460 w 729250"/>
              <a:gd name="connsiteY41" fmla="*/ 1981200 h 262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50" h="2629578">
                <a:moveTo>
                  <a:pt x="622460" y="1981200"/>
                </a:moveTo>
                <a:lnTo>
                  <a:pt x="622460" y="1981200"/>
                </a:lnTo>
                <a:cubicBezTo>
                  <a:pt x="616110" y="2038350"/>
                  <a:pt x="624766" y="2099261"/>
                  <a:pt x="603410" y="2152650"/>
                </a:cubicBezTo>
                <a:cubicBezTo>
                  <a:pt x="595952" y="2171294"/>
                  <a:pt x="560459" y="2157501"/>
                  <a:pt x="546260" y="2171700"/>
                </a:cubicBezTo>
                <a:cubicBezTo>
                  <a:pt x="393417" y="2324543"/>
                  <a:pt x="542226" y="2261945"/>
                  <a:pt x="412910" y="2305050"/>
                </a:cubicBezTo>
                <a:cubicBezTo>
                  <a:pt x="400210" y="2324100"/>
                  <a:pt x="393860" y="2349500"/>
                  <a:pt x="374810" y="2362200"/>
                </a:cubicBezTo>
                <a:cubicBezTo>
                  <a:pt x="353025" y="2376723"/>
                  <a:pt x="323784" y="2374057"/>
                  <a:pt x="298610" y="2381250"/>
                </a:cubicBezTo>
                <a:cubicBezTo>
                  <a:pt x="279302" y="2386767"/>
                  <a:pt x="259421" y="2391320"/>
                  <a:pt x="241460" y="2400300"/>
                </a:cubicBezTo>
                <a:cubicBezTo>
                  <a:pt x="220982" y="2410539"/>
                  <a:pt x="205354" y="2429381"/>
                  <a:pt x="184310" y="2438400"/>
                </a:cubicBezTo>
                <a:cubicBezTo>
                  <a:pt x="160245" y="2448713"/>
                  <a:pt x="133284" y="2450257"/>
                  <a:pt x="108110" y="2457450"/>
                </a:cubicBezTo>
                <a:cubicBezTo>
                  <a:pt x="88802" y="2462967"/>
                  <a:pt x="70010" y="2470150"/>
                  <a:pt x="50960" y="2476500"/>
                </a:cubicBezTo>
                <a:cubicBezTo>
                  <a:pt x="44370" y="2496271"/>
                  <a:pt x="0" y="2595290"/>
                  <a:pt x="50960" y="2609850"/>
                </a:cubicBezTo>
                <a:cubicBezTo>
                  <a:pt x="120008" y="2629578"/>
                  <a:pt x="170024" y="2556933"/>
                  <a:pt x="222410" y="2533650"/>
                </a:cubicBezTo>
                <a:cubicBezTo>
                  <a:pt x="259110" y="2517339"/>
                  <a:pt x="298610" y="2508250"/>
                  <a:pt x="336710" y="2495550"/>
                </a:cubicBezTo>
                <a:lnTo>
                  <a:pt x="451010" y="2457450"/>
                </a:lnTo>
                <a:lnTo>
                  <a:pt x="508160" y="2438400"/>
                </a:lnTo>
                <a:cubicBezTo>
                  <a:pt x="527210" y="2432050"/>
                  <a:pt x="548602" y="2430489"/>
                  <a:pt x="565310" y="2419350"/>
                </a:cubicBezTo>
                <a:lnTo>
                  <a:pt x="622460" y="2381250"/>
                </a:lnTo>
                <a:cubicBezTo>
                  <a:pt x="628810" y="2362200"/>
                  <a:pt x="632530" y="2342061"/>
                  <a:pt x="641510" y="2324100"/>
                </a:cubicBezTo>
                <a:cubicBezTo>
                  <a:pt x="651749" y="2303622"/>
                  <a:pt x="670591" y="2287994"/>
                  <a:pt x="679610" y="2266950"/>
                </a:cubicBezTo>
                <a:cubicBezTo>
                  <a:pt x="689923" y="2242885"/>
                  <a:pt x="692310" y="2216150"/>
                  <a:pt x="698660" y="2190750"/>
                </a:cubicBezTo>
                <a:cubicBezTo>
                  <a:pt x="724459" y="1958558"/>
                  <a:pt x="729250" y="2005108"/>
                  <a:pt x="698660" y="1714500"/>
                </a:cubicBezTo>
                <a:cubicBezTo>
                  <a:pt x="696558" y="1694530"/>
                  <a:pt x="690749" y="1674058"/>
                  <a:pt x="679610" y="1657350"/>
                </a:cubicBezTo>
                <a:cubicBezTo>
                  <a:pt x="664666" y="1634934"/>
                  <a:pt x="641510" y="1619250"/>
                  <a:pt x="622460" y="1600200"/>
                </a:cubicBezTo>
                <a:lnTo>
                  <a:pt x="565310" y="1428750"/>
                </a:lnTo>
                <a:lnTo>
                  <a:pt x="546260" y="1371600"/>
                </a:lnTo>
                <a:lnTo>
                  <a:pt x="527210" y="1314450"/>
                </a:lnTo>
                <a:cubicBezTo>
                  <a:pt x="538975" y="1008554"/>
                  <a:pt x="507502" y="945279"/>
                  <a:pt x="565310" y="742950"/>
                </a:cubicBezTo>
                <a:cubicBezTo>
                  <a:pt x="570827" y="723642"/>
                  <a:pt x="575380" y="703761"/>
                  <a:pt x="584360" y="685800"/>
                </a:cubicBezTo>
                <a:cubicBezTo>
                  <a:pt x="594599" y="665322"/>
                  <a:pt x="609760" y="647700"/>
                  <a:pt x="622460" y="628650"/>
                </a:cubicBezTo>
                <a:cubicBezTo>
                  <a:pt x="616110" y="444500"/>
                  <a:pt x="614904" y="260101"/>
                  <a:pt x="603410" y="76200"/>
                </a:cubicBezTo>
                <a:cubicBezTo>
                  <a:pt x="602157" y="56159"/>
                  <a:pt x="598559" y="33249"/>
                  <a:pt x="584360" y="19050"/>
                </a:cubicBezTo>
                <a:cubicBezTo>
                  <a:pt x="570161" y="4851"/>
                  <a:pt x="546260" y="6350"/>
                  <a:pt x="527210" y="0"/>
                </a:cubicBezTo>
                <a:cubicBezTo>
                  <a:pt x="501810" y="6350"/>
                  <a:pt x="471454" y="2694"/>
                  <a:pt x="451010" y="19050"/>
                </a:cubicBezTo>
                <a:cubicBezTo>
                  <a:pt x="435330" y="31594"/>
                  <a:pt x="431960" y="56120"/>
                  <a:pt x="431960" y="76200"/>
                </a:cubicBezTo>
                <a:cubicBezTo>
                  <a:pt x="431960" y="285846"/>
                  <a:pt x="441702" y="495411"/>
                  <a:pt x="451010" y="704850"/>
                </a:cubicBezTo>
                <a:cubicBezTo>
                  <a:pt x="454405" y="781239"/>
                  <a:pt x="461616" y="857454"/>
                  <a:pt x="470060" y="933450"/>
                </a:cubicBezTo>
                <a:cubicBezTo>
                  <a:pt x="482894" y="1048958"/>
                  <a:pt x="491208" y="1035634"/>
                  <a:pt x="508160" y="1143000"/>
                </a:cubicBezTo>
                <a:cubicBezTo>
                  <a:pt x="522166" y="1231704"/>
                  <a:pt x="533560" y="1320800"/>
                  <a:pt x="546260" y="1409700"/>
                </a:cubicBezTo>
                <a:lnTo>
                  <a:pt x="565310" y="1543050"/>
                </a:lnTo>
                <a:cubicBezTo>
                  <a:pt x="580116" y="1839175"/>
                  <a:pt x="514795" y="1837647"/>
                  <a:pt x="622460" y="1981200"/>
                </a:cubicBezTo>
                <a:lnTo>
                  <a:pt x="622460" y="19812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53"/>
          <p:cNvSpPr/>
          <p:nvPr/>
        </p:nvSpPr>
        <p:spPr>
          <a:xfrm>
            <a:off x="4863287" y="1763268"/>
            <a:ext cx="181153" cy="637032"/>
          </a:xfrm>
          <a:custGeom>
            <a:avLst/>
            <a:gdLst>
              <a:gd name="connsiteX0" fmla="*/ 89713 w 181153"/>
              <a:gd name="connsiteY0" fmla="*/ 4572 h 637032"/>
              <a:gd name="connsiteX1" fmla="*/ 89713 w 181153"/>
              <a:gd name="connsiteY1" fmla="*/ 4572 h 637032"/>
              <a:gd name="connsiteX2" fmla="*/ 89713 w 181153"/>
              <a:gd name="connsiteY2" fmla="*/ 202692 h 637032"/>
              <a:gd name="connsiteX3" fmla="*/ 120193 w 181153"/>
              <a:gd name="connsiteY3" fmla="*/ 637032 h 637032"/>
              <a:gd name="connsiteX4" fmla="*/ 143053 w 181153"/>
              <a:gd name="connsiteY4" fmla="*/ 621792 h 637032"/>
              <a:gd name="connsiteX5" fmla="*/ 158293 w 181153"/>
              <a:gd name="connsiteY5" fmla="*/ 576072 h 637032"/>
              <a:gd name="connsiteX6" fmla="*/ 173533 w 181153"/>
              <a:gd name="connsiteY6" fmla="*/ 370332 h 637032"/>
              <a:gd name="connsiteX7" fmla="*/ 181153 w 181153"/>
              <a:gd name="connsiteY7" fmla="*/ 316992 h 637032"/>
              <a:gd name="connsiteX8" fmla="*/ 173533 w 181153"/>
              <a:gd name="connsiteY8" fmla="*/ 187452 h 637032"/>
              <a:gd name="connsiteX9" fmla="*/ 158293 w 181153"/>
              <a:gd name="connsiteY9" fmla="*/ 141732 h 637032"/>
              <a:gd name="connsiteX10" fmla="*/ 143053 w 181153"/>
              <a:gd name="connsiteY10" fmla="*/ 88392 h 637032"/>
              <a:gd name="connsiteX11" fmla="*/ 135433 w 181153"/>
              <a:gd name="connsiteY11" fmla="*/ 65532 h 637032"/>
              <a:gd name="connsiteX12" fmla="*/ 127813 w 181153"/>
              <a:gd name="connsiteY12" fmla="*/ 27432 h 637032"/>
              <a:gd name="connsiteX13" fmla="*/ 120193 w 181153"/>
              <a:gd name="connsiteY13" fmla="*/ 4572 h 637032"/>
              <a:gd name="connsiteX14" fmla="*/ 89713 w 181153"/>
              <a:gd name="connsiteY14" fmla="*/ 4572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153" h="637032">
                <a:moveTo>
                  <a:pt x="89713" y="4572"/>
                </a:moveTo>
                <a:lnTo>
                  <a:pt x="89713" y="4572"/>
                </a:lnTo>
                <a:cubicBezTo>
                  <a:pt x="75333" y="133990"/>
                  <a:pt x="84472" y="16627"/>
                  <a:pt x="89713" y="202692"/>
                </a:cubicBezTo>
                <a:cubicBezTo>
                  <a:pt x="101726" y="629140"/>
                  <a:pt x="0" y="516839"/>
                  <a:pt x="120193" y="637032"/>
                </a:cubicBezTo>
                <a:cubicBezTo>
                  <a:pt x="127813" y="631952"/>
                  <a:pt x="138199" y="629558"/>
                  <a:pt x="143053" y="621792"/>
                </a:cubicBezTo>
                <a:cubicBezTo>
                  <a:pt x="151567" y="608169"/>
                  <a:pt x="158293" y="576072"/>
                  <a:pt x="158293" y="576072"/>
                </a:cubicBezTo>
                <a:cubicBezTo>
                  <a:pt x="161824" y="523109"/>
                  <a:pt x="167647" y="426249"/>
                  <a:pt x="173533" y="370332"/>
                </a:cubicBezTo>
                <a:cubicBezTo>
                  <a:pt x="175413" y="352470"/>
                  <a:pt x="178613" y="334772"/>
                  <a:pt x="181153" y="316992"/>
                </a:cubicBezTo>
                <a:cubicBezTo>
                  <a:pt x="178613" y="273812"/>
                  <a:pt x="179128" y="230343"/>
                  <a:pt x="173533" y="187452"/>
                </a:cubicBezTo>
                <a:cubicBezTo>
                  <a:pt x="171455" y="171523"/>
                  <a:pt x="163373" y="156972"/>
                  <a:pt x="158293" y="141732"/>
                </a:cubicBezTo>
                <a:cubicBezTo>
                  <a:pt x="140023" y="86922"/>
                  <a:pt x="162189" y="155369"/>
                  <a:pt x="143053" y="88392"/>
                </a:cubicBezTo>
                <a:cubicBezTo>
                  <a:pt x="140846" y="80669"/>
                  <a:pt x="137381" y="73324"/>
                  <a:pt x="135433" y="65532"/>
                </a:cubicBezTo>
                <a:cubicBezTo>
                  <a:pt x="132292" y="52967"/>
                  <a:pt x="130954" y="39997"/>
                  <a:pt x="127813" y="27432"/>
                </a:cubicBezTo>
                <a:cubicBezTo>
                  <a:pt x="125865" y="19640"/>
                  <a:pt x="126619" y="9391"/>
                  <a:pt x="120193" y="4572"/>
                </a:cubicBezTo>
                <a:cubicBezTo>
                  <a:pt x="114097" y="0"/>
                  <a:pt x="94793" y="4572"/>
                  <a:pt x="89713" y="4572"/>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orme libre 54"/>
          <p:cNvSpPr/>
          <p:nvPr/>
        </p:nvSpPr>
        <p:spPr>
          <a:xfrm>
            <a:off x="4139952" y="4365104"/>
            <a:ext cx="181153" cy="637032"/>
          </a:xfrm>
          <a:custGeom>
            <a:avLst/>
            <a:gdLst>
              <a:gd name="connsiteX0" fmla="*/ 89713 w 181153"/>
              <a:gd name="connsiteY0" fmla="*/ 4572 h 637032"/>
              <a:gd name="connsiteX1" fmla="*/ 89713 w 181153"/>
              <a:gd name="connsiteY1" fmla="*/ 4572 h 637032"/>
              <a:gd name="connsiteX2" fmla="*/ 89713 w 181153"/>
              <a:gd name="connsiteY2" fmla="*/ 202692 h 637032"/>
              <a:gd name="connsiteX3" fmla="*/ 120193 w 181153"/>
              <a:gd name="connsiteY3" fmla="*/ 637032 h 637032"/>
              <a:gd name="connsiteX4" fmla="*/ 143053 w 181153"/>
              <a:gd name="connsiteY4" fmla="*/ 621792 h 637032"/>
              <a:gd name="connsiteX5" fmla="*/ 158293 w 181153"/>
              <a:gd name="connsiteY5" fmla="*/ 576072 h 637032"/>
              <a:gd name="connsiteX6" fmla="*/ 173533 w 181153"/>
              <a:gd name="connsiteY6" fmla="*/ 370332 h 637032"/>
              <a:gd name="connsiteX7" fmla="*/ 181153 w 181153"/>
              <a:gd name="connsiteY7" fmla="*/ 316992 h 637032"/>
              <a:gd name="connsiteX8" fmla="*/ 173533 w 181153"/>
              <a:gd name="connsiteY8" fmla="*/ 187452 h 637032"/>
              <a:gd name="connsiteX9" fmla="*/ 158293 w 181153"/>
              <a:gd name="connsiteY9" fmla="*/ 141732 h 637032"/>
              <a:gd name="connsiteX10" fmla="*/ 143053 w 181153"/>
              <a:gd name="connsiteY10" fmla="*/ 88392 h 637032"/>
              <a:gd name="connsiteX11" fmla="*/ 135433 w 181153"/>
              <a:gd name="connsiteY11" fmla="*/ 65532 h 637032"/>
              <a:gd name="connsiteX12" fmla="*/ 127813 w 181153"/>
              <a:gd name="connsiteY12" fmla="*/ 27432 h 637032"/>
              <a:gd name="connsiteX13" fmla="*/ 120193 w 181153"/>
              <a:gd name="connsiteY13" fmla="*/ 4572 h 637032"/>
              <a:gd name="connsiteX14" fmla="*/ 89713 w 181153"/>
              <a:gd name="connsiteY14" fmla="*/ 4572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153" h="637032">
                <a:moveTo>
                  <a:pt x="89713" y="4572"/>
                </a:moveTo>
                <a:lnTo>
                  <a:pt x="89713" y="4572"/>
                </a:lnTo>
                <a:cubicBezTo>
                  <a:pt x="75333" y="133990"/>
                  <a:pt x="84472" y="16627"/>
                  <a:pt x="89713" y="202692"/>
                </a:cubicBezTo>
                <a:cubicBezTo>
                  <a:pt x="101726" y="629140"/>
                  <a:pt x="0" y="516839"/>
                  <a:pt x="120193" y="637032"/>
                </a:cubicBezTo>
                <a:cubicBezTo>
                  <a:pt x="127813" y="631952"/>
                  <a:pt x="138199" y="629558"/>
                  <a:pt x="143053" y="621792"/>
                </a:cubicBezTo>
                <a:cubicBezTo>
                  <a:pt x="151567" y="608169"/>
                  <a:pt x="158293" y="576072"/>
                  <a:pt x="158293" y="576072"/>
                </a:cubicBezTo>
                <a:cubicBezTo>
                  <a:pt x="161824" y="523109"/>
                  <a:pt x="167647" y="426249"/>
                  <a:pt x="173533" y="370332"/>
                </a:cubicBezTo>
                <a:cubicBezTo>
                  <a:pt x="175413" y="352470"/>
                  <a:pt x="178613" y="334772"/>
                  <a:pt x="181153" y="316992"/>
                </a:cubicBezTo>
                <a:cubicBezTo>
                  <a:pt x="178613" y="273812"/>
                  <a:pt x="179128" y="230343"/>
                  <a:pt x="173533" y="187452"/>
                </a:cubicBezTo>
                <a:cubicBezTo>
                  <a:pt x="171455" y="171523"/>
                  <a:pt x="163373" y="156972"/>
                  <a:pt x="158293" y="141732"/>
                </a:cubicBezTo>
                <a:cubicBezTo>
                  <a:pt x="140023" y="86922"/>
                  <a:pt x="162189" y="155369"/>
                  <a:pt x="143053" y="88392"/>
                </a:cubicBezTo>
                <a:cubicBezTo>
                  <a:pt x="140846" y="80669"/>
                  <a:pt x="137381" y="73324"/>
                  <a:pt x="135433" y="65532"/>
                </a:cubicBezTo>
                <a:cubicBezTo>
                  <a:pt x="132292" y="52967"/>
                  <a:pt x="130954" y="39997"/>
                  <a:pt x="127813" y="27432"/>
                </a:cubicBezTo>
                <a:cubicBezTo>
                  <a:pt x="125865" y="19640"/>
                  <a:pt x="126619" y="9391"/>
                  <a:pt x="120193" y="4572"/>
                </a:cubicBezTo>
                <a:cubicBezTo>
                  <a:pt x="114097" y="0"/>
                  <a:pt x="94793" y="4572"/>
                  <a:pt x="89713" y="4572"/>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56"/>
          <p:cNvSpPr/>
          <p:nvPr/>
        </p:nvSpPr>
        <p:spPr>
          <a:xfrm>
            <a:off x="4555230" y="4826000"/>
            <a:ext cx="740670" cy="742019"/>
          </a:xfrm>
          <a:custGeom>
            <a:avLst/>
            <a:gdLst>
              <a:gd name="connsiteX0" fmla="*/ 740670 w 740670"/>
              <a:gd name="connsiteY0" fmla="*/ 0 h 742019"/>
              <a:gd name="connsiteX1" fmla="*/ 727970 w 740670"/>
              <a:gd name="connsiteY1" fmla="*/ 165100 h 742019"/>
              <a:gd name="connsiteX2" fmla="*/ 715270 w 740670"/>
              <a:gd name="connsiteY2" fmla="*/ 203200 h 742019"/>
              <a:gd name="connsiteX3" fmla="*/ 664470 w 740670"/>
              <a:gd name="connsiteY3" fmla="*/ 279400 h 742019"/>
              <a:gd name="connsiteX4" fmla="*/ 588270 w 740670"/>
              <a:gd name="connsiteY4" fmla="*/ 304800 h 742019"/>
              <a:gd name="connsiteX5" fmla="*/ 499370 w 740670"/>
              <a:gd name="connsiteY5" fmla="*/ 330200 h 742019"/>
              <a:gd name="connsiteX6" fmla="*/ 473970 w 740670"/>
              <a:gd name="connsiteY6" fmla="*/ 406400 h 742019"/>
              <a:gd name="connsiteX7" fmla="*/ 359670 w 740670"/>
              <a:gd name="connsiteY7" fmla="*/ 469900 h 742019"/>
              <a:gd name="connsiteX8" fmla="*/ 334270 w 740670"/>
              <a:gd name="connsiteY8" fmla="*/ 558800 h 742019"/>
              <a:gd name="connsiteX9" fmla="*/ 321570 w 740670"/>
              <a:gd name="connsiteY9" fmla="*/ 660400 h 742019"/>
              <a:gd name="connsiteX10" fmla="*/ 207270 w 740670"/>
              <a:gd name="connsiteY10" fmla="*/ 723900 h 742019"/>
              <a:gd name="connsiteX11" fmla="*/ 92970 w 740670"/>
              <a:gd name="connsiteY11" fmla="*/ 736600 h 742019"/>
              <a:gd name="connsiteX12" fmla="*/ 4070 w 740670"/>
              <a:gd name="connsiteY12" fmla="*/ 698500 h 7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670" h="742019">
                <a:moveTo>
                  <a:pt x="740670" y="0"/>
                </a:moveTo>
                <a:cubicBezTo>
                  <a:pt x="736437" y="55033"/>
                  <a:pt x="734816" y="110330"/>
                  <a:pt x="727970" y="165100"/>
                </a:cubicBezTo>
                <a:cubicBezTo>
                  <a:pt x="726310" y="178384"/>
                  <a:pt x="721771" y="191498"/>
                  <a:pt x="715270" y="203200"/>
                </a:cubicBezTo>
                <a:cubicBezTo>
                  <a:pt x="700445" y="229885"/>
                  <a:pt x="693430" y="269747"/>
                  <a:pt x="664470" y="279400"/>
                </a:cubicBezTo>
                <a:cubicBezTo>
                  <a:pt x="639070" y="287867"/>
                  <a:pt x="614245" y="298306"/>
                  <a:pt x="588270" y="304800"/>
                </a:cubicBezTo>
                <a:cubicBezTo>
                  <a:pt x="524483" y="320747"/>
                  <a:pt x="554029" y="311980"/>
                  <a:pt x="499370" y="330200"/>
                </a:cubicBezTo>
                <a:cubicBezTo>
                  <a:pt x="490903" y="355600"/>
                  <a:pt x="496247" y="391548"/>
                  <a:pt x="473970" y="406400"/>
                </a:cubicBezTo>
                <a:cubicBezTo>
                  <a:pt x="386631" y="464626"/>
                  <a:pt x="426730" y="447547"/>
                  <a:pt x="359670" y="469900"/>
                </a:cubicBezTo>
                <a:cubicBezTo>
                  <a:pt x="349604" y="500097"/>
                  <a:pt x="339586" y="526906"/>
                  <a:pt x="334270" y="558800"/>
                </a:cubicBezTo>
                <a:cubicBezTo>
                  <a:pt x="328659" y="592466"/>
                  <a:pt x="338767" y="630919"/>
                  <a:pt x="321570" y="660400"/>
                </a:cubicBezTo>
                <a:cubicBezTo>
                  <a:pt x="309821" y="680541"/>
                  <a:pt x="241182" y="718248"/>
                  <a:pt x="207270" y="723900"/>
                </a:cubicBezTo>
                <a:cubicBezTo>
                  <a:pt x="169457" y="730202"/>
                  <a:pt x="131070" y="732367"/>
                  <a:pt x="92970" y="736600"/>
                </a:cubicBezTo>
                <a:cubicBezTo>
                  <a:pt x="0" y="710037"/>
                  <a:pt x="4070" y="742019"/>
                  <a:pt x="4070" y="69850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8" name="Forme libre 57"/>
          <p:cNvSpPr/>
          <p:nvPr/>
        </p:nvSpPr>
        <p:spPr>
          <a:xfrm>
            <a:off x="3341661" y="5246661"/>
            <a:ext cx="722339" cy="773139"/>
          </a:xfrm>
          <a:custGeom>
            <a:avLst/>
            <a:gdLst>
              <a:gd name="connsiteX0" fmla="*/ 722339 w 722339"/>
              <a:gd name="connsiteY0" fmla="*/ 163539 h 773139"/>
              <a:gd name="connsiteX1" fmla="*/ 608039 w 722339"/>
              <a:gd name="connsiteY1" fmla="*/ 87339 h 773139"/>
              <a:gd name="connsiteX2" fmla="*/ 569939 w 722339"/>
              <a:gd name="connsiteY2" fmla="*/ 61939 h 773139"/>
              <a:gd name="connsiteX3" fmla="*/ 531839 w 722339"/>
              <a:gd name="connsiteY3" fmla="*/ 49239 h 773139"/>
              <a:gd name="connsiteX4" fmla="*/ 455639 w 722339"/>
              <a:gd name="connsiteY4" fmla="*/ 11139 h 773139"/>
              <a:gd name="connsiteX5" fmla="*/ 379439 w 722339"/>
              <a:gd name="connsiteY5" fmla="*/ 49239 h 773139"/>
              <a:gd name="connsiteX6" fmla="*/ 328639 w 722339"/>
              <a:gd name="connsiteY6" fmla="*/ 100039 h 773139"/>
              <a:gd name="connsiteX7" fmla="*/ 290539 w 722339"/>
              <a:gd name="connsiteY7" fmla="*/ 176239 h 773139"/>
              <a:gd name="connsiteX8" fmla="*/ 252439 w 722339"/>
              <a:gd name="connsiteY8" fmla="*/ 188939 h 773139"/>
              <a:gd name="connsiteX9" fmla="*/ 188939 w 722339"/>
              <a:gd name="connsiteY9" fmla="*/ 239739 h 773139"/>
              <a:gd name="connsiteX10" fmla="*/ 112739 w 722339"/>
              <a:gd name="connsiteY10" fmla="*/ 290539 h 773139"/>
              <a:gd name="connsiteX11" fmla="*/ 61939 w 722339"/>
              <a:gd name="connsiteY11" fmla="*/ 366739 h 773139"/>
              <a:gd name="connsiteX12" fmla="*/ 49239 w 722339"/>
              <a:gd name="connsiteY12" fmla="*/ 404839 h 773139"/>
              <a:gd name="connsiteX13" fmla="*/ 11139 w 722339"/>
              <a:gd name="connsiteY13" fmla="*/ 481039 h 773139"/>
              <a:gd name="connsiteX14" fmla="*/ 23839 w 722339"/>
              <a:gd name="connsiteY14" fmla="*/ 646139 h 773139"/>
              <a:gd name="connsiteX15" fmla="*/ 74639 w 722339"/>
              <a:gd name="connsiteY15" fmla="*/ 760439 h 773139"/>
              <a:gd name="connsiteX16" fmla="*/ 87339 w 722339"/>
              <a:gd name="connsiteY16" fmla="*/ 773139 h 77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2339" h="773139">
                <a:moveTo>
                  <a:pt x="722339" y="163539"/>
                </a:moveTo>
                <a:lnTo>
                  <a:pt x="608039" y="87339"/>
                </a:lnTo>
                <a:cubicBezTo>
                  <a:pt x="595339" y="78872"/>
                  <a:pt x="584419" y="66766"/>
                  <a:pt x="569939" y="61939"/>
                </a:cubicBezTo>
                <a:cubicBezTo>
                  <a:pt x="557239" y="57706"/>
                  <a:pt x="543813" y="55226"/>
                  <a:pt x="531839" y="49239"/>
                </a:cubicBezTo>
                <a:cubicBezTo>
                  <a:pt x="433362" y="0"/>
                  <a:pt x="551404" y="43061"/>
                  <a:pt x="455639" y="11139"/>
                </a:cubicBezTo>
                <a:cubicBezTo>
                  <a:pt x="430540" y="19505"/>
                  <a:pt x="397344" y="26858"/>
                  <a:pt x="379439" y="49239"/>
                </a:cubicBezTo>
                <a:cubicBezTo>
                  <a:pt x="330178" y="110815"/>
                  <a:pt x="411766" y="72330"/>
                  <a:pt x="328639" y="100039"/>
                </a:cubicBezTo>
                <a:cubicBezTo>
                  <a:pt x="320273" y="125138"/>
                  <a:pt x="312920" y="158334"/>
                  <a:pt x="290539" y="176239"/>
                </a:cubicBezTo>
                <a:cubicBezTo>
                  <a:pt x="280086" y="184602"/>
                  <a:pt x="265139" y="184706"/>
                  <a:pt x="252439" y="188939"/>
                </a:cubicBezTo>
                <a:cubicBezTo>
                  <a:pt x="205507" y="259337"/>
                  <a:pt x="253891" y="203655"/>
                  <a:pt x="188939" y="239739"/>
                </a:cubicBezTo>
                <a:cubicBezTo>
                  <a:pt x="162254" y="254564"/>
                  <a:pt x="112739" y="290539"/>
                  <a:pt x="112739" y="290539"/>
                </a:cubicBezTo>
                <a:cubicBezTo>
                  <a:pt x="95806" y="315939"/>
                  <a:pt x="71592" y="337779"/>
                  <a:pt x="61939" y="366739"/>
                </a:cubicBezTo>
                <a:cubicBezTo>
                  <a:pt x="57706" y="379439"/>
                  <a:pt x="55226" y="392865"/>
                  <a:pt x="49239" y="404839"/>
                </a:cubicBezTo>
                <a:cubicBezTo>
                  <a:pt x="0" y="503316"/>
                  <a:pt x="43061" y="385274"/>
                  <a:pt x="11139" y="481039"/>
                </a:cubicBezTo>
                <a:cubicBezTo>
                  <a:pt x="15372" y="536072"/>
                  <a:pt x="15231" y="591619"/>
                  <a:pt x="23839" y="646139"/>
                </a:cubicBezTo>
                <a:cubicBezTo>
                  <a:pt x="31561" y="695045"/>
                  <a:pt x="47217" y="723877"/>
                  <a:pt x="74639" y="760439"/>
                </a:cubicBezTo>
                <a:cubicBezTo>
                  <a:pt x="78231" y="765228"/>
                  <a:pt x="83106" y="768906"/>
                  <a:pt x="87339" y="773139"/>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9" name="Forme libre 58"/>
          <p:cNvSpPr/>
          <p:nvPr/>
        </p:nvSpPr>
        <p:spPr>
          <a:xfrm>
            <a:off x="6057900" y="5549900"/>
            <a:ext cx="100039" cy="1037413"/>
          </a:xfrm>
          <a:custGeom>
            <a:avLst/>
            <a:gdLst>
              <a:gd name="connsiteX0" fmla="*/ 0 w 100039"/>
              <a:gd name="connsiteY0" fmla="*/ 0 h 1037413"/>
              <a:gd name="connsiteX1" fmla="*/ 25400 w 100039"/>
              <a:gd name="connsiteY1" fmla="*/ 38100 h 1037413"/>
              <a:gd name="connsiteX2" fmla="*/ 50800 w 100039"/>
              <a:gd name="connsiteY2" fmla="*/ 127000 h 1037413"/>
              <a:gd name="connsiteX3" fmla="*/ 88900 w 100039"/>
              <a:gd name="connsiteY3" fmla="*/ 203200 h 1037413"/>
              <a:gd name="connsiteX4" fmla="*/ 76200 w 100039"/>
              <a:gd name="connsiteY4" fmla="*/ 635000 h 1037413"/>
              <a:gd name="connsiteX5" fmla="*/ 63500 w 100039"/>
              <a:gd name="connsiteY5" fmla="*/ 685800 h 1037413"/>
              <a:gd name="connsiteX6" fmla="*/ 38100 w 100039"/>
              <a:gd name="connsiteY6" fmla="*/ 762000 h 1037413"/>
              <a:gd name="connsiteX7" fmla="*/ 25400 w 100039"/>
              <a:gd name="connsiteY7" fmla="*/ 952500 h 1037413"/>
              <a:gd name="connsiteX8" fmla="*/ 0 w 100039"/>
              <a:gd name="connsiteY8" fmla="*/ 990600 h 10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39" h="1037413">
                <a:moveTo>
                  <a:pt x="0" y="0"/>
                </a:moveTo>
                <a:cubicBezTo>
                  <a:pt x="8467" y="12700"/>
                  <a:pt x="19387" y="24071"/>
                  <a:pt x="25400" y="38100"/>
                </a:cubicBezTo>
                <a:cubicBezTo>
                  <a:pt x="49815" y="95067"/>
                  <a:pt x="26086" y="77572"/>
                  <a:pt x="50800" y="127000"/>
                </a:cubicBezTo>
                <a:cubicBezTo>
                  <a:pt x="100039" y="225477"/>
                  <a:pt x="56978" y="107435"/>
                  <a:pt x="88900" y="203200"/>
                </a:cubicBezTo>
                <a:cubicBezTo>
                  <a:pt x="84667" y="347133"/>
                  <a:pt x="83768" y="491203"/>
                  <a:pt x="76200" y="635000"/>
                </a:cubicBezTo>
                <a:cubicBezTo>
                  <a:pt x="75283" y="652430"/>
                  <a:pt x="68516" y="669082"/>
                  <a:pt x="63500" y="685800"/>
                </a:cubicBezTo>
                <a:cubicBezTo>
                  <a:pt x="55807" y="711445"/>
                  <a:pt x="38100" y="762000"/>
                  <a:pt x="38100" y="762000"/>
                </a:cubicBezTo>
                <a:cubicBezTo>
                  <a:pt x="33867" y="825500"/>
                  <a:pt x="31733" y="889175"/>
                  <a:pt x="25400" y="952500"/>
                </a:cubicBezTo>
                <a:cubicBezTo>
                  <a:pt x="16909" y="1037413"/>
                  <a:pt x="19694" y="1029987"/>
                  <a:pt x="0" y="99060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0" name="Forme libre 59"/>
          <p:cNvSpPr/>
          <p:nvPr/>
        </p:nvSpPr>
        <p:spPr>
          <a:xfrm>
            <a:off x="558800" y="2333861"/>
            <a:ext cx="1168400" cy="3038239"/>
          </a:xfrm>
          <a:custGeom>
            <a:avLst/>
            <a:gdLst>
              <a:gd name="connsiteX0" fmla="*/ 0 w 1168400"/>
              <a:gd name="connsiteY0" fmla="*/ 2939 h 3038239"/>
              <a:gd name="connsiteX1" fmla="*/ 215900 w 1168400"/>
              <a:gd name="connsiteY1" fmla="*/ 15639 h 3038239"/>
              <a:gd name="connsiteX2" fmla="*/ 228600 w 1168400"/>
              <a:gd name="connsiteY2" fmla="*/ 53739 h 3038239"/>
              <a:gd name="connsiteX3" fmla="*/ 254000 w 1168400"/>
              <a:gd name="connsiteY3" fmla="*/ 91839 h 3038239"/>
              <a:gd name="connsiteX4" fmla="*/ 292100 w 1168400"/>
              <a:gd name="connsiteY4" fmla="*/ 104539 h 3038239"/>
              <a:gd name="connsiteX5" fmla="*/ 330200 w 1168400"/>
              <a:gd name="connsiteY5" fmla="*/ 129939 h 3038239"/>
              <a:gd name="connsiteX6" fmla="*/ 368300 w 1168400"/>
              <a:gd name="connsiteY6" fmla="*/ 142639 h 3038239"/>
              <a:gd name="connsiteX7" fmla="*/ 457200 w 1168400"/>
              <a:gd name="connsiteY7" fmla="*/ 193439 h 3038239"/>
              <a:gd name="connsiteX8" fmla="*/ 533400 w 1168400"/>
              <a:gd name="connsiteY8" fmla="*/ 218839 h 3038239"/>
              <a:gd name="connsiteX9" fmla="*/ 571500 w 1168400"/>
              <a:gd name="connsiteY9" fmla="*/ 244239 h 3038239"/>
              <a:gd name="connsiteX10" fmla="*/ 609600 w 1168400"/>
              <a:gd name="connsiteY10" fmla="*/ 282339 h 3038239"/>
              <a:gd name="connsiteX11" fmla="*/ 647700 w 1168400"/>
              <a:gd name="connsiteY11" fmla="*/ 295039 h 3038239"/>
              <a:gd name="connsiteX12" fmla="*/ 711200 w 1168400"/>
              <a:gd name="connsiteY12" fmla="*/ 371239 h 3038239"/>
              <a:gd name="connsiteX13" fmla="*/ 749300 w 1168400"/>
              <a:gd name="connsiteY13" fmla="*/ 460139 h 3038239"/>
              <a:gd name="connsiteX14" fmla="*/ 787400 w 1168400"/>
              <a:gd name="connsiteY14" fmla="*/ 472839 h 3038239"/>
              <a:gd name="connsiteX15" fmla="*/ 825500 w 1168400"/>
              <a:gd name="connsiteY15" fmla="*/ 650639 h 3038239"/>
              <a:gd name="connsiteX16" fmla="*/ 838200 w 1168400"/>
              <a:gd name="connsiteY16" fmla="*/ 688739 h 3038239"/>
              <a:gd name="connsiteX17" fmla="*/ 850900 w 1168400"/>
              <a:gd name="connsiteY17" fmla="*/ 752239 h 3038239"/>
              <a:gd name="connsiteX18" fmla="*/ 876300 w 1168400"/>
              <a:gd name="connsiteY18" fmla="*/ 879239 h 3038239"/>
              <a:gd name="connsiteX19" fmla="*/ 901700 w 1168400"/>
              <a:gd name="connsiteY19" fmla="*/ 917339 h 3038239"/>
              <a:gd name="connsiteX20" fmla="*/ 939800 w 1168400"/>
              <a:gd name="connsiteY20" fmla="*/ 942739 h 3038239"/>
              <a:gd name="connsiteX21" fmla="*/ 977900 w 1168400"/>
              <a:gd name="connsiteY21" fmla="*/ 1018939 h 3038239"/>
              <a:gd name="connsiteX22" fmla="*/ 1054100 w 1168400"/>
              <a:gd name="connsiteY22" fmla="*/ 1069739 h 3038239"/>
              <a:gd name="connsiteX23" fmla="*/ 1092200 w 1168400"/>
              <a:gd name="connsiteY23" fmla="*/ 1095139 h 3038239"/>
              <a:gd name="connsiteX24" fmla="*/ 1155700 w 1168400"/>
              <a:gd name="connsiteY24" fmla="*/ 1171339 h 3038239"/>
              <a:gd name="connsiteX25" fmla="*/ 1168400 w 1168400"/>
              <a:gd name="connsiteY25" fmla="*/ 1209439 h 3038239"/>
              <a:gd name="connsiteX26" fmla="*/ 1155700 w 1168400"/>
              <a:gd name="connsiteY26" fmla="*/ 1552339 h 3038239"/>
              <a:gd name="connsiteX27" fmla="*/ 1130300 w 1168400"/>
              <a:gd name="connsiteY27" fmla="*/ 1641239 h 3038239"/>
              <a:gd name="connsiteX28" fmla="*/ 1143000 w 1168400"/>
              <a:gd name="connsiteY28" fmla="*/ 1780939 h 3038239"/>
              <a:gd name="connsiteX29" fmla="*/ 1104900 w 1168400"/>
              <a:gd name="connsiteY29" fmla="*/ 1933339 h 3038239"/>
              <a:gd name="connsiteX30" fmla="*/ 1092200 w 1168400"/>
              <a:gd name="connsiteY30" fmla="*/ 1971439 h 3038239"/>
              <a:gd name="connsiteX31" fmla="*/ 1079500 w 1168400"/>
              <a:gd name="connsiteY31" fmla="*/ 2034939 h 3038239"/>
              <a:gd name="connsiteX32" fmla="*/ 1066800 w 1168400"/>
              <a:gd name="connsiteY32" fmla="*/ 2187339 h 3038239"/>
              <a:gd name="connsiteX33" fmla="*/ 1054100 w 1168400"/>
              <a:gd name="connsiteY33" fmla="*/ 2225439 h 3038239"/>
              <a:gd name="connsiteX34" fmla="*/ 1028700 w 1168400"/>
              <a:gd name="connsiteY34" fmla="*/ 2606439 h 3038239"/>
              <a:gd name="connsiteX35" fmla="*/ 1003300 w 1168400"/>
              <a:gd name="connsiteY35" fmla="*/ 2644539 h 3038239"/>
              <a:gd name="connsiteX36" fmla="*/ 965200 w 1168400"/>
              <a:gd name="connsiteY36" fmla="*/ 2720739 h 3038239"/>
              <a:gd name="connsiteX37" fmla="*/ 939800 w 1168400"/>
              <a:gd name="connsiteY37" fmla="*/ 2860439 h 3038239"/>
              <a:gd name="connsiteX38" fmla="*/ 914400 w 1168400"/>
              <a:gd name="connsiteY38" fmla="*/ 2898539 h 3038239"/>
              <a:gd name="connsiteX39" fmla="*/ 901700 w 1168400"/>
              <a:gd name="connsiteY39" fmla="*/ 2949339 h 3038239"/>
              <a:gd name="connsiteX40" fmla="*/ 838200 w 1168400"/>
              <a:gd name="connsiteY40" fmla="*/ 3012839 h 3038239"/>
              <a:gd name="connsiteX41" fmla="*/ 812800 w 1168400"/>
              <a:gd name="connsiteY41" fmla="*/ 3038239 h 30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8400" h="3038239">
                <a:moveTo>
                  <a:pt x="0" y="2939"/>
                </a:moveTo>
                <a:cubicBezTo>
                  <a:pt x="71967" y="7172"/>
                  <a:pt x="145526" y="0"/>
                  <a:pt x="215900" y="15639"/>
                </a:cubicBezTo>
                <a:cubicBezTo>
                  <a:pt x="228968" y="18543"/>
                  <a:pt x="222613" y="41765"/>
                  <a:pt x="228600" y="53739"/>
                </a:cubicBezTo>
                <a:cubicBezTo>
                  <a:pt x="235426" y="67391"/>
                  <a:pt x="242081" y="82304"/>
                  <a:pt x="254000" y="91839"/>
                </a:cubicBezTo>
                <a:cubicBezTo>
                  <a:pt x="264453" y="100202"/>
                  <a:pt x="280126" y="98552"/>
                  <a:pt x="292100" y="104539"/>
                </a:cubicBezTo>
                <a:cubicBezTo>
                  <a:pt x="305752" y="111365"/>
                  <a:pt x="316548" y="123113"/>
                  <a:pt x="330200" y="129939"/>
                </a:cubicBezTo>
                <a:cubicBezTo>
                  <a:pt x="342174" y="135926"/>
                  <a:pt x="356326" y="136652"/>
                  <a:pt x="368300" y="142639"/>
                </a:cubicBezTo>
                <a:cubicBezTo>
                  <a:pt x="459943" y="188461"/>
                  <a:pt x="345874" y="148909"/>
                  <a:pt x="457200" y="193439"/>
                </a:cubicBezTo>
                <a:cubicBezTo>
                  <a:pt x="482059" y="203383"/>
                  <a:pt x="511123" y="203987"/>
                  <a:pt x="533400" y="218839"/>
                </a:cubicBezTo>
                <a:cubicBezTo>
                  <a:pt x="546100" y="227306"/>
                  <a:pt x="559774" y="234468"/>
                  <a:pt x="571500" y="244239"/>
                </a:cubicBezTo>
                <a:cubicBezTo>
                  <a:pt x="585298" y="255737"/>
                  <a:pt x="594656" y="272376"/>
                  <a:pt x="609600" y="282339"/>
                </a:cubicBezTo>
                <a:cubicBezTo>
                  <a:pt x="620739" y="289765"/>
                  <a:pt x="635000" y="290806"/>
                  <a:pt x="647700" y="295039"/>
                </a:cubicBezTo>
                <a:cubicBezTo>
                  <a:pt x="670586" y="317925"/>
                  <a:pt x="697939" y="340297"/>
                  <a:pt x="711200" y="371239"/>
                </a:cubicBezTo>
                <a:cubicBezTo>
                  <a:pt x="727115" y="408375"/>
                  <a:pt x="714643" y="432414"/>
                  <a:pt x="749300" y="460139"/>
                </a:cubicBezTo>
                <a:cubicBezTo>
                  <a:pt x="759753" y="468502"/>
                  <a:pt x="774700" y="468606"/>
                  <a:pt x="787400" y="472839"/>
                </a:cubicBezTo>
                <a:cubicBezTo>
                  <a:pt x="842080" y="554859"/>
                  <a:pt x="801177" y="480376"/>
                  <a:pt x="825500" y="650639"/>
                </a:cubicBezTo>
                <a:cubicBezTo>
                  <a:pt x="827393" y="663891"/>
                  <a:pt x="834953" y="675752"/>
                  <a:pt x="838200" y="688739"/>
                </a:cubicBezTo>
                <a:cubicBezTo>
                  <a:pt x="843435" y="709680"/>
                  <a:pt x="847351" y="730947"/>
                  <a:pt x="850900" y="752239"/>
                </a:cubicBezTo>
                <a:cubicBezTo>
                  <a:pt x="856750" y="787341"/>
                  <a:pt x="858044" y="842727"/>
                  <a:pt x="876300" y="879239"/>
                </a:cubicBezTo>
                <a:cubicBezTo>
                  <a:pt x="883126" y="892891"/>
                  <a:pt x="890907" y="906546"/>
                  <a:pt x="901700" y="917339"/>
                </a:cubicBezTo>
                <a:cubicBezTo>
                  <a:pt x="912493" y="928132"/>
                  <a:pt x="927100" y="934272"/>
                  <a:pt x="939800" y="942739"/>
                </a:cubicBezTo>
                <a:cubicBezTo>
                  <a:pt x="948859" y="969916"/>
                  <a:pt x="954729" y="998664"/>
                  <a:pt x="977900" y="1018939"/>
                </a:cubicBezTo>
                <a:cubicBezTo>
                  <a:pt x="1000874" y="1039041"/>
                  <a:pt x="1028700" y="1052806"/>
                  <a:pt x="1054100" y="1069739"/>
                </a:cubicBezTo>
                <a:cubicBezTo>
                  <a:pt x="1066800" y="1078206"/>
                  <a:pt x="1081407" y="1084346"/>
                  <a:pt x="1092200" y="1095139"/>
                </a:cubicBezTo>
                <a:cubicBezTo>
                  <a:pt x="1120287" y="1123226"/>
                  <a:pt x="1138019" y="1135976"/>
                  <a:pt x="1155700" y="1171339"/>
                </a:cubicBezTo>
                <a:cubicBezTo>
                  <a:pt x="1161687" y="1183313"/>
                  <a:pt x="1164167" y="1196739"/>
                  <a:pt x="1168400" y="1209439"/>
                </a:cubicBezTo>
                <a:cubicBezTo>
                  <a:pt x="1164167" y="1323739"/>
                  <a:pt x="1163064" y="1438198"/>
                  <a:pt x="1155700" y="1552339"/>
                </a:cubicBezTo>
                <a:cubicBezTo>
                  <a:pt x="1154424" y="1572113"/>
                  <a:pt x="1137267" y="1620337"/>
                  <a:pt x="1130300" y="1641239"/>
                </a:cubicBezTo>
                <a:cubicBezTo>
                  <a:pt x="1134533" y="1687806"/>
                  <a:pt x="1143000" y="1734180"/>
                  <a:pt x="1143000" y="1780939"/>
                </a:cubicBezTo>
                <a:cubicBezTo>
                  <a:pt x="1143000" y="1832244"/>
                  <a:pt x="1120662" y="1886054"/>
                  <a:pt x="1104900" y="1933339"/>
                </a:cubicBezTo>
                <a:cubicBezTo>
                  <a:pt x="1100667" y="1946039"/>
                  <a:pt x="1094825" y="1958312"/>
                  <a:pt x="1092200" y="1971439"/>
                </a:cubicBezTo>
                <a:lnTo>
                  <a:pt x="1079500" y="2034939"/>
                </a:lnTo>
                <a:cubicBezTo>
                  <a:pt x="1075267" y="2085739"/>
                  <a:pt x="1073537" y="2136810"/>
                  <a:pt x="1066800" y="2187339"/>
                </a:cubicBezTo>
                <a:cubicBezTo>
                  <a:pt x="1065031" y="2200609"/>
                  <a:pt x="1055432" y="2212118"/>
                  <a:pt x="1054100" y="2225439"/>
                </a:cubicBezTo>
                <a:cubicBezTo>
                  <a:pt x="1053362" y="2232822"/>
                  <a:pt x="1035289" y="2571297"/>
                  <a:pt x="1028700" y="2606439"/>
                </a:cubicBezTo>
                <a:cubicBezTo>
                  <a:pt x="1025887" y="2621441"/>
                  <a:pt x="1010126" y="2630887"/>
                  <a:pt x="1003300" y="2644539"/>
                </a:cubicBezTo>
                <a:cubicBezTo>
                  <a:pt x="950720" y="2749699"/>
                  <a:pt x="1037993" y="2611550"/>
                  <a:pt x="965200" y="2720739"/>
                </a:cubicBezTo>
                <a:cubicBezTo>
                  <a:pt x="960822" y="2755762"/>
                  <a:pt x="959377" y="2821284"/>
                  <a:pt x="939800" y="2860439"/>
                </a:cubicBezTo>
                <a:cubicBezTo>
                  <a:pt x="932974" y="2874091"/>
                  <a:pt x="922867" y="2885839"/>
                  <a:pt x="914400" y="2898539"/>
                </a:cubicBezTo>
                <a:cubicBezTo>
                  <a:pt x="910167" y="2915472"/>
                  <a:pt x="908576" y="2933296"/>
                  <a:pt x="901700" y="2949339"/>
                </a:cubicBezTo>
                <a:cubicBezTo>
                  <a:pt x="881822" y="2995722"/>
                  <a:pt x="875012" y="2983390"/>
                  <a:pt x="838200" y="3012839"/>
                </a:cubicBezTo>
                <a:cubicBezTo>
                  <a:pt x="828850" y="3020319"/>
                  <a:pt x="821267" y="3029772"/>
                  <a:pt x="812800" y="3038239"/>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3" name="Forme libre 62"/>
          <p:cNvSpPr/>
          <p:nvPr/>
        </p:nvSpPr>
        <p:spPr>
          <a:xfrm>
            <a:off x="6321452" y="5235663"/>
            <a:ext cx="959592" cy="1010914"/>
          </a:xfrm>
          <a:custGeom>
            <a:avLst/>
            <a:gdLst>
              <a:gd name="connsiteX0" fmla="*/ 253519 w 959592"/>
              <a:gd name="connsiteY0" fmla="*/ 33023 h 1010914"/>
              <a:gd name="connsiteX1" fmla="*/ 137405 w 959592"/>
              <a:gd name="connsiteY1" fmla="*/ 192680 h 1010914"/>
              <a:gd name="connsiteX2" fmla="*/ 50319 w 959592"/>
              <a:gd name="connsiteY2" fmla="*/ 221708 h 1010914"/>
              <a:gd name="connsiteX3" fmla="*/ 6777 w 959592"/>
              <a:gd name="connsiteY3" fmla="*/ 250737 h 1010914"/>
              <a:gd name="connsiteX4" fmla="*/ 21291 w 959592"/>
              <a:gd name="connsiteY4" fmla="*/ 323308 h 1010914"/>
              <a:gd name="connsiteX5" fmla="*/ 64834 w 959592"/>
              <a:gd name="connsiteY5" fmla="*/ 410394 h 1010914"/>
              <a:gd name="connsiteX6" fmla="*/ 151919 w 959592"/>
              <a:gd name="connsiteY6" fmla="*/ 468451 h 1010914"/>
              <a:gd name="connsiteX7" fmla="*/ 166434 w 959592"/>
              <a:gd name="connsiteY7" fmla="*/ 511994 h 1010914"/>
              <a:gd name="connsiteX8" fmla="*/ 195462 w 959592"/>
              <a:gd name="connsiteY8" fmla="*/ 715194 h 1010914"/>
              <a:gd name="connsiteX9" fmla="*/ 253519 w 959592"/>
              <a:gd name="connsiteY9" fmla="*/ 802280 h 1010914"/>
              <a:gd name="connsiteX10" fmla="*/ 297062 w 959592"/>
              <a:gd name="connsiteY10" fmla="*/ 816794 h 1010914"/>
              <a:gd name="connsiteX11" fmla="*/ 340605 w 959592"/>
              <a:gd name="connsiteY11" fmla="*/ 845823 h 1010914"/>
              <a:gd name="connsiteX12" fmla="*/ 427691 w 959592"/>
              <a:gd name="connsiteY12" fmla="*/ 874851 h 1010914"/>
              <a:gd name="connsiteX13" fmla="*/ 471234 w 959592"/>
              <a:gd name="connsiteY13" fmla="*/ 903880 h 1010914"/>
              <a:gd name="connsiteX14" fmla="*/ 659919 w 959592"/>
              <a:gd name="connsiteY14" fmla="*/ 947423 h 1010914"/>
              <a:gd name="connsiteX15" fmla="*/ 703462 w 959592"/>
              <a:gd name="connsiteY15" fmla="*/ 961937 h 1010914"/>
              <a:gd name="connsiteX16" fmla="*/ 848605 w 959592"/>
              <a:gd name="connsiteY16" fmla="*/ 990966 h 1010914"/>
              <a:gd name="connsiteX17" fmla="*/ 892148 w 959592"/>
              <a:gd name="connsiteY17" fmla="*/ 1005480 h 1010914"/>
              <a:gd name="connsiteX18" fmla="*/ 950205 w 959592"/>
              <a:gd name="connsiteY18" fmla="*/ 961937 h 10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9592" h="1010914">
                <a:moveTo>
                  <a:pt x="253519" y="33023"/>
                </a:moveTo>
                <a:cubicBezTo>
                  <a:pt x="37310" y="63909"/>
                  <a:pt x="249802" y="0"/>
                  <a:pt x="137405" y="192680"/>
                </a:cubicBezTo>
                <a:cubicBezTo>
                  <a:pt x="121987" y="219111"/>
                  <a:pt x="50319" y="221708"/>
                  <a:pt x="50319" y="221708"/>
                </a:cubicBezTo>
                <a:cubicBezTo>
                  <a:pt x="35805" y="231384"/>
                  <a:pt x="11569" y="233964"/>
                  <a:pt x="6777" y="250737"/>
                </a:cubicBezTo>
                <a:cubicBezTo>
                  <a:pt x="0" y="274457"/>
                  <a:pt x="15308" y="299375"/>
                  <a:pt x="21291" y="323308"/>
                </a:cubicBezTo>
                <a:cubicBezTo>
                  <a:pt x="28331" y="351470"/>
                  <a:pt x="42129" y="390527"/>
                  <a:pt x="64834" y="410394"/>
                </a:cubicBezTo>
                <a:cubicBezTo>
                  <a:pt x="91090" y="433368"/>
                  <a:pt x="151919" y="468451"/>
                  <a:pt x="151919" y="468451"/>
                </a:cubicBezTo>
                <a:cubicBezTo>
                  <a:pt x="156757" y="482965"/>
                  <a:pt x="164270" y="496848"/>
                  <a:pt x="166434" y="511994"/>
                </a:cubicBezTo>
                <a:cubicBezTo>
                  <a:pt x="169243" y="531657"/>
                  <a:pt x="167797" y="665397"/>
                  <a:pt x="195462" y="715194"/>
                </a:cubicBezTo>
                <a:cubicBezTo>
                  <a:pt x="212405" y="745692"/>
                  <a:pt x="220421" y="791248"/>
                  <a:pt x="253519" y="802280"/>
                </a:cubicBezTo>
                <a:lnTo>
                  <a:pt x="297062" y="816794"/>
                </a:lnTo>
                <a:cubicBezTo>
                  <a:pt x="311576" y="826470"/>
                  <a:pt x="324664" y="838738"/>
                  <a:pt x="340605" y="845823"/>
                </a:cubicBezTo>
                <a:cubicBezTo>
                  <a:pt x="368567" y="858250"/>
                  <a:pt x="427691" y="874851"/>
                  <a:pt x="427691" y="874851"/>
                </a:cubicBezTo>
                <a:cubicBezTo>
                  <a:pt x="442205" y="884527"/>
                  <a:pt x="455293" y="896795"/>
                  <a:pt x="471234" y="903880"/>
                </a:cubicBezTo>
                <a:cubicBezTo>
                  <a:pt x="546730" y="937434"/>
                  <a:pt x="577271" y="935616"/>
                  <a:pt x="659919" y="947423"/>
                </a:cubicBezTo>
                <a:cubicBezTo>
                  <a:pt x="674433" y="952261"/>
                  <a:pt x="688554" y="958497"/>
                  <a:pt x="703462" y="961937"/>
                </a:cubicBezTo>
                <a:cubicBezTo>
                  <a:pt x="751538" y="973031"/>
                  <a:pt x="801798" y="975364"/>
                  <a:pt x="848605" y="990966"/>
                </a:cubicBezTo>
                <a:lnTo>
                  <a:pt x="892148" y="1005480"/>
                </a:lnTo>
                <a:cubicBezTo>
                  <a:pt x="959592" y="988619"/>
                  <a:pt x="950205" y="1010914"/>
                  <a:pt x="950205" y="961937"/>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4" name="Forme libre 63"/>
          <p:cNvSpPr/>
          <p:nvPr/>
        </p:nvSpPr>
        <p:spPr>
          <a:xfrm>
            <a:off x="6328229" y="3860800"/>
            <a:ext cx="875447" cy="1045029"/>
          </a:xfrm>
          <a:custGeom>
            <a:avLst/>
            <a:gdLst>
              <a:gd name="connsiteX0" fmla="*/ 43542 w 875447"/>
              <a:gd name="connsiteY0" fmla="*/ 0 h 1045029"/>
              <a:gd name="connsiteX1" fmla="*/ 29028 w 875447"/>
              <a:gd name="connsiteY1" fmla="*/ 130629 h 1045029"/>
              <a:gd name="connsiteX2" fmla="*/ 58057 w 875447"/>
              <a:gd name="connsiteY2" fmla="*/ 174171 h 1045029"/>
              <a:gd name="connsiteX3" fmla="*/ 101600 w 875447"/>
              <a:gd name="connsiteY3" fmla="*/ 188686 h 1045029"/>
              <a:gd name="connsiteX4" fmla="*/ 116114 w 875447"/>
              <a:gd name="connsiteY4" fmla="*/ 232229 h 1045029"/>
              <a:gd name="connsiteX5" fmla="*/ 145142 w 875447"/>
              <a:gd name="connsiteY5" fmla="*/ 275771 h 1045029"/>
              <a:gd name="connsiteX6" fmla="*/ 116114 w 875447"/>
              <a:gd name="connsiteY6" fmla="*/ 420914 h 1045029"/>
              <a:gd name="connsiteX7" fmla="*/ 130628 w 875447"/>
              <a:gd name="connsiteY7" fmla="*/ 537029 h 1045029"/>
              <a:gd name="connsiteX8" fmla="*/ 304800 w 875447"/>
              <a:gd name="connsiteY8" fmla="*/ 580571 h 1045029"/>
              <a:gd name="connsiteX9" fmla="*/ 348342 w 875447"/>
              <a:gd name="connsiteY9" fmla="*/ 595086 h 1045029"/>
              <a:gd name="connsiteX10" fmla="*/ 435428 w 875447"/>
              <a:gd name="connsiteY10" fmla="*/ 609600 h 1045029"/>
              <a:gd name="connsiteX11" fmla="*/ 478971 w 875447"/>
              <a:gd name="connsiteY11" fmla="*/ 638629 h 1045029"/>
              <a:gd name="connsiteX12" fmla="*/ 304800 w 875447"/>
              <a:gd name="connsiteY12" fmla="*/ 740229 h 1045029"/>
              <a:gd name="connsiteX13" fmla="*/ 275771 w 875447"/>
              <a:gd name="connsiteY13" fmla="*/ 783771 h 1045029"/>
              <a:gd name="connsiteX14" fmla="*/ 377371 w 875447"/>
              <a:gd name="connsiteY14" fmla="*/ 899886 h 1045029"/>
              <a:gd name="connsiteX15" fmla="*/ 725714 w 875447"/>
              <a:gd name="connsiteY15" fmla="*/ 943429 h 1045029"/>
              <a:gd name="connsiteX16" fmla="*/ 870857 w 875447"/>
              <a:gd name="connsiteY16" fmla="*/ 1001486 h 1045029"/>
              <a:gd name="connsiteX17" fmla="*/ 870857 w 875447"/>
              <a:gd name="connsiteY17"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447" h="1045029">
                <a:moveTo>
                  <a:pt x="43542" y="0"/>
                </a:moveTo>
                <a:cubicBezTo>
                  <a:pt x="19353" y="72569"/>
                  <a:pt x="0" y="72573"/>
                  <a:pt x="29028" y="130629"/>
                </a:cubicBezTo>
                <a:cubicBezTo>
                  <a:pt x="36829" y="146231"/>
                  <a:pt x="44436" y="163274"/>
                  <a:pt x="58057" y="174171"/>
                </a:cubicBezTo>
                <a:cubicBezTo>
                  <a:pt x="70004" y="183728"/>
                  <a:pt x="87086" y="183848"/>
                  <a:pt x="101600" y="188686"/>
                </a:cubicBezTo>
                <a:cubicBezTo>
                  <a:pt x="106438" y="203200"/>
                  <a:pt x="109272" y="218545"/>
                  <a:pt x="116114" y="232229"/>
                </a:cubicBezTo>
                <a:cubicBezTo>
                  <a:pt x="123915" y="247831"/>
                  <a:pt x="143406" y="258414"/>
                  <a:pt x="145142" y="275771"/>
                </a:cubicBezTo>
                <a:cubicBezTo>
                  <a:pt x="150274" y="327088"/>
                  <a:pt x="131693" y="374177"/>
                  <a:pt x="116114" y="420914"/>
                </a:cubicBezTo>
                <a:cubicBezTo>
                  <a:pt x="120952" y="459619"/>
                  <a:pt x="108259" y="505074"/>
                  <a:pt x="130628" y="537029"/>
                </a:cubicBezTo>
                <a:cubicBezTo>
                  <a:pt x="145817" y="558727"/>
                  <a:pt x="283532" y="577026"/>
                  <a:pt x="304800" y="580571"/>
                </a:cubicBezTo>
                <a:cubicBezTo>
                  <a:pt x="319314" y="585409"/>
                  <a:pt x="333407" y="591767"/>
                  <a:pt x="348342" y="595086"/>
                </a:cubicBezTo>
                <a:cubicBezTo>
                  <a:pt x="377070" y="601470"/>
                  <a:pt x="407509" y="600294"/>
                  <a:pt x="435428" y="609600"/>
                </a:cubicBezTo>
                <a:cubicBezTo>
                  <a:pt x="451977" y="615116"/>
                  <a:pt x="464457" y="628953"/>
                  <a:pt x="478971" y="638629"/>
                </a:cubicBezTo>
                <a:cubicBezTo>
                  <a:pt x="529474" y="790135"/>
                  <a:pt x="538521" y="723534"/>
                  <a:pt x="304800" y="740229"/>
                </a:cubicBezTo>
                <a:cubicBezTo>
                  <a:pt x="295124" y="754743"/>
                  <a:pt x="278238" y="766502"/>
                  <a:pt x="275771" y="783771"/>
                </a:cubicBezTo>
                <a:cubicBezTo>
                  <a:pt x="266977" y="845324"/>
                  <a:pt x="329249" y="883846"/>
                  <a:pt x="377371" y="899886"/>
                </a:cubicBezTo>
                <a:cubicBezTo>
                  <a:pt x="547201" y="956495"/>
                  <a:pt x="433905" y="927217"/>
                  <a:pt x="725714" y="943429"/>
                </a:cubicBezTo>
                <a:cubicBezTo>
                  <a:pt x="800029" y="952718"/>
                  <a:pt x="846626" y="928793"/>
                  <a:pt x="870857" y="1001486"/>
                </a:cubicBezTo>
                <a:cubicBezTo>
                  <a:pt x="875447" y="1015255"/>
                  <a:pt x="870857" y="1030515"/>
                  <a:pt x="870857" y="1045029"/>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5" name="Forme libre 64"/>
          <p:cNvSpPr/>
          <p:nvPr/>
        </p:nvSpPr>
        <p:spPr>
          <a:xfrm>
            <a:off x="6502400" y="3178629"/>
            <a:ext cx="397645" cy="377371"/>
          </a:xfrm>
          <a:custGeom>
            <a:avLst/>
            <a:gdLst>
              <a:gd name="connsiteX0" fmla="*/ 377371 w 397645"/>
              <a:gd name="connsiteY0" fmla="*/ 0 h 377371"/>
              <a:gd name="connsiteX1" fmla="*/ 203200 w 397645"/>
              <a:gd name="connsiteY1" fmla="*/ 0 h 377371"/>
              <a:gd name="connsiteX2" fmla="*/ 116114 w 397645"/>
              <a:gd name="connsiteY2" fmla="*/ 14514 h 377371"/>
              <a:gd name="connsiteX3" fmla="*/ 130629 w 397645"/>
              <a:gd name="connsiteY3" fmla="*/ 232228 h 377371"/>
              <a:gd name="connsiteX4" fmla="*/ 145143 w 397645"/>
              <a:gd name="connsiteY4" fmla="*/ 333828 h 377371"/>
              <a:gd name="connsiteX5" fmla="*/ 101600 w 397645"/>
              <a:gd name="connsiteY5" fmla="*/ 348342 h 377371"/>
              <a:gd name="connsiteX6" fmla="*/ 0 w 397645"/>
              <a:gd name="connsiteY6" fmla="*/ 377371 h 3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645" h="377371">
                <a:moveTo>
                  <a:pt x="377371" y="0"/>
                </a:moveTo>
                <a:cubicBezTo>
                  <a:pt x="275291" y="34027"/>
                  <a:pt x="397645" y="0"/>
                  <a:pt x="203200" y="0"/>
                </a:cubicBezTo>
                <a:cubicBezTo>
                  <a:pt x="173771" y="0"/>
                  <a:pt x="145143" y="9676"/>
                  <a:pt x="116114" y="14514"/>
                </a:cubicBezTo>
                <a:cubicBezTo>
                  <a:pt x="120952" y="87085"/>
                  <a:pt x="118672" y="160485"/>
                  <a:pt x="130629" y="232228"/>
                </a:cubicBezTo>
                <a:cubicBezTo>
                  <a:pt x="139619" y="286169"/>
                  <a:pt x="199455" y="265938"/>
                  <a:pt x="145143" y="333828"/>
                </a:cubicBezTo>
                <a:cubicBezTo>
                  <a:pt x="135586" y="345775"/>
                  <a:pt x="116443" y="344631"/>
                  <a:pt x="101600" y="348342"/>
                </a:cubicBezTo>
                <a:cubicBezTo>
                  <a:pt x="1786" y="373296"/>
                  <a:pt x="58389" y="348177"/>
                  <a:pt x="0" y="377371"/>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6" name="Triangle isocèle 65"/>
          <p:cNvSpPr/>
          <p:nvPr/>
        </p:nvSpPr>
        <p:spPr>
          <a:xfrm>
            <a:off x="4572000" y="3861048"/>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Triangle isocèle 66"/>
          <p:cNvSpPr/>
          <p:nvPr/>
        </p:nvSpPr>
        <p:spPr>
          <a:xfrm>
            <a:off x="4572000" y="4221088"/>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Triangle isocèle 67"/>
          <p:cNvSpPr/>
          <p:nvPr/>
        </p:nvSpPr>
        <p:spPr>
          <a:xfrm>
            <a:off x="4355976" y="4005064"/>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Triangle isocèle 68"/>
          <p:cNvSpPr/>
          <p:nvPr/>
        </p:nvSpPr>
        <p:spPr>
          <a:xfrm>
            <a:off x="2483768" y="5589240"/>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rot="5400000">
            <a:off x="3799328" y="3841632"/>
            <a:ext cx="537230" cy="2880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rot="5400000">
            <a:off x="1871700" y="4329100"/>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p:cNvSpPr/>
          <p:nvPr/>
        </p:nvSpPr>
        <p:spPr>
          <a:xfrm rot="5400000">
            <a:off x="2447764" y="5121188"/>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ZoneTexte 110"/>
          <p:cNvSpPr txBox="1"/>
          <p:nvPr/>
        </p:nvSpPr>
        <p:spPr>
          <a:xfrm>
            <a:off x="2771800" y="1196752"/>
            <a:ext cx="1008112" cy="646331"/>
          </a:xfrm>
          <a:prstGeom prst="rect">
            <a:avLst/>
          </a:prstGeom>
          <a:noFill/>
        </p:spPr>
        <p:txBody>
          <a:bodyPr wrap="square" rtlCol="0">
            <a:spAutoFit/>
          </a:bodyPr>
          <a:lstStyle/>
          <a:p>
            <a:r>
              <a:rPr lang="fr-FR" dirty="0" smtClean="0"/>
              <a:t>Bassin parisien</a:t>
            </a:r>
            <a:endParaRPr lang="fr-FR" dirty="0"/>
          </a:p>
        </p:txBody>
      </p:sp>
      <p:sp>
        <p:nvSpPr>
          <p:cNvPr id="113" name="ZoneTexte 112"/>
          <p:cNvSpPr txBox="1"/>
          <p:nvPr/>
        </p:nvSpPr>
        <p:spPr>
          <a:xfrm>
            <a:off x="2771800" y="4005064"/>
            <a:ext cx="1008112" cy="646331"/>
          </a:xfrm>
          <a:prstGeom prst="rect">
            <a:avLst/>
          </a:prstGeom>
          <a:noFill/>
        </p:spPr>
        <p:txBody>
          <a:bodyPr wrap="square" rtlCol="0">
            <a:spAutoFit/>
          </a:bodyPr>
          <a:lstStyle/>
          <a:p>
            <a:r>
              <a:rPr lang="fr-FR" dirty="0" smtClean="0"/>
              <a:t>Massif central</a:t>
            </a:r>
            <a:endParaRPr lang="fr-FR" dirty="0"/>
          </a:p>
        </p:txBody>
      </p:sp>
      <p:sp>
        <p:nvSpPr>
          <p:cNvPr id="114" name="ZoneTexte 113"/>
          <p:cNvSpPr txBox="1"/>
          <p:nvPr/>
        </p:nvSpPr>
        <p:spPr>
          <a:xfrm>
            <a:off x="971600" y="5445224"/>
            <a:ext cx="1152128" cy="369332"/>
          </a:xfrm>
          <a:prstGeom prst="rect">
            <a:avLst/>
          </a:prstGeom>
          <a:noFill/>
        </p:spPr>
        <p:txBody>
          <a:bodyPr wrap="square" rtlCol="0">
            <a:spAutoFit/>
          </a:bodyPr>
          <a:lstStyle/>
          <a:p>
            <a:r>
              <a:rPr lang="fr-FR" dirty="0" smtClean="0"/>
              <a:t>Pyrénées</a:t>
            </a:r>
            <a:endParaRPr lang="fr-FR" dirty="0"/>
          </a:p>
        </p:txBody>
      </p:sp>
      <p:sp>
        <p:nvSpPr>
          <p:cNvPr id="115" name="ZoneTexte 114"/>
          <p:cNvSpPr txBox="1"/>
          <p:nvPr/>
        </p:nvSpPr>
        <p:spPr>
          <a:xfrm>
            <a:off x="5004048" y="4077072"/>
            <a:ext cx="1152128" cy="369332"/>
          </a:xfrm>
          <a:prstGeom prst="rect">
            <a:avLst/>
          </a:prstGeom>
          <a:noFill/>
        </p:spPr>
        <p:txBody>
          <a:bodyPr wrap="square" rtlCol="0">
            <a:spAutoFit/>
          </a:bodyPr>
          <a:lstStyle/>
          <a:p>
            <a:r>
              <a:rPr lang="fr-FR" dirty="0" smtClean="0"/>
              <a:t>Alpes</a:t>
            </a:r>
            <a:endParaRPr lang="fr-FR" dirty="0"/>
          </a:p>
        </p:txBody>
      </p:sp>
      <p:sp>
        <p:nvSpPr>
          <p:cNvPr id="116" name="ZoneTexte 115"/>
          <p:cNvSpPr txBox="1"/>
          <p:nvPr/>
        </p:nvSpPr>
        <p:spPr>
          <a:xfrm>
            <a:off x="4644008" y="2708920"/>
            <a:ext cx="1152128" cy="369332"/>
          </a:xfrm>
          <a:prstGeom prst="rect">
            <a:avLst/>
          </a:prstGeom>
          <a:noFill/>
        </p:spPr>
        <p:txBody>
          <a:bodyPr wrap="square" rtlCol="0">
            <a:spAutoFit/>
          </a:bodyPr>
          <a:lstStyle/>
          <a:p>
            <a:r>
              <a:rPr lang="fr-FR" dirty="0" smtClean="0"/>
              <a:t>Jura</a:t>
            </a:r>
            <a:endParaRPr lang="fr-FR" dirty="0"/>
          </a:p>
        </p:txBody>
      </p:sp>
      <p:sp>
        <p:nvSpPr>
          <p:cNvPr id="117" name="ZoneTexte 116"/>
          <p:cNvSpPr txBox="1"/>
          <p:nvPr/>
        </p:nvSpPr>
        <p:spPr>
          <a:xfrm>
            <a:off x="4716016" y="1340768"/>
            <a:ext cx="1152128" cy="369332"/>
          </a:xfrm>
          <a:prstGeom prst="rect">
            <a:avLst/>
          </a:prstGeom>
          <a:noFill/>
        </p:spPr>
        <p:txBody>
          <a:bodyPr wrap="square" rtlCol="0">
            <a:spAutoFit/>
          </a:bodyPr>
          <a:lstStyle/>
          <a:p>
            <a:r>
              <a:rPr lang="fr-FR" dirty="0" smtClean="0"/>
              <a:t>Vosges</a:t>
            </a:r>
            <a:endParaRPr lang="fr-FR" dirty="0"/>
          </a:p>
        </p:txBody>
      </p:sp>
      <p:sp>
        <p:nvSpPr>
          <p:cNvPr id="118" name="ZoneTexte 117"/>
          <p:cNvSpPr txBox="1"/>
          <p:nvPr/>
        </p:nvSpPr>
        <p:spPr>
          <a:xfrm>
            <a:off x="323528" y="3645024"/>
            <a:ext cx="1152128" cy="646331"/>
          </a:xfrm>
          <a:prstGeom prst="rect">
            <a:avLst/>
          </a:prstGeom>
          <a:noFill/>
        </p:spPr>
        <p:txBody>
          <a:bodyPr wrap="square" rtlCol="0">
            <a:spAutoFit/>
          </a:bodyPr>
          <a:lstStyle/>
          <a:p>
            <a:r>
              <a:rPr lang="fr-FR" dirty="0" smtClean="0"/>
              <a:t>Océan Atlantique</a:t>
            </a:r>
            <a:endParaRPr lang="fr-FR" dirty="0"/>
          </a:p>
        </p:txBody>
      </p:sp>
      <p:sp>
        <p:nvSpPr>
          <p:cNvPr id="119" name="ZoneTexte 118"/>
          <p:cNvSpPr txBox="1"/>
          <p:nvPr/>
        </p:nvSpPr>
        <p:spPr>
          <a:xfrm>
            <a:off x="3995936" y="5733256"/>
            <a:ext cx="1656184" cy="646331"/>
          </a:xfrm>
          <a:prstGeom prst="rect">
            <a:avLst/>
          </a:prstGeom>
          <a:noFill/>
        </p:spPr>
        <p:txBody>
          <a:bodyPr wrap="square" rtlCol="0">
            <a:spAutoFit/>
          </a:bodyPr>
          <a:lstStyle/>
          <a:p>
            <a:r>
              <a:rPr lang="fr-FR" dirty="0" smtClean="0"/>
              <a:t>Mer Méditerranée</a:t>
            </a:r>
            <a:endParaRPr lang="fr-FR" dirty="0"/>
          </a:p>
        </p:txBody>
      </p:sp>
      <p:sp>
        <p:nvSpPr>
          <p:cNvPr id="120" name="ZoneTexte 119"/>
          <p:cNvSpPr txBox="1"/>
          <p:nvPr/>
        </p:nvSpPr>
        <p:spPr>
          <a:xfrm>
            <a:off x="7487816" y="5589240"/>
            <a:ext cx="1656184" cy="369332"/>
          </a:xfrm>
          <a:prstGeom prst="rect">
            <a:avLst/>
          </a:prstGeom>
          <a:noFill/>
        </p:spPr>
        <p:txBody>
          <a:bodyPr wrap="square" rtlCol="0">
            <a:spAutoFit/>
          </a:bodyPr>
          <a:lstStyle/>
          <a:p>
            <a:r>
              <a:rPr lang="fr-FR" dirty="0" smtClean="0"/>
              <a:t>Réunion</a:t>
            </a:r>
            <a:endParaRPr lang="fr-FR" dirty="0"/>
          </a:p>
        </p:txBody>
      </p:sp>
      <p:sp>
        <p:nvSpPr>
          <p:cNvPr id="121" name="ZoneTexte 120"/>
          <p:cNvSpPr txBox="1"/>
          <p:nvPr/>
        </p:nvSpPr>
        <p:spPr>
          <a:xfrm>
            <a:off x="7487816" y="2924944"/>
            <a:ext cx="1656184" cy="369332"/>
          </a:xfrm>
          <a:prstGeom prst="rect">
            <a:avLst/>
          </a:prstGeom>
          <a:noFill/>
        </p:spPr>
        <p:txBody>
          <a:bodyPr wrap="square" rtlCol="0">
            <a:spAutoFit/>
          </a:bodyPr>
          <a:lstStyle/>
          <a:p>
            <a:r>
              <a:rPr lang="fr-FR" dirty="0" smtClean="0"/>
              <a:t>Guadeloupe</a:t>
            </a:r>
            <a:endParaRPr lang="fr-FR" dirty="0"/>
          </a:p>
        </p:txBody>
      </p:sp>
      <p:sp>
        <p:nvSpPr>
          <p:cNvPr id="122" name="ZoneTexte 121"/>
          <p:cNvSpPr txBox="1"/>
          <p:nvPr/>
        </p:nvSpPr>
        <p:spPr>
          <a:xfrm>
            <a:off x="7487816" y="4365104"/>
            <a:ext cx="1656184" cy="369332"/>
          </a:xfrm>
          <a:prstGeom prst="rect">
            <a:avLst/>
          </a:prstGeom>
          <a:noFill/>
        </p:spPr>
        <p:txBody>
          <a:bodyPr wrap="square" rtlCol="0">
            <a:spAutoFit/>
          </a:bodyPr>
          <a:lstStyle/>
          <a:p>
            <a:r>
              <a:rPr lang="fr-FR" dirty="0" smtClean="0"/>
              <a:t>Martinique</a:t>
            </a:r>
            <a:endParaRPr lang="fr-FR" dirty="0"/>
          </a:p>
        </p:txBody>
      </p:sp>
      <p:sp>
        <p:nvSpPr>
          <p:cNvPr id="123" name="ZoneTexte 122"/>
          <p:cNvSpPr txBox="1"/>
          <p:nvPr/>
        </p:nvSpPr>
        <p:spPr>
          <a:xfrm>
            <a:off x="7812360" y="1988840"/>
            <a:ext cx="1656184" cy="369332"/>
          </a:xfrm>
          <a:prstGeom prst="rect">
            <a:avLst/>
          </a:prstGeom>
          <a:noFill/>
        </p:spPr>
        <p:txBody>
          <a:bodyPr wrap="square" rtlCol="0">
            <a:spAutoFit/>
          </a:bodyPr>
          <a:lstStyle/>
          <a:p>
            <a:r>
              <a:rPr lang="fr-FR" dirty="0" smtClean="0"/>
              <a:t>Guyane</a:t>
            </a:r>
            <a:endParaRPr lang="fr-FR" dirty="0"/>
          </a:p>
        </p:txBody>
      </p:sp>
      <p:sp>
        <p:nvSpPr>
          <p:cNvPr id="124" name="ZoneTexte 123"/>
          <p:cNvSpPr txBox="1"/>
          <p:nvPr/>
        </p:nvSpPr>
        <p:spPr>
          <a:xfrm>
            <a:off x="827584" y="404664"/>
            <a:ext cx="1152128" cy="646331"/>
          </a:xfrm>
          <a:prstGeom prst="rect">
            <a:avLst/>
          </a:prstGeom>
          <a:noFill/>
        </p:spPr>
        <p:txBody>
          <a:bodyPr wrap="square" rtlCol="0">
            <a:spAutoFit/>
          </a:bodyPr>
          <a:lstStyle/>
          <a:p>
            <a:r>
              <a:rPr lang="fr-FR" dirty="0" smtClean="0"/>
              <a:t>Mer de la Manche</a:t>
            </a:r>
            <a:endParaRPr lang="fr-FR" dirty="0"/>
          </a:p>
        </p:txBody>
      </p:sp>
      <p:sp>
        <p:nvSpPr>
          <p:cNvPr id="125" name="ZoneTexte 124"/>
          <p:cNvSpPr txBox="1"/>
          <p:nvPr/>
        </p:nvSpPr>
        <p:spPr>
          <a:xfrm>
            <a:off x="1331640" y="0"/>
            <a:ext cx="6912768" cy="369332"/>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r>
              <a:rPr lang="fr-FR" dirty="0" smtClean="0"/>
              <a:t>Croquis : Potentialités et contraintes du territoire français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p:cTn id="32" dur="500" fill="hold"/>
                                        <p:tgtEl>
                                          <p:spTgt spid="75"/>
                                        </p:tgtEl>
                                        <p:attrNameLst>
                                          <p:attrName>ppt_w</p:attrName>
                                        </p:attrNameLst>
                                      </p:cBhvr>
                                      <p:tavLst>
                                        <p:tav tm="0">
                                          <p:val>
                                            <p:fltVal val="0"/>
                                          </p:val>
                                        </p:tav>
                                        <p:tav tm="100000">
                                          <p:val>
                                            <p:strVal val="#ppt_w"/>
                                          </p:val>
                                        </p:tav>
                                      </p:tavLst>
                                    </p:anim>
                                    <p:anim calcmode="lin" valueType="num">
                                      <p:cBhvr>
                                        <p:cTn id="33" dur="500" fill="hold"/>
                                        <p:tgtEl>
                                          <p:spTgt spid="75"/>
                                        </p:tgtEl>
                                        <p:attrNameLst>
                                          <p:attrName>ppt_h</p:attrName>
                                        </p:attrNameLst>
                                      </p:cBhvr>
                                      <p:tavLst>
                                        <p:tav tm="0">
                                          <p:val>
                                            <p:fltVal val="0"/>
                                          </p:val>
                                        </p:tav>
                                        <p:tav tm="100000">
                                          <p:val>
                                            <p:strVal val="#ppt_h"/>
                                          </p:val>
                                        </p:tav>
                                      </p:tavLst>
                                    </p:anim>
                                    <p:animEffect transition="in" filter="fade">
                                      <p:cBhvr>
                                        <p:cTn id="34" dur="500"/>
                                        <p:tgtEl>
                                          <p:spTgt spid="75"/>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Effect transition="in" filter="fade">
                                      <p:cBhvr>
                                        <p:cTn id="51" dur="500"/>
                                        <p:tgtEl>
                                          <p:spTgt spid="48"/>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111"/>
                                        </p:tgtEl>
                                        <p:attrNameLst>
                                          <p:attrName>style.visibility</p:attrName>
                                        </p:attrNameLst>
                                      </p:cBhvr>
                                      <p:to>
                                        <p:strVal val="visible"/>
                                      </p:to>
                                    </p:set>
                                    <p:anim calcmode="lin" valueType="num">
                                      <p:cBhvr>
                                        <p:cTn id="54" dur="500" fill="hold"/>
                                        <p:tgtEl>
                                          <p:spTgt spid="111"/>
                                        </p:tgtEl>
                                        <p:attrNameLst>
                                          <p:attrName>ppt_w</p:attrName>
                                        </p:attrNameLst>
                                      </p:cBhvr>
                                      <p:tavLst>
                                        <p:tav tm="0">
                                          <p:val>
                                            <p:fltVal val="0"/>
                                          </p:val>
                                        </p:tav>
                                        <p:tav tm="100000">
                                          <p:val>
                                            <p:strVal val="#ppt_w"/>
                                          </p:val>
                                        </p:tav>
                                      </p:tavLst>
                                    </p:anim>
                                    <p:anim calcmode="lin" valueType="num">
                                      <p:cBhvr>
                                        <p:cTn id="55" dur="500" fill="hold"/>
                                        <p:tgtEl>
                                          <p:spTgt spid="111"/>
                                        </p:tgtEl>
                                        <p:attrNameLst>
                                          <p:attrName>ppt_h</p:attrName>
                                        </p:attrNameLst>
                                      </p:cBhvr>
                                      <p:tavLst>
                                        <p:tav tm="0">
                                          <p:val>
                                            <p:fltVal val="0"/>
                                          </p:val>
                                        </p:tav>
                                        <p:tav tm="100000">
                                          <p:val>
                                            <p:strVal val="#ppt_h"/>
                                          </p:val>
                                        </p:tav>
                                      </p:tavLst>
                                    </p:anim>
                                    <p:animEffect transition="in" filter="fade">
                                      <p:cBhvr>
                                        <p:cTn id="56" dur="500"/>
                                        <p:tgtEl>
                                          <p:spTgt spid="111"/>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p:cTn id="59" dur="500" fill="hold"/>
                                        <p:tgtEl>
                                          <p:spTgt spid="47"/>
                                        </p:tgtEl>
                                        <p:attrNameLst>
                                          <p:attrName>ppt_w</p:attrName>
                                        </p:attrNameLst>
                                      </p:cBhvr>
                                      <p:tavLst>
                                        <p:tav tm="0">
                                          <p:val>
                                            <p:fltVal val="0"/>
                                          </p:val>
                                        </p:tav>
                                        <p:tav tm="100000">
                                          <p:val>
                                            <p:strVal val="#ppt_w"/>
                                          </p:val>
                                        </p:tav>
                                      </p:tavLst>
                                    </p:anim>
                                    <p:anim calcmode="lin" valueType="num">
                                      <p:cBhvr>
                                        <p:cTn id="60" dur="500" fill="hold"/>
                                        <p:tgtEl>
                                          <p:spTgt spid="47"/>
                                        </p:tgtEl>
                                        <p:attrNameLst>
                                          <p:attrName>ppt_h</p:attrName>
                                        </p:attrNameLst>
                                      </p:cBhvr>
                                      <p:tavLst>
                                        <p:tav tm="0">
                                          <p:val>
                                            <p:fltVal val="0"/>
                                          </p:val>
                                        </p:tav>
                                        <p:tav tm="100000">
                                          <p:val>
                                            <p:strVal val="#ppt_h"/>
                                          </p:val>
                                        </p:tav>
                                      </p:tavLst>
                                    </p:anim>
                                    <p:animEffect transition="in" filter="fade">
                                      <p:cBhvr>
                                        <p:cTn id="61" dur="500"/>
                                        <p:tgtEl>
                                          <p:spTgt spid="47"/>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 calcmode="lin" valueType="num">
                                      <p:cBhvr>
                                        <p:cTn id="64" dur="500" fill="hold"/>
                                        <p:tgtEl>
                                          <p:spTgt spid="49"/>
                                        </p:tgtEl>
                                        <p:attrNameLst>
                                          <p:attrName>ppt_w</p:attrName>
                                        </p:attrNameLst>
                                      </p:cBhvr>
                                      <p:tavLst>
                                        <p:tav tm="0">
                                          <p:val>
                                            <p:fltVal val="0"/>
                                          </p:val>
                                        </p:tav>
                                        <p:tav tm="100000">
                                          <p:val>
                                            <p:strVal val="#ppt_w"/>
                                          </p:val>
                                        </p:tav>
                                      </p:tavLst>
                                    </p:anim>
                                    <p:anim calcmode="lin" valueType="num">
                                      <p:cBhvr>
                                        <p:cTn id="65" dur="500" fill="hold"/>
                                        <p:tgtEl>
                                          <p:spTgt spid="49"/>
                                        </p:tgtEl>
                                        <p:attrNameLst>
                                          <p:attrName>ppt_h</p:attrName>
                                        </p:attrNameLst>
                                      </p:cBhvr>
                                      <p:tavLst>
                                        <p:tav tm="0">
                                          <p:val>
                                            <p:fltVal val="0"/>
                                          </p:val>
                                        </p:tav>
                                        <p:tav tm="100000">
                                          <p:val>
                                            <p:strVal val="#ppt_h"/>
                                          </p:val>
                                        </p:tav>
                                      </p:tavLst>
                                    </p:anim>
                                    <p:animEffect transition="in" filter="fade">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p:cTn id="71" dur="500" fill="hold"/>
                                        <p:tgtEl>
                                          <p:spTgt spid="50"/>
                                        </p:tgtEl>
                                        <p:attrNameLst>
                                          <p:attrName>ppt_w</p:attrName>
                                        </p:attrNameLst>
                                      </p:cBhvr>
                                      <p:tavLst>
                                        <p:tav tm="0">
                                          <p:val>
                                            <p:fltVal val="0"/>
                                          </p:val>
                                        </p:tav>
                                        <p:tav tm="100000">
                                          <p:val>
                                            <p:strVal val="#ppt_w"/>
                                          </p:val>
                                        </p:tav>
                                      </p:tavLst>
                                    </p:anim>
                                    <p:anim calcmode="lin" valueType="num">
                                      <p:cBhvr>
                                        <p:cTn id="72" dur="500" fill="hold"/>
                                        <p:tgtEl>
                                          <p:spTgt spid="50"/>
                                        </p:tgtEl>
                                        <p:attrNameLst>
                                          <p:attrName>ppt_h</p:attrName>
                                        </p:attrNameLst>
                                      </p:cBhvr>
                                      <p:tavLst>
                                        <p:tav tm="0">
                                          <p:val>
                                            <p:fltVal val="0"/>
                                          </p:val>
                                        </p:tav>
                                        <p:tav tm="100000">
                                          <p:val>
                                            <p:strVal val="#ppt_h"/>
                                          </p:val>
                                        </p:tav>
                                      </p:tavLst>
                                    </p:anim>
                                    <p:animEffect transition="in" filter="fade">
                                      <p:cBhvr>
                                        <p:cTn id="73" dur="500"/>
                                        <p:tgtEl>
                                          <p:spTgt spid="50"/>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51"/>
                                        </p:tgtEl>
                                        <p:attrNameLst>
                                          <p:attrName>style.visibility</p:attrName>
                                        </p:attrNameLst>
                                      </p:cBhvr>
                                      <p:to>
                                        <p:strVal val="visible"/>
                                      </p:to>
                                    </p:set>
                                    <p:anim calcmode="lin" valueType="num">
                                      <p:cBhvr>
                                        <p:cTn id="76" dur="500" fill="hold"/>
                                        <p:tgtEl>
                                          <p:spTgt spid="51"/>
                                        </p:tgtEl>
                                        <p:attrNameLst>
                                          <p:attrName>ppt_w</p:attrName>
                                        </p:attrNameLst>
                                      </p:cBhvr>
                                      <p:tavLst>
                                        <p:tav tm="0">
                                          <p:val>
                                            <p:fltVal val="0"/>
                                          </p:val>
                                        </p:tav>
                                        <p:tav tm="100000">
                                          <p:val>
                                            <p:strVal val="#ppt_w"/>
                                          </p:val>
                                        </p:tav>
                                      </p:tavLst>
                                    </p:anim>
                                    <p:anim calcmode="lin" valueType="num">
                                      <p:cBhvr>
                                        <p:cTn id="77" dur="500" fill="hold"/>
                                        <p:tgtEl>
                                          <p:spTgt spid="51"/>
                                        </p:tgtEl>
                                        <p:attrNameLst>
                                          <p:attrName>ppt_h</p:attrName>
                                        </p:attrNameLst>
                                      </p:cBhvr>
                                      <p:tavLst>
                                        <p:tav tm="0">
                                          <p:val>
                                            <p:fltVal val="0"/>
                                          </p:val>
                                        </p:tav>
                                        <p:tav tm="100000">
                                          <p:val>
                                            <p:strVal val="#ppt_h"/>
                                          </p:val>
                                        </p:tav>
                                      </p:tavLst>
                                    </p:anim>
                                    <p:animEffect transition="in" filter="fade">
                                      <p:cBhvr>
                                        <p:cTn id="78" dur="500"/>
                                        <p:tgtEl>
                                          <p:spTgt spid="51"/>
                                        </p:tgtEl>
                                      </p:cBhvr>
                                    </p:animEffect>
                                  </p:childTnLst>
                                </p:cTn>
                              </p:par>
                              <p:par>
                                <p:cTn id="79" presetID="53"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 calcmode="lin" valueType="num">
                                      <p:cBhvr>
                                        <p:cTn id="81" dur="500" fill="hold"/>
                                        <p:tgtEl>
                                          <p:spTgt spid="55"/>
                                        </p:tgtEl>
                                        <p:attrNameLst>
                                          <p:attrName>ppt_w</p:attrName>
                                        </p:attrNameLst>
                                      </p:cBhvr>
                                      <p:tavLst>
                                        <p:tav tm="0">
                                          <p:val>
                                            <p:fltVal val="0"/>
                                          </p:val>
                                        </p:tav>
                                        <p:tav tm="100000">
                                          <p:val>
                                            <p:strVal val="#ppt_w"/>
                                          </p:val>
                                        </p:tav>
                                      </p:tavLst>
                                    </p:anim>
                                    <p:anim calcmode="lin" valueType="num">
                                      <p:cBhvr>
                                        <p:cTn id="82" dur="500" fill="hold"/>
                                        <p:tgtEl>
                                          <p:spTgt spid="55"/>
                                        </p:tgtEl>
                                        <p:attrNameLst>
                                          <p:attrName>ppt_h</p:attrName>
                                        </p:attrNameLst>
                                      </p:cBhvr>
                                      <p:tavLst>
                                        <p:tav tm="0">
                                          <p:val>
                                            <p:fltVal val="0"/>
                                          </p:val>
                                        </p:tav>
                                        <p:tav tm="100000">
                                          <p:val>
                                            <p:strVal val="#ppt_h"/>
                                          </p:val>
                                        </p:tav>
                                      </p:tavLst>
                                    </p:anim>
                                    <p:animEffect transition="in" filter="fade">
                                      <p:cBhvr>
                                        <p:cTn id="83" dur="500"/>
                                        <p:tgtEl>
                                          <p:spTgt spid="55"/>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ppt_w</p:attrName>
                                        </p:attrNameLst>
                                      </p:cBhvr>
                                      <p:tavLst>
                                        <p:tav tm="0">
                                          <p:val>
                                            <p:fltVal val="0"/>
                                          </p:val>
                                        </p:tav>
                                        <p:tav tm="100000">
                                          <p:val>
                                            <p:strVal val="#ppt_w"/>
                                          </p:val>
                                        </p:tav>
                                      </p:tavLst>
                                    </p:anim>
                                    <p:anim calcmode="lin" valueType="num">
                                      <p:cBhvr>
                                        <p:cTn id="87" dur="500" fill="hold"/>
                                        <p:tgtEl>
                                          <p:spTgt spid="54"/>
                                        </p:tgtEl>
                                        <p:attrNameLst>
                                          <p:attrName>ppt_h</p:attrName>
                                        </p:attrNameLst>
                                      </p:cBhvr>
                                      <p:tavLst>
                                        <p:tav tm="0">
                                          <p:val>
                                            <p:fltVal val="0"/>
                                          </p:val>
                                        </p:tav>
                                        <p:tav tm="100000">
                                          <p:val>
                                            <p:strVal val="#ppt_h"/>
                                          </p:val>
                                        </p:tav>
                                      </p:tavLst>
                                    </p:anim>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anim calcmode="lin" valueType="num">
                                      <p:cBhvr>
                                        <p:cTn id="93" dur="500" fill="hold"/>
                                        <p:tgtEl>
                                          <p:spTgt spid="60"/>
                                        </p:tgtEl>
                                        <p:attrNameLst>
                                          <p:attrName>ppt_w</p:attrName>
                                        </p:attrNameLst>
                                      </p:cBhvr>
                                      <p:tavLst>
                                        <p:tav tm="0">
                                          <p:val>
                                            <p:fltVal val="0"/>
                                          </p:val>
                                        </p:tav>
                                        <p:tav tm="100000">
                                          <p:val>
                                            <p:strVal val="#ppt_w"/>
                                          </p:val>
                                        </p:tav>
                                      </p:tavLst>
                                    </p:anim>
                                    <p:anim calcmode="lin" valueType="num">
                                      <p:cBhvr>
                                        <p:cTn id="94" dur="500" fill="hold"/>
                                        <p:tgtEl>
                                          <p:spTgt spid="60"/>
                                        </p:tgtEl>
                                        <p:attrNameLst>
                                          <p:attrName>ppt_h</p:attrName>
                                        </p:attrNameLst>
                                      </p:cBhvr>
                                      <p:tavLst>
                                        <p:tav tm="0">
                                          <p:val>
                                            <p:fltVal val="0"/>
                                          </p:val>
                                        </p:tav>
                                        <p:tav tm="100000">
                                          <p:val>
                                            <p:strVal val="#ppt_h"/>
                                          </p:val>
                                        </p:tav>
                                      </p:tavLst>
                                    </p:anim>
                                    <p:animEffect transition="in" filter="fade">
                                      <p:cBhvr>
                                        <p:cTn id="95" dur="500"/>
                                        <p:tgtEl>
                                          <p:spTgt spid="60"/>
                                        </p:tgtEl>
                                      </p:cBhvr>
                                    </p:animEffect>
                                  </p:childTnLst>
                                </p:cTn>
                              </p:par>
                              <p:par>
                                <p:cTn id="96" presetID="53" presetClass="entr" presetSubtype="0" fill="hold" grpId="0" nodeType="withEffect">
                                  <p:stCondLst>
                                    <p:cond delay="0"/>
                                  </p:stCondLst>
                                  <p:childTnLst>
                                    <p:set>
                                      <p:cBhvr>
                                        <p:cTn id="97" dur="1" fill="hold">
                                          <p:stCondLst>
                                            <p:cond delay="0"/>
                                          </p:stCondLst>
                                        </p:cTn>
                                        <p:tgtEl>
                                          <p:spTgt spid="58"/>
                                        </p:tgtEl>
                                        <p:attrNameLst>
                                          <p:attrName>style.visibility</p:attrName>
                                        </p:attrNameLst>
                                      </p:cBhvr>
                                      <p:to>
                                        <p:strVal val="visible"/>
                                      </p:to>
                                    </p:set>
                                    <p:anim calcmode="lin" valueType="num">
                                      <p:cBhvr>
                                        <p:cTn id="98" dur="500" fill="hold"/>
                                        <p:tgtEl>
                                          <p:spTgt spid="58"/>
                                        </p:tgtEl>
                                        <p:attrNameLst>
                                          <p:attrName>ppt_w</p:attrName>
                                        </p:attrNameLst>
                                      </p:cBhvr>
                                      <p:tavLst>
                                        <p:tav tm="0">
                                          <p:val>
                                            <p:fltVal val="0"/>
                                          </p:val>
                                        </p:tav>
                                        <p:tav tm="100000">
                                          <p:val>
                                            <p:strVal val="#ppt_w"/>
                                          </p:val>
                                        </p:tav>
                                      </p:tavLst>
                                    </p:anim>
                                    <p:anim calcmode="lin" valueType="num">
                                      <p:cBhvr>
                                        <p:cTn id="99" dur="500" fill="hold"/>
                                        <p:tgtEl>
                                          <p:spTgt spid="58"/>
                                        </p:tgtEl>
                                        <p:attrNameLst>
                                          <p:attrName>ppt_h</p:attrName>
                                        </p:attrNameLst>
                                      </p:cBhvr>
                                      <p:tavLst>
                                        <p:tav tm="0">
                                          <p:val>
                                            <p:fltVal val="0"/>
                                          </p:val>
                                        </p:tav>
                                        <p:tav tm="100000">
                                          <p:val>
                                            <p:strVal val="#ppt_h"/>
                                          </p:val>
                                        </p:tav>
                                      </p:tavLst>
                                    </p:anim>
                                    <p:animEffect transition="in" filter="fade">
                                      <p:cBhvr>
                                        <p:cTn id="100" dur="500"/>
                                        <p:tgtEl>
                                          <p:spTgt spid="58"/>
                                        </p:tgtEl>
                                      </p:cBhvr>
                                    </p:animEffect>
                                  </p:childTnLst>
                                </p:cTn>
                              </p:par>
                              <p:par>
                                <p:cTn id="101" presetID="53" presetClass="entr" presetSubtype="0" fill="hold" grpId="0" nodeType="withEffect">
                                  <p:stCondLst>
                                    <p:cond delay="0"/>
                                  </p:stCondLst>
                                  <p:childTnLst>
                                    <p:set>
                                      <p:cBhvr>
                                        <p:cTn id="102" dur="1" fill="hold">
                                          <p:stCondLst>
                                            <p:cond delay="0"/>
                                          </p:stCondLst>
                                        </p:cTn>
                                        <p:tgtEl>
                                          <p:spTgt spid="57"/>
                                        </p:tgtEl>
                                        <p:attrNameLst>
                                          <p:attrName>style.visibility</p:attrName>
                                        </p:attrNameLst>
                                      </p:cBhvr>
                                      <p:to>
                                        <p:strVal val="visible"/>
                                      </p:to>
                                    </p:set>
                                    <p:anim calcmode="lin" valueType="num">
                                      <p:cBhvr>
                                        <p:cTn id="103" dur="500" fill="hold"/>
                                        <p:tgtEl>
                                          <p:spTgt spid="57"/>
                                        </p:tgtEl>
                                        <p:attrNameLst>
                                          <p:attrName>ppt_w</p:attrName>
                                        </p:attrNameLst>
                                      </p:cBhvr>
                                      <p:tavLst>
                                        <p:tav tm="0">
                                          <p:val>
                                            <p:fltVal val="0"/>
                                          </p:val>
                                        </p:tav>
                                        <p:tav tm="100000">
                                          <p:val>
                                            <p:strVal val="#ppt_w"/>
                                          </p:val>
                                        </p:tav>
                                      </p:tavLst>
                                    </p:anim>
                                    <p:anim calcmode="lin" valueType="num">
                                      <p:cBhvr>
                                        <p:cTn id="104" dur="500" fill="hold"/>
                                        <p:tgtEl>
                                          <p:spTgt spid="57"/>
                                        </p:tgtEl>
                                        <p:attrNameLst>
                                          <p:attrName>ppt_h</p:attrName>
                                        </p:attrNameLst>
                                      </p:cBhvr>
                                      <p:tavLst>
                                        <p:tav tm="0">
                                          <p:val>
                                            <p:fltVal val="0"/>
                                          </p:val>
                                        </p:tav>
                                        <p:tav tm="100000">
                                          <p:val>
                                            <p:strVal val="#ppt_h"/>
                                          </p:val>
                                        </p:tav>
                                      </p:tavLst>
                                    </p:anim>
                                    <p:animEffect transition="in" filter="fade">
                                      <p:cBhvr>
                                        <p:cTn id="105" dur="500"/>
                                        <p:tgtEl>
                                          <p:spTgt spid="57"/>
                                        </p:tgtEl>
                                      </p:cBhvr>
                                    </p:animEffect>
                                  </p:childTnLst>
                                </p:cTn>
                              </p:par>
                              <p:par>
                                <p:cTn id="106" presetID="53" presetClass="entr" presetSubtype="0" fill="hold" grpId="0" nodeType="withEffect">
                                  <p:stCondLst>
                                    <p:cond delay="0"/>
                                  </p:stCondLst>
                                  <p:childTnLst>
                                    <p:set>
                                      <p:cBhvr>
                                        <p:cTn id="107" dur="1" fill="hold">
                                          <p:stCondLst>
                                            <p:cond delay="0"/>
                                          </p:stCondLst>
                                        </p:cTn>
                                        <p:tgtEl>
                                          <p:spTgt spid="63"/>
                                        </p:tgtEl>
                                        <p:attrNameLst>
                                          <p:attrName>style.visibility</p:attrName>
                                        </p:attrNameLst>
                                      </p:cBhvr>
                                      <p:to>
                                        <p:strVal val="visible"/>
                                      </p:to>
                                    </p:set>
                                    <p:anim calcmode="lin" valueType="num">
                                      <p:cBhvr>
                                        <p:cTn id="108" dur="500" fill="hold"/>
                                        <p:tgtEl>
                                          <p:spTgt spid="63"/>
                                        </p:tgtEl>
                                        <p:attrNameLst>
                                          <p:attrName>ppt_w</p:attrName>
                                        </p:attrNameLst>
                                      </p:cBhvr>
                                      <p:tavLst>
                                        <p:tav tm="0">
                                          <p:val>
                                            <p:fltVal val="0"/>
                                          </p:val>
                                        </p:tav>
                                        <p:tav tm="100000">
                                          <p:val>
                                            <p:strVal val="#ppt_w"/>
                                          </p:val>
                                        </p:tav>
                                      </p:tavLst>
                                    </p:anim>
                                    <p:anim calcmode="lin" valueType="num">
                                      <p:cBhvr>
                                        <p:cTn id="109" dur="500" fill="hold"/>
                                        <p:tgtEl>
                                          <p:spTgt spid="63"/>
                                        </p:tgtEl>
                                        <p:attrNameLst>
                                          <p:attrName>ppt_h</p:attrName>
                                        </p:attrNameLst>
                                      </p:cBhvr>
                                      <p:tavLst>
                                        <p:tav tm="0">
                                          <p:val>
                                            <p:fltVal val="0"/>
                                          </p:val>
                                        </p:tav>
                                        <p:tav tm="100000">
                                          <p:val>
                                            <p:strVal val="#ppt_h"/>
                                          </p:val>
                                        </p:tav>
                                      </p:tavLst>
                                    </p:anim>
                                    <p:animEffect transition="in" filter="fade">
                                      <p:cBhvr>
                                        <p:cTn id="110" dur="500"/>
                                        <p:tgtEl>
                                          <p:spTgt spid="63"/>
                                        </p:tgtEl>
                                      </p:cBhvr>
                                    </p:animEffect>
                                  </p:childTnLst>
                                </p:cTn>
                              </p:par>
                              <p:par>
                                <p:cTn id="111" presetID="53" presetClass="entr" presetSubtype="0" fill="hold" grpId="0" nodeType="withEffect">
                                  <p:stCondLst>
                                    <p:cond delay="0"/>
                                  </p:stCondLst>
                                  <p:childTnLst>
                                    <p:set>
                                      <p:cBhvr>
                                        <p:cTn id="112" dur="1" fill="hold">
                                          <p:stCondLst>
                                            <p:cond delay="0"/>
                                          </p:stCondLst>
                                        </p:cTn>
                                        <p:tgtEl>
                                          <p:spTgt spid="59"/>
                                        </p:tgtEl>
                                        <p:attrNameLst>
                                          <p:attrName>style.visibility</p:attrName>
                                        </p:attrNameLst>
                                      </p:cBhvr>
                                      <p:to>
                                        <p:strVal val="visible"/>
                                      </p:to>
                                    </p:set>
                                    <p:anim calcmode="lin" valueType="num">
                                      <p:cBhvr>
                                        <p:cTn id="113" dur="500" fill="hold"/>
                                        <p:tgtEl>
                                          <p:spTgt spid="59"/>
                                        </p:tgtEl>
                                        <p:attrNameLst>
                                          <p:attrName>ppt_w</p:attrName>
                                        </p:attrNameLst>
                                      </p:cBhvr>
                                      <p:tavLst>
                                        <p:tav tm="0">
                                          <p:val>
                                            <p:fltVal val="0"/>
                                          </p:val>
                                        </p:tav>
                                        <p:tav tm="100000">
                                          <p:val>
                                            <p:strVal val="#ppt_w"/>
                                          </p:val>
                                        </p:tav>
                                      </p:tavLst>
                                    </p:anim>
                                    <p:anim calcmode="lin" valueType="num">
                                      <p:cBhvr>
                                        <p:cTn id="114" dur="500" fill="hold"/>
                                        <p:tgtEl>
                                          <p:spTgt spid="59"/>
                                        </p:tgtEl>
                                        <p:attrNameLst>
                                          <p:attrName>ppt_h</p:attrName>
                                        </p:attrNameLst>
                                      </p:cBhvr>
                                      <p:tavLst>
                                        <p:tav tm="0">
                                          <p:val>
                                            <p:fltVal val="0"/>
                                          </p:val>
                                        </p:tav>
                                        <p:tav tm="100000">
                                          <p:val>
                                            <p:strVal val="#ppt_h"/>
                                          </p:val>
                                        </p:tav>
                                      </p:tavLst>
                                    </p:anim>
                                    <p:animEffect transition="in" filter="fade">
                                      <p:cBhvr>
                                        <p:cTn id="115" dur="500"/>
                                        <p:tgtEl>
                                          <p:spTgt spid="59"/>
                                        </p:tgtEl>
                                      </p:cBhvr>
                                    </p:animEffect>
                                  </p:childTnLst>
                                </p:cTn>
                              </p:par>
                              <p:par>
                                <p:cTn id="116" presetID="53" presetClass="entr" presetSubtype="0" fill="hold" grpId="0" nodeType="withEffect">
                                  <p:stCondLst>
                                    <p:cond delay="0"/>
                                  </p:stCondLst>
                                  <p:childTnLst>
                                    <p:set>
                                      <p:cBhvr>
                                        <p:cTn id="117" dur="1" fill="hold">
                                          <p:stCondLst>
                                            <p:cond delay="0"/>
                                          </p:stCondLst>
                                        </p:cTn>
                                        <p:tgtEl>
                                          <p:spTgt spid="64"/>
                                        </p:tgtEl>
                                        <p:attrNameLst>
                                          <p:attrName>style.visibility</p:attrName>
                                        </p:attrNameLst>
                                      </p:cBhvr>
                                      <p:to>
                                        <p:strVal val="visible"/>
                                      </p:to>
                                    </p:set>
                                    <p:anim calcmode="lin" valueType="num">
                                      <p:cBhvr>
                                        <p:cTn id="118" dur="500" fill="hold"/>
                                        <p:tgtEl>
                                          <p:spTgt spid="64"/>
                                        </p:tgtEl>
                                        <p:attrNameLst>
                                          <p:attrName>ppt_w</p:attrName>
                                        </p:attrNameLst>
                                      </p:cBhvr>
                                      <p:tavLst>
                                        <p:tav tm="0">
                                          <p:val>
                                            <p:fltVal val="0"/>
                                          </p:val>
                                        </p:tav>
                                        <p:tav tm="100000">
                                          <p:val>
                                            <p:strVal val="#ppt_w"/>
                                          </p:val>
                                        </p:tav>
                                      </p:tavLst>
                                    </p:anim>
                                    <p:anim calcmode="lin" valueType="num">
                                      <p:cBhvr>
                                        <p:cTn id="119" dur="500" fill="hold"/>
                                        <p:tgtEl>
                                          <p:spTgt spid="64"/>
                                        </p:tgtEl>
                                        <p:attrNameLst>
                                          <p:attrName>ppt_h</p:attrName>
                                        </p:attrNameLst>
                                      </p:cBhvr>
                                      <p:tavLst>
                                        <p:tav tm="0">
                                          <p:val>
                                            <p:fltVal val="0"/>
                                          </p:val>
                                        </p:tav>
                                        <p:tav tm="100000">
                                          <p:val>
                                            <p:strVal val="#ppt_h"/>
                                          </p:val>
                                        </p:tav>
                                      </p:tavLst>
                                    </p:anim>
                                    <p:animEffect transition="in" filter="fade">
                                      <p:cBhvr>
                                        <p:cTn id="120" dur="500"/>
                                        <p:tgtEl>
                                          <p:spTgt spid="64"/>
                                        </p:tgtEl>
                                      </p:cBhvr>
                                    </p:animEffect>
                                  </p:childTnLst>
                                </p:cTn>
                              </p:par>
                              <p:par>
                                <p:cTn id="121" presetID="53" presetClass="entr" presetSubtype="0" fill="hold" grpId="0" nodeType="withEffect">
                                  <p:stCondLst>
                                    <p:cond delay="0"/>
                                  </p:stCondLst>
                                  <p:childTnLst>
                                    <p:set>
                                      <p:cBhvr>
                                        <p:cTn id="122" dur="1" fill="hold">
                                          <p:stCondLst>
                                            <p:cond delay="0"/>
                                          </p:stCondLst>
                                        </p:cTn>
                                        <p:tgtEl>
                                          <p:spTgt spid="65"/>
                                        </p:tgtEl>
                                        <p:attrNameLst>
                                          <p:attrName>style.visibility</p:attrName>
                                        </p:attrNameLst>
                                      </p:cBhvr>
                                      <p:to>
                                        <p:strVal val="visible"/>
                                      </p:to>
                                    </p:set>
                                    <p:anim calcmode="lin" valueType="num">
                                      <p:cBhvr>
                                        <p:cTn id="123" dur="500" fill="hold"/>
                                        <p:tgtEl>
                                          <p:spTgt spid="65"/>
                                        </p:tgtEl>
                                        <p:attrNameLst>
                                          <p:attrName>ppt_w</p:attrName>
                                        </p:attrNameLst>
                                      </p:cBhvr>
                                      <p:tavLst>
                                        <p:tav tm="0">
                                          <p:val>
                                            <p:fltVal val="0"/>
                                          </p:val>
                                        </p:tav>
                                        <p:tav tm="100000">
                                          <p:val>
                                            <p:strVal val="#ppt_w"/>
                                          </p:val>
                                        </p:tav>
                                      </p:tavLst>
                                    </p:anim>
                                    <p:anim calcmode="lin" valueType="num">
                                      <p:cBhvr>
                                        <p:cTn id="124" dur="500" fill="hold"/>
                                        <p:tgtEl>
                                          <p:spTgt spid="65"/>
                                        </p:tgtEl>
                                        <p:attrNameLst>
                                          <p:attrName>ppt_h</p:attrName>
                                        </p:attrNameLst>
                                      </p:cBhvr>
                                      <p:tavLst>
                                        <p:tav tm="0">
                                          <p:val>
                                            <p:fltVal val="0"/>
                                          </p:val>
                                        </p:tav>
                                        <p:tav tm="100000">
                                          <p:val>
                                            <p:strVal val="#ppt_h"/>
                                          </p:val>
                                        </p:tav>
                                      </p:tavLst>
                                    </p:anim>
                                    <p:animEffect transition="in" filter="fade">
                                      <p:cBhvr>
                                        <p:cTn id="125" dur="500"/>
                                        <p:tgtEl>
                                          <p:spTgt spid="65"/>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0" fill="hold" grpId="0" nodeType="clickEffect">
                                  <p:stCondLst>
                                    <p:cond delay="0"/>
                                  </p:stCondLst>
                                  <p:childTnLst>
                                    <p:set>
                                      <p:cBhvr>
                                        <p:cTn id="129" dur="1" fill="hold">
                                          <p:stCondLst>
                                            <p:cond delay="0"/>
                                          </p:stCondLst>
                                        </p:cTn>
                                        <p:tgtEl>
                                          <p:spTgt spid="66"/>
                                        </p:tgtEl>
                                        <p:attrNameLst>
                                          <p:attrName>style.visibility</p:attrName>
                                        </p:attrNameLst>
                                      </p:cBhvr>
                                      <p:to>
                                        <p:strVal val="visible"/>
                                      </p:to>
                                    </p:set>
                                    <p:anim calcmode="lin" valueType="num">
                                      <p:cBhvr>
                                        <p:cTn id="130" dur="500" fill="hold"/>
                                        <p:tgtEl>
                                          <p:spTgt spid="66"/>
                                        </p:tgtEl>
                                        <p:attrNameLst>
                                          <p:attrName>ppt_w</p:attrName>
                                        </p:attrNameLst>
                                      </p:cBhvr>
                                      <p:tavLst>
                                        <p:tav tm="0">
                                          <p:val>
                                            <p:fltVal val="0"/>
                                          </p:val>
                                        </p:tav>
                                        <p:tav tm="100000">
                                          <p:val>
                                            <p:strVal val="#ppt_w"/>
                                          </p:val>
                                        </p:tav>
                                      </p:tavLst>
                                    </p:anim>
                                    <p:anim calcmode="lin" valueType="num">
                                      <p:cBhvr>
                                        <p:cTn id="131" dur="500" fill="hold"/>
                                        <p:tgtEl>
                                          <p:spTgt spid="66"/>
                                        </p:tgtEl>
                                        <p:attrNameLst>
                                          <p:attrName>ppt_h</p:attrName>
                                        </p:attrNameLst>
                                      </p:cBhvr>
                                      <p:tavLst>
                                        <p:tav tm="0">
                                          <p:val>
                                            <p:fltVal val="0"/>
                                          </p:val>
                                        </p:tav>
                                        <p:tav tm="100000">
                                          <p:val>
                                            <p:strVal val="#ppt_h"/>
                                          </p:val>
                                        </p:tav>
                                      </p:tavLst>
                                    </p:anim>
                                    <p:animEffect transition="in" filter="fade">
                                      <p:cBhvr>
                                        <p:cTn id="132" dur="500"/>
                                        <p:tgtEl>
                                          <p:spTgt spid="66"/>
                                        </p:tgtEl>
                                      </p:cBhvr>
                                    </p:animEffect>
                                  </p:childTnLst>
                                </p:cTn>
                              </p:par>
                              <p:par>
                                <p:cTn id="133" presetID="53" presetClass="entr" presetSubtype="0" fill="hold" grpId="0" nodeType="withEffect">
                                  <p:stCondLst>
                                    <p:cond delay="0"/>
                                  </p:stCondLst>
                                  <p:childTnLst>
                                    <p:set>
                                      <p:cBhvr>
                                        <p:cTn id="134" dur="1" fill="hold">
                                          <p:stCondLst>
                                            <p:cond delay="0"/>
                                          </p:stCondLst>
                                        </p:cTn>
                                        <p:tgtEl>
                                          <p:spTgt spid="68"/>
                                        </p:tgtEl>
                                        <p:attrNameLst>
                                          <p:attrName>style.visibility</p:attrName>
                                        </p:attrNameLst>
                                      </p:cBhvr>
                                      <p:to>
                                        <p:strVal val="visible"/>
                                      </p:to>
                                    </p:set>
                                    <p:anim calcmode="lin" valueType="num">
                                      <p:cBhvr>
                                        <p:cTn id="135" dur="500" fill="hold"/>
                                        <p:tgtEl>
                                          <p:spTgt spid="68"/>
                                        </p:tgtEl>
                                        <p:attrNameLst>
                                          <p:attrName>ppt_w</p:attrName>
                                        </p:attrNameLst>
                                      </p:cBhvr>
                                      <p:tavLst>
                                        <p:tav tm="0">
                                          <p:val>
                                            <p:fltVal val="0"/>
                                          </p:val>
                                        </p:tav>
                                        <p:tav tm="100000">
                                          <p:val>
                                            <p:strVal val="#ppt_w"/>
                                          </p:val>
                                        </p:tav>
                                      </p:tavLst>
                                    </p:anim>
                                    <p:anim calcmode="lin" valueType="num">
                                      <p:cBhvr>
                                        <p:cTn id="136" dur="500" fill="hold"/>
                                        <p:tgtEl>
                                          <p:spTgt spid="68"/>
                                        </p:tgtEl>
                                        <p:attrNameLst>
                                          <p:attrName>ppt_h</p:attrName>
                                        </p:attrNameLst>
                                      </p:cBhvr>
                                      <p:tavLst>
                                        <p:tav tm="0">
                                          <p:val>
                                            <p:fltVal val="0"/>
                                          </p:val>
                                        </p:tav>
                                        <p:tav tm="100000">
                                          <p:val>
                                            <p:strVal val="#ppt_h"/>
                                          </p:val>
                                        </p:tav>
                                      </p:tavLst>
                                    </p:anim>
                                    <p:animEffect transition="in" filter="fade">
                                      <p:cBhvr>
                                        <p:cTn id="137" dur="500"/>
                                        <p:tgtEl>
                                          <p:spTgt spid="68"/>
                                        </p:tgtEl>
                                      </p:cBhvr>
                                    </p:animEffect>
                                  </p:childTnLst>
                                </p:cTn>
                              </p:par>
                              <p:par>
                                <p:cTn id="138" presetID="53" presetClass="entr" presetSubtype="0" fill="hold" grpId="0" nodeType="withEffect">
                                  <p:stCondLst>
                                    <p:cond delay="0"/>
                                  </p:stCondLst>
                                  <p:childTnLst>
                                    <p:set>
                                      <p:cBhvr>
                                        <p:cTn id="139" dur="1" fill="hold">
                                          <p:stCondLst>
                                            <p:cond delay="0"/>
                                          </p:stCondLst>
                                        </p:cTn>
                                        <p:tgtEl>
                                          <p:spTgt spid="67"/>
                                        </p:tgtEl>
                                        <p:attrNameLst>
                                          <p:attrName>style.visibility</p:attrName>
                                        </p:attrNameLst>
                                      </p:cBhvr>
                                      <p:to>
                                        <p:strVal val="visible"/>
                                      </p:to>
                                    </p:set>
                                    <p:anim calcmode="lin" valueType="num">
                                      <p:cBhvr>
                                        <p:cTn id="140" dur="500" fill="hold"/>
                                        <p:tgtEl>
                                          <p:spTgt spid="67"/>
                                        </p:tgtEl>
                                        <p:attrNameLst>
                                          <p:attrName>ppt_w</p:attrName>
                                        </p:attrNameLst>
                                      </p:cBhvr>
                                      <p:tavLst>
                                        <p:tav tm="0">
                                          <p:val>
                                            <p:fltVal val="0"/>
                                          </p:val>
                                        </p:tav>
                                        <p:tav tm="100000">
                                          <p:val>
                                            <p:strVal val="#ppt_w"/>
                                          </p:val>
                                        </p:tav>
                                      </p:tavLst>
                                    </p:anim>
                                    <p:anim calcmode="lin" valueType="num">
                                      <p:cBhvr>
                                        <p:cTn id="141" dur="500" fill="hold"/>
                                        <p:tgtEl>
                                          <p:spTgt spid="67"/>
                                        </p:tgtEl>
                                        <p:attrNameLst>
                                          <p:attrName>ppt_h</p:attrName>
                                        </p:attrNameLst>
                                      </p:cBhvr>
                                      <p:tavLst>
                                        <p:tav tm="0">
                                          <p:val>
                                            <p:fltVal val="0"/>
                                          </p:val>
                                        </p:tav>
                                        <p:tav tm="100000">
                                          <p:val>
                                            <p:strVal val="#ppt_h"/>
                                          </p:val>
                                        </p:tav>
                                      </p:tavLst>
                                    </p:anim>
                                    <p:animEffect transition="in" filter="fade">
                                      <p:cBhvr>
                                        <p:cTn id="142" dur="500"/>
                                        <p:tgtEl>
                                          <p:spTgt spid="67"/>
                                        </p:tgtEl>
                                      </p:cBhvr>
                                    </p:animEffect>
                                  </p:childTnLst>
                                </p:cTn>
                              </p:par>
                              <p:par>
                                <p:cTn id="143" presetID="53" presetClass="entr" presetSubtype="0" fill="hold" grpId="0" nodeType="withEffect">
                                  <p:stCondLst>
                                    <p:cond delay="0"/>
                                  </p:stCondLst>
                                  <p:childTnLst>
                                    <p:set>
                                      <p:cBhvr>
                                        <p:cTn id="144" dur="1" fill="hold">
                                          <p:stCondLst>
                                            <p:cond delay="0"/>
                                          </p:stCondLst>
                                        </p:cTn>
                                        <p:tgtEl>
                                          <p:spTgt spid="69"/>
                                        </p:tgtEl>
                                        <p:attrNameLst>
                                          <p:attrName>style.visibility</p:attrName>
                                        </p:attrNameLst>
                                      </p:cBhvr>
                                      <p:to>
                                        <p:strVal val="visible"/>
                                      </p:to>
                                    </p:set>
                                    <p:anim calcmode="lin" valueType="num">
                                      <p:cBhvr>
                                        <p:cTn id="145" dur="500" fill="hold"/>
                                        <p:tgtEl>
                                          <p:spTgt spid="69"/>
                                        </p:tgtEl>
                                        <p:attrNameLst>
                                          <p:attrName>ppt_w</p:attrName>
                                        </p:attrNameLst>
                                      </p:cBhvr>
                                      <p:tavLst>
                                        <p:tav tm="0">
                                          <p:val>
                                            <p:fltVal val="0"/>
                                          </p:val>
                                        </p:tav>
                                        <p:tav tm="100000">
                                          <p:val>
                                            <p:strVal val="#ppt_w"/>
                                          </p:val>
                                        </p:tav>
                                      </p:tavLst>
                                    </p:anim>
                                    <p:anim calcmode="lin" valueType="num">
                                      <p:cBhvr>
                                        <p:cTn id="146" dur="500" fill="hold"/>
                                        <p:tgtEl>
                                          <p:spTgt spid="69"/>
                                        </p:tgtEl>
                                        <p:attrNameLst>
                                          <p:attrName>ppt_h</p:attrName>
                                        </p:attrNameLst>
                                      </p:cBhvr>
                                      <p:tavLst>
                                        <p:tav tm="0">
                                          <p:val>
                                            <p:fltVal val="0"/>
                                          </p:val>
                                        </p:tav>
                                        <p:tav tm="100000">
                                          <p:val>
                                            <p:strVal val="#ppt_h"/>
                                          </p:val>
                                        </p:tav>
                                      </p:tavLst>
                                    </p:anim>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ntr" presetSubtype="0" fill="hold" grpId="0" nodeType="clickEffect">
                                  <p:stCondLst>
                                    <p:cond delay="0"/>
                                  </p:stCondLst>
                                  <p:childTnLst>
                                    <p:set>
                                      <p:cBhvr>
                                        <p:cTn id="151" dur="1" fill="hold">
                                          <p:stCondLst>
                                            <p:cond delay="0"/>
                                          </p:stCondLst>
                                        </p:cTn>
                                        <p:tgtEl>
                                          <p:spTgt spid="39"/>
                                        </p:tgtEl>
                                        <p:attrNameLst>
                                          <p:attrName>style.visibility</p:attrName>
                                        </p:attrNameLst>
                                      </p:cBhvr>
                                      <p:to>
                                        <p:strVal val="visible"/>
                                      </p:to>
                                    </p:set>
                                    <p:anim calcmode="lin" valueType="num">
                                      <p:cBhvr>
                                        <p:cTn id="152" dur="500" fill="hold"/>
                                        <p:tgtEl>
                                          <p:spTgt spid="39"/>
                                        </p:tgtEl>
                                        <p:attrNameLst>
                                          <p:attrName>ppt_w</p:attrName>
                                        </p:attrNameLst>
                                      </p:cBhvr>
                                      <p:tavLst>
                                        <p:tav tm="0">
                                          <p:val>
                                            <p:fltVal val="0"/>
                                          </p:val>
                                        </p:tav>
                                        <p:tav tm="100000">
                                          <p:val>
                                            <p:strVal val="#ppt_w"/>
                                          </p:val>
                                        </p:tav>
                                      </p:tavLst>
                                    </p:anim>
                                    <p:anim calcmode="lin" valueType="num">
                                      <p:cBhvr>
                                        <p:cTn id="153" dur="500" fill="hold"/>
                                        <p:tgtEl>
                                          <p:spTgt spid="39"/>
                                        </p:tgtEl>
                                        <p:attrNameLst>
                                          <p:attrName>ppt_h</p:attrName>
                                        </p:attrNameLst>
                                      </p:cBhvr>
                                      <p:tavLst>
                                        <p:tav tm="0">
                                          <p:val>
                                            <p:fltVal val="0"/>
                                          </p:val>
                                        </p:tav>
                                        <p:tav tm="100000">
                                          <p:val>
                                            <p:strVal val="#ppt_h"/>
                                          </p:val>
                                        </p:tav>
                                      </p:tavLst>
                                    </p:anim>
                                    <p:animEffect transition="in" filter="fade">
                                      <p:cBhvr>
                                        <p:cTn id="154" dur="500"/>
                                        <p:tgtEl>
                                          <p:spTgt spid="39"/>
                                        </p:tgtEl>
                                      </p:cBhvr>
                                    </p:animEffect>
                                  </p:childTnLst>
                                </p:cTn>
                              </p:par>
                              <p:par>
                                <p:cTn id="155" presetID="53" presetClass="entr" presetSubtype="0" fill="hold" grpId="0" nodeType="withEffect">
                                  <p:stCondLst>
                                    <p:cond delay="0"/>
                                  </p:stCondLst>
                                  <p:childTnLst>
                                    <p:set>
                                      <p:cBhvr>
                                        <p:cTn id="156" dur="1" fill="hold">
                                          <p:stCondLst>
                                            <p:cond delay="0"/>
                                          </p:stCondLst>
                                        </p:cTn>
                                        <p:tgtEl>
                                          <p:spTgt spid="41"/>
                                        </p:tgtEl>
                                        <p:attrNameLst>
                                          <p:attrName>style.visibility</p:attrName>
                                        </p:attrNameLst>
                                      </p:cBhvr>
                                      <p:to>
                                        <p:strVal val="visible"/>
                                      </p:to>
                                    </p:set>
                                    <p:anim calcmode="lin" valueType="num">
                                      <p:cBhvr>
                                        <p:cTn id="157" dur="500" fill="hold"/>
                                        <p:tgtEl>
                                          <p:spTgt spid="41"/>
                                        </p:tgtEl>
                                        <p:attrNameLst>
                                          <p:attrName>ppt_w</p:attrName>
                                        </p:attrNameLst>
                                      </p:cBhvr>
                                      <p:tavLst>
                                        <p:tav tm="0">
                                          <p:val>
                                            <p:fltVal val="0"/>
                                          </p:val>
                                        </p:tav>
                                        <p:tav tm="100000">
                                          <p:val>
                                            <p:strVal val="#ppt_w"/>
                                          </p:val>
                                        </p:tav>
                                      </p:tavLst>
                                    </p:anim>
                                    <p:anim calcmode="lin" valueType="num">
                                      <p:cBhvr>
                                        <p:cTn id="158" dur="500" fill="hold"/>
                                        <p:tgtEl>
                                          <p:spTgt spid="41"/>
                                        </p:tgtEl>
                                        <p:attrNameLst>
                                          <p:attrName>ppt_h</p:attrName>
                                        </p:attrNameLst>
                                      </p:cBhvr>
                                      <p:tavLst>
                                        <p:tav tm="0">
                                          <p:val>
                                            <p:fltVal val="0"/>
                                          </p:val>
                                        </p:tav>
                                        <p:tav tm="100000">
                                          <p:val>
                                            <p:strVal val="#ppt_h"/>
                                          </p:val>
                                        </p:tav>
                                      </p:tavLst>
                                    </p:anim>
                                    <p:animEffect transition="in" filter="fade">
                                      <p:cBhvr>
                                        <p:cTn id="159" dur="500"/>
                                        <p:tgtEl>
                                          <p:spTgt spid="41"/>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ntr" presetSubtype="0" fill="hold" grpId="0" nodeType="clickEffect">
                                  <p:stCondLst>
                                    <p:cond delay="0"/>
                                  </p:stCondLst>
                                  <p:childTnLst>
                                    <p:set>
                                      <p:cBhvr>
                                        <p:cTn id="163" dur="1" fill="hold">
                                          <p:stCondLst>
                                            <p:cond delay="0"/>
                                          </p:stCondLst>
                                        </p:cTn>
                                        <p:tgtEl>
                                          <p:spTgt spid="27"/>
                                        </p:tgtEl>
                                        <p:attrNameLst>
                                          <p:attrName>style.visibility</p:attrName>
                                        </p:attrNameLst>
                                      </p:cBhvr>
                                      <p:to>
                                        <p:strVal val="visible"/>
                                      </p:to>
                                    </p:set>
                                    <p:anim calcmode="lin" valueType="num">
                                      <p:cBhvr>
                                        <p:cTn id="164" dur="500" fill="hold"/>
                                        <p:tgtEl>
                                          <p:spTgt spid="27"/>
                                        </p:tgtEl>
                                        <p:attrNameLst>
                                          <p:attrName>ppt_w</p:attrName>
                                        </p:attrNameLst>
                                      </p:cBhvr>
                                      <p:tavLst>
                                        <p:tav tm="0">
                                          <p:val>
                                            <p:fltVal val="0"/>
                                          </p:val>
                                        </p:tav>
                                        <p:tav tm="100000">
                                          <p:val>
                                            <p:strVal val="#ppt_w"/>
                                          </p:val>
                                        </p:tav>
                                      </p:tavLst>
                                    </p:anim>
                                    <p:anim calcmode="lin" valueType="num">
                                      <p:cBhvr>
                                        <p:cTn id="165" dur="500" fill="hold"/>
                                        <p:tgtEl>
                                          <p:spTgt spid="27"/>
                                        </p:tgtEl>
                                        <p:attrNameLst>
                                          <p:attrName>ppt_h</p:attrName>
                                        </p:attrNameLst>
                                      </p:cBhvr>
                                      <p:tavLst>
                                        <p:tav tm="0">
                                          <p:val>
                                            <p:fltVal val="0"/>
                                          </p:val>
                                        </p:tav>
                                        <p:tav tm="100000">
                                          <p:val>
                                            <p:strVal val="#ppt_h"/>
                                          </p:val>
                                        </p:tav>
                                      </p:tavLst>
                                    </p:anim>
                                    <p:animEffect transition="in" filter="fade">
                                      <p:cBhvr>
                                        <p:cTn id="166" dur="500"/>
                                        <p:tgtEl>
                                          <p:spTgt spid="27"/>
                                        </p:tgtEl>
                                      </p:cBhvr>
                                    </p:animEffect>
                                  </p:childTnLst>
                                </p:cTn>
                              </p:par>
                              <p:par>
                                <p:cTn id="167" presetID="53" presetClass="entr" presetSubtype="0" fill="hold" grpId="0" nodeType="withEffect">
                                  <p:stCondLst>
                                    <p:cond delay="0"/>
                                  </p:stCondLst>
                                  <p:childTnLst>
                                    <p:set>
                                      <p:cBhvr>
                                        <p:cTn id="168" dur="1" fill="hold">
                                          <p:stCondLst>
                                            <p:cond delay="0"/>
                                          </p:stCondLst>
                                        </p:cTn>
                                        <p:tgtEl>
                                          <p:spTgt spid="113"/>
                                        </p:tgtEl>
                                        <p:attrNameLst>
                                          <p:attrName>style.visibility</p:attrName>
                                        </p:attrNameLst>
                                      </p:cBhvr>
                                      <p:to>
                                        <p:strVal val="visible"/>
                                      </p:to>
                                    </p:set>
                                    <p:anim calcmode="lin" valueType="num">
                                      <p:cBhvr>
                                        <p:cTn id="169" dur="500" fill="hold"/>
                                        <p:tgtEl>
                                          <p:spTgt spid="113"/>
                                        </p:tgtEl>
                                        <p:attrNameLst>
                                          <p:attrName>ppt_w</p:attrName>
                                        </p:attrNameLst>
                                      </p:cBhvr>
                                      <p:tavLst>
                                        <p:tav tm="0">
                                          <p:val>
                                            <p:fltVal val="0"/>
                                          </p:val>
                                        </p:tav>
                                        <p:tav tm="100000">
                                          <p:val>
                                            <p:strVal val="#ppt_w"/>
                                          </p:val>
                                        </p:tav>
                                      </p:tavLst>
                                    </p:anim>
                                    <p:anim calcmode="lin" valueType="num">
                                      <p:cBhvr>
                                        <p:cTn id="170" dur="500" fill="hold"/>
                                        <p:tgtEl>
                                          <p:spTgt spid="113"/>
                                        </p:tgtEl>
                                        <p:attrNameLst>
                                          <p:attrName>ppt_h</p:attrName>
                                        </p:attrNameLst>
                                      </p:cBhvr>
                                      <p:tavLst>
                                        <p:tav tm="0">
                                          <p:val>
                                            <p:fltVal val="0"/>
                                          </p:val>
                                        </p:tav>
                                        <p:tav tm="100000">
                                          <p:val>
                                            <p:strVal val="#ppt_h"/>
                                          </p:val>
                                        </p:tav>
                                      </p:tavLst>
                                    </p:anim>
                                    <p:animEffect transition="in" filter="fade">
                                      <p:cBhvr>
                                        <p:cTn id="171" dur="500"/>
                                        <p:tgtEl>
                                          <p:spTgt spid="113"/>
                                        </p:tgtEl>
                                      </p:cBhvr>
                                    </p:animEffect>
                                  </p:childTnLst>
                                </p:cTn>
                              </p:par>
                              <p:par>
                                <p:cTn id="172" presetID="53" presetClass="entr" presetSubtype="0" fill="hold" grpId="0" nodeType="withEffect">
                                  <p:stCondLst>
                                    <p:cond delay="0"/>
                                  </p:stCondLst>
                                  <p:childTnLst>
                                    <p:set>
                                      <p:cBhvr>
                                        <p:cTn id="173" dur="1" fill="hold">
                                          <p:stCondLst>
                                            <p:cond delay="0"/>
                                          </p:stCondLst>
                                        </p:cTn>
                                        <p:tgtEl>
                                          <p:spTgt spid="114"/>
                                        </p:tgtEl>
                                        <p:attrNameLst>
                                          <p:attrName>style.visibility</p:attrName>
                                        </p:attrNameLst>
                                      </p:cBhvr>
                                      <p:to>
                                        <p:strVal val="visible"/>
                                      </p:to>
                                    </p:set>
                                    <p:anim calcmode="lin" valueType="num">
                                      <p:cBhvr>
                                        <p:cTn id="174" dur="500" fill="hold"/>
                                        <p:tgtEl>
                                          <p:spTgt spid="114"/>
                                        </p:tgtEl>
                                        <p:attrNameLst>
                                          <p:attrName>ppt_w</p:attrName>
                                        </p:attrNameLst>
                                      </p:cBhvr>
                                      <p:tavLst>
                                        <p:tav tm="0">
                                          <p:val>
                                            <p:fltVal val="0"/>
                                          </p:val>
                                        </p:tav>
                                        <p:tav tm="100000">
                                          <p:val>
                                            <p:strVal val="#ppt_w"/>
                                          </p:val>
                                        </p:tav>
                                      </p:tavLst>
                                    </p:anim>
                                    <p:anim calcmode="lin" valueType="num">
                                      <p:cBhvr>
                                        <p:cTn id="175" dur="500" fill="hold"/>
                                        <p:tgtEl>
                                          <p:spTgt spid="114"/>
                                        </p:tgtEl>
                                        <p:attrNameLst>
                                          <p:attrName>ppt_h</p:attrName>
                                        </p:attrNameLst>
                                      </p:cBhvr>
                                      <p:tavLst>
                                        <p:tav tm="0">
                                          <p:val>
                                            <p:fltVal val="0"/>
                                          </p:val>
                                        </p:tav>
                                        <p:tav tm="100000">
                                          <p:val>
                                            <p:strVal val="#ppt_h"/>
                                          </p:val>
                                        </p:tav>
                                      </p:tavLst>
                                    </p:anim>
                                    <p:animEffect transition="in" filter="fade">
                                      <p:cBhvr>
                                        <p:cTn id="176" dur="500"/>
                                        <p:tgtEl>
                                          <p:spTgt spid="114"/>
                                        </p:tgtEl>
                                      </p:cBhvr>
                                    </p:animEffect>
                                  </p:childTnLst>
                                </p:cTn>
                              </p:par>
                              <p:par>
                                <p:cTn id="177" presetID="53" presetClass="entr" presetSubtype="0" fill="hold" grpId="0" nodeType="withEffect">
                                  <p:stCondLst>
                                    <p:cond delay="0"/>
                                  </p:stCondLst>
                                  <p:childTnLst>
                                    <p:set>
                                      <p:cBhvr>
                                        <p:cTn id="178" dur="1" fill="hold">
                                          <p:stCondLst>
                                            <p:cond delay="0"/>
                                          </p:stCondLst>
                                        </p:cTn>
                                        <p:tgtEl>
                                          <p:spTgt spid="32"/>
                                        </p:tgtEl>
                                        <p:attrNameLst>
                                          <p:attrName>style.visibility</p:attrName>
                                        </p:attrNameLst>
                                      </p:cBhvr>
                                      <p:to>
                                        <p:strVal val="visible"/>
                                      </p:to>
                                    </p:set>
                                    <p:anim calcmode="lin" valueType="num">
                                      <p:cBhvr>
                                        <p:cTn id="179" dur="500" fill="hold"/>
                                        <p:tgtEl>
                                          <p:spTgt spid="32"/>
                                        </p:tgtEl>
                                        <p:attrNameLst>
                                          <p:attrName>ppt_w</p:attrName>
                                        </p:attrNameLst>
                                      </p:cBhvr>
                                      <p:tavLst>
                                        <p:tav tm="0">
                                          <p:val>
                                            <p:fltVal val="0"/>
                                          </p:val>
                                        </p:tav>
                                        <p:tav tm="100000">
                                          <p:val>
                                            <p:strVal val="#ppt_w"/>
                                          </p:val>
                                        </p:tav>
                                      </p:tavLst>
                                    </p:anim>
                                    <p:anim calcmode="lin" valueType="num">
                                      <p:cBhvr>
                                        <p:cTn id="180" dur="500" fill="hold"/>
                                        <p:tgtEl>
                                          <p:spTgt spid="32"/>
                                        </p:tgtEl>
                                        <p:attrNameLst>
                                          <p:attrName>ppt_h</p:attrName>
                                        </p:attrNameLst>
                                      </p:cBhvr>
                                      <p:tavLst>
                                        <p:tav tm="0">
                                          <p:val>
                                            <p:fltVal val="0"/>
                                          </p:val>
                                        </p:tav>
                                        <p:tav tm="100000">
                                          <p:val>
                                            <p:strVal val="#ppt_h"/>
                                          </p:val>
                                        </p:tav>
                                      </p:tavLst>
                                    </p:anim>
                                    <p:animEffect transition="in" filter="fade">
                                      <p:cBhvr>
                                        <p:cTn id="181" dur="500"/>
                                        <p:tgtEl>
                                          <p:spTgt spid="32"/>
                                        </p:tgtEl>
                                      </p:cBhvr>
                                    </p:animEffect>
                                  </p:childTnLst>
                                </p:cTn>
                              </p:par>
                              <p:par>
                                <p:cTn id="182" presetID="53" presetClass="entr" presetSubtype="0" fill="hold" grpId="0" nodeType="withEffect">
                                  <p:stCondLst>
                                    <p:cond delay="0"/>
                                  </p:stCondLst>
                                  <p:childTnLst>
                                    <p:set>
                                      <p:cBhvr>
                                        <p:cTn id="183" dur="1" fill="hold">
                                          <p:stCondLst>
                                            <p:cond delay="0"/>
                                          </p:stCondLst>
                                        </p:cTn>
                                        <p:tgtEl>
                                          <p:spTgt spid="31"/>
                                        </p:tgtEl>
                                        <p:attrNameLst>
                                          <p:attrName>style.visibility</p:attrName>
                                        </p:attrNameLst>
                                      </p:cBhvr>
                                      <p:to>
                                        <p:strVal val="visible"/>
                                      </p:to>
                                    </p:set>
                                    <p:anim calcmode="lin" valueType="num">
                                      <p:cBhvr>
                                        <p:cTn id="184" dur="500" fill="hold"/>
                                        <p:tgtEl>
                                          <p:spTgt spid="31"/>
                                        </p:tgtEl>
                                        <p:attrNameLst>
                                          <p:attrName>ppt_w</p:attrName>
                                        </p:attrNameLst>
                                      </p:cBhvr>
                                      <p:tavLst>
                                        <p:tav tm="0">
                                          <p:val>
                                            <p:fltVal val="0"/>
                                          </p:val>
                                        </p:tav>
                                        <p:tav tm="100000">
                                          <p:val>
                                            <p:strVal val="#ppt_w"/>
                                          </p:val>
                                        </p:tav>
                                      </p:tavLst>
                                    </p:anim>
                                    <p:anim calcmode="lin" valueType="num">
                                      <p:cBhvr>
                                        <p:cTn id="185" dur="500" fill="hold"/>
                                        <p:tgtEl>
                                          <p:spTgt spid="31"/>
                                        </p:tgtEl>
                                        <p:attrNameLst>
                                          <p:attrName>ppt_h</p:attrName>
                                        </p:attrNameLst>
                                      </p:cBhvr>
                                      <p:tavLst>
                                        <p:tav tm="0">
                                          <p:val>
                                            <p:fltVal val="0"/>
                                          </p:val>
                                        </p:tav>
                                        <p:tav tm="100000">
                                          <p:val>
                                            <p:strVal val="#ppt_h"/>
                                          </p:val>
                                        </p:tav>
                                      </p:tavLst>
                                    </p:anim>
                                    <p:animEffect transition="in" filter="fade">
                                      <p:cBhvr>
                                        <p:cTn id="186" dur="500"/>
                                        <p:tgtEl>
                                          <p:spTgt spid="31"/>
                                        </p:tgtEl>
                                      </p:cBhvr>
                                    </p:animEffect>
                                  </p:childTnLst>
                                </p:cTn>
                              </p:par>
                              <p:par>
                                <p:cTn id="187" presetID="53" presetClass="entr" presetSubtype="0" fill="hold" grpId="0" nodeType="withEffect">
                                  <p:stCondLst>
                                    <p:cond delay="0"/>
                                  </p:stCondLst>
                                  <p:childTnLst>
                                    <p:set>
                                      <p:cBhvr>
                                        <p:cTn id="188" dur="1" fill="hold">
                                          <p:stCondLst>
                                            <p:cond delay="0"/>
                                          </p:stCondLst>
                                        </p:cTn>
                                        <p:tgtEl>
                                          <p:spTgt spid="115"/>
                                        </p:tgtEl>
                                        <p:attrNameLst>
                                          <p:attrName>style.visibility</p:attrName>
                                        </p:attrNameLst>
                                      </p:cBhvr>
                                      <p:to>
                                        <p:strVal val="visible"/>
                                      </p:to>
                                    </p:set>
                                    <p:anim calcmode="lin" valueType="num">
                                      <p:cBhvr>
                                        <p:cTn id="189" dur="500" fill="hold"/>
                                        <p:tgtEl>
                                          <p:spTgt spid="115"/>
                                        </p:tgtEl>
                                        <p:attrNameLst>
                                          <p:attrName>ppt_w</p:attrName>
                                        </p:attrNameLst>
                                      </p:cBhvr>
                                      <p:tavLst>
                                        <p:tav tm="0">
                                          <p:val>
                                            <p:fltVal val="0"/>
                                          </p:val>
                                        </p:tav>
                                        <p:tav tm="100000">
                                          <p:val>
                                            <p:strVal val="#ppt_w"/>
                                          </p:val>
                                        </p:tav>
                                      </p:tavLst>
                                    </p:anim>
                                    <p:anim calcmode="lin" valueType="num">
                                      <p:cBhvr>
                                        <p:cTn id="190" dur="500" fill="hold"/>
                                        <p:tgtEl>
                                          <p:spTgt spid="115"/>
                                        </p:tgtEl>
                                        <p:attrNameLst>
                                          <p:attrName>ppt_h</p:attrName>
                                        </p:attrNameLst>
                                      </p:cBhvr>
                                      <p:tavLst>
                                        <p:tav tm="0">
                                          <p:val>
                                            <p:fltVal val="0"/>
                                          </p:val>
                                        </p:tav>
                                        <p:tav tm="100000">
                                          <p:val>
                                            <p:strVal val="#ppt_h"/>
                                          </p:val>
                                        </p:tav>
                                      </p:tavLst>
                                    </p:anim>
                                    <p:animEffect transition="in" filter="fade">
                                      <p:cBhvr>
                                        <p:cTn id="191" dur="500"/>
                                        <p:tgtEl>
                                          <p:spTgt spid="115"/>
                                        </p:tgtEl>
                                      </p:cBhvr>
                                    </p:animEffect>
                                  </p:childTnLst>
                                </p:cTn>
                              </p:par>
                              <p:par>
                                <p:cTn id="192" presetID="53" presetClass="entr" presetSubtype="0" fill="hold" grpId="0" nodeType="withEffect">
                                  <p:stCondLst>
                                    <p:cond delay="0"/>
                                  </p:stCondLst>
                                  <p:childTnLst>
                                    <p:set>
                                      <p:cBhvr>
                                        <p:cTn id="193" dur="1" fill="hold">
                                          <p:stCondLst>
                                            <p:cond delay="0"/>
                                          </p:stCondLst>
                                        </p:cTn>
                                        <p:tgtEl>
                                          <p:spTgt spid="35"/>
                                        </p:tgtEl>
                                        <p:attrNameLst>
                                          <p:attrName>style.visibility</p:attrName>
                                        </p:attrNameLst>
                                      </p:cBhvr>
                                      <p:to>
                                        <p:strVal val="visible"/>
                                      </p:to>
                                    </p:set>
                                    <p:anim calcmode="lin" valueType="num">
                                      <p:cBhvr>
                                        <p:cTn id="194" dur="500" fill="hold"/>
                                        <p:tgtEl>
                                          <p:spTgt spid="35"/>
                                        </p:tgtEl>
                                        <p:attrNameLst>
                                          <p:attrName>ppt_w</p:attrName>
                                        </p:attrNameLst>
                                      </p:cBhvr>
                                      <p:tavLst>
                                        <p:tav tm="0">
                                          <p:val>
                                            <p:fltVal val="0"/>
                                          </p:val>
                                        </p:tav>
                                        <p:tav tm="100000">
                                          <p:val>
                                            <p:strVal val="#ppt_w"/>
                                          </p:val>
                                        </p:tav>
                                      </p:tavLst>
                                    </p:anim>
                                    <p:anim calcmode="lin" valueType="num">
                                      <p:cBhvr>
                                        <p:cTn id="195" dur="500" fill="hold"/>
                                        <p:tgtEl>
                                          <p:spTgt spid="35"/>
                                        </p:tgtEl>
                                        <p:attrNameLst>
                                          <p:attrName>ppt_h</p:attrName>
                                        </p:attrNameLst>
                                      </p:cBhvr>
                                      <p:tavLst>
                                        <p:tav tm="0">
                                          <p:val>
                                            <p:fltVal val="0"/>
                                          </p:val>
                                        </p:tav>
                                        <p:tav tm="100000">
                                          <p:val>
                                            <p:strVal val="#ppt_h"/>
                                          </p:val>
                                        </p:tav>
                                      </p:tavLst>
                                    </p:anim>
                                    <p:animEffect transition="in" filter="fade">
                                      <p:cBhvr>
                                        <p:cTn id="196" dur="500"/>
                                        <p:tgtEl>
                                          <p:spTgt spid="35"/>
                                        </p:tgtEl>
                                      </p:cBhvr>
                                    </p:animEffect>
                                  </p:childTnLst>
                                </p:cTn>
                              </p:par>
                              <p:par>
                                <p:cTn id="197" presetID="53" presetClass="entr" presetSubtype="0" fill="hold" grpId="0" nodeType="withEffect">
                                  <p:stCondLst>
                                    <p:cond delay="0"/>
                                  </p:stCondLst>
                                  <p:childTnLst>
                                    <p:set>
                                      <p:cBhvr>
                                        <p:cTn id="198" dur="1" fill="hold">
                                          <p:stCondLst>
                                            <p:cond delay="0"/>
                                          </p:stCondLst>
                                        </p:cTn>
                                        <p:tgtEl>
                                          <p:spTgt spid="33"/>
                                        </p:tgtEl>
                                        <p:attrNameLst>
                                          <p:attrName>style.visibility</p:attrName>
                                        </p:attrNameLst>
                                      </p:cBhvr>
                                      <p:to>
                                        <p:strVal val="visible"/>
                                      </p:to>
                                    </p:set>
                                    <p:anim calcmode="lin" valueType="num">
                                      <p:cBhvr>
                                        <p:cTn id="199" dur="500" fill="hold"/>
                                        <p:tgtEl>
                                          <p:spTgt spid="33"/>
                                        </p:tgtEl>
                                        <p:attrNameLst>
                                          <p:attrName>ppt_w</p:attrName>
                                        </p:attrNameLst>
                                      </p:cBhvr>
                                      <p:tavLst>
                                        <p:tav tm="0">
                                          <p:val>
                                            <p:fltVal val="0"/>
                                          </p:val>
                                        </p:tav>
                                        <p:tav tm="100000">
                                          <p:val>
                                            <p:strVal val="#ppt_w"/>
                                          </p:val>
                                        </p:tav>
                                      </p:tavLst>
                                    </p:anim>
                                    <p:anim calcmode="lin" valueType="num">
                                      <p:cBhvr>
                                        <p:cTn id="200" dur="500" fill="hold"/>
                                        <p:tgtEl>
                                          <p:spTgt spid="33"/>
                                        </p:tgtEl>
                                        <p:attrNameLst>
                                          <p:attrName>ppt_h</p:attrName>
                                        </p:attrNameLst>
                                      </p:cBhvr>
                                      <p:tavLst>
                                        <p:tav tm="0">
                                          <p:val>
                                            <p:fltVal val="0"/>
                                          </p:val>
                                        </p:tav>
                                        <p:tav tm="100000">
                                          <p:val>
                                            <p:strVal val="#ppt_h"/>
                                          </p:val>
                                        </p:tav>
                                      </p:tavLst>
                                    </p:anim>
                                    <p:animEffect transition="in" filter="fade">
                                      <p:cBhvr>
                                        <p:cTn id="201" dur="500"/>
                                        <p:tgtEl>
                                          <p:spTgt spid="33"/>
                                        </p:tgtEl>
                                      </p:cBhvr>
                                    </p:animEffect>
                                  </p:childTnLst>
                                </p:cTn>
                              </p:par>
                              <p:par>
                                <p:cTn id="202" presetID="53" presetClass="entr" presetSubtype="0" fill="hold" grpId="0" nodeType="withEffect">
                                  <p:stCondLst>
                                    <p:cond delay="0"/>
                                  </p:stCondLst>
                                  <p:childTnLst>
                                    <p:set>
                                      <p:cBhvr>
                                        <p:cTn id="203" dur="1" fill="hold">
                                          <p:stCondLst>
                                            <p:cond delay="0"/>
                                          </p:stCondLst>
                                        </p:cTn>
                                        <p:tgtEl>
                                          <p:spTgt spid="116"/>
                                        </p:tgtEl>
                                        <p:attrNameLst>
                                          <p:attrName>style.visibility</p:attrName>
                                        </p:attrNameLst>
                                      </p:cBhvr>
                                      <p:to>
                                        <p:strVal val="visible"/>
                                      </p:to>
                                    </p:set>
                                    <p:anim calcmode="lin" valueType="num">
                                      <p:cBhvr>
                                        <p:cTn id="204" dur="500" fill="hold"/>
                                        <p:tgtEl>
                                          <p:spTgt spid="116"/>
                                        </p:tgtEl>
                                        <p:attrNameLst>
                                          <p:attrName>ppt_w</p:attrName>
                                        </p:attrNameLst>
                                      </p:cBhvr>
                                      <p:tavLst>
                                        <p:tav tm="0">
                                          <p:val>
                                            <p:fltVal val="0"/>
                                          </p:val>
                                        </p:tav>
                                        <p:tav tm="100000">
                                          <p:val>
                                            <p:strVal val="#ppt_w"/>
                                          </p:val>
                                        </p:tav>
                                      </p:tavLst>
                                    </p:anim>
                                    <p:anim calcmode="lin" valueType="num">
                                      <p:cBhvr>
                                        <p:cTn id="205" dur="500" fill="hold"/>
                                        <p:tgtEl>
                                          <p:spTgt spid="116"/>
                                        </p:tgtEl>
                                        <p:attrNameLst>
                                          <p:attrName>ppt_h</p:attrName>
                                        </p:attrNameLst>
                                      </p:cBhvr>
                                      <p:tavLst>
                                        <p:tav tm="0">
                                          <p:val>
                                            <p:fltVal val="0"/>
                                          </p:val>
                                        </p:tav>
                                        <p:tav tm="100000">
                                          <p:val>
                                            <p:strVal val="#ppt_h"/>
                                          </p:val>
                                        </p:tav>
                                      </p:tavLst>
                                    </p:anim>
                                    <p:animEffect transition="in" filter="fade">
                                      <p:cBhvr>
                                        <p:cTn id="206" dur="500"/>
                                        <p:tgtEl>
                                          <p:spTgt spid="116"/>
                                        </p:tgtEl>
                                      </p:cBhvr>
                                    </p:animEffect>
                                  </p:childTnLst>
                                </p:cTn>
                              </p:par>
                              <p:par>
                                <p:cTn id="207" presetID="53" presetClass="entr" presetSubtype="0" fill="hold" grpId="0" nodeType="withEffect">
                                  <p:stCondLst>
                                    <p:cond delay="0"/>
                                  </p:stCondLst>
                                  <p:childTnLst>
                                    <p:set>
                                      <p:cBhvr>
                                        <p:cTn id="208" dur="1" fill="hold">
                                          <p:stCondLst>
                                            <p:cond delay="0"/>
                                          </p:stCondLst>
                                        </p:cTn>
                                        <p:tgtEl>
                                          <p:spTgt spid="29"/>
                                        </p:tgtEl>
                                        <p:attrNameLst>
                                          <p:attrName>style.visibility</p:attrName>
                                        </p:attrNameLst>
                                      </p:cBhvr>
                                      <p:to>
                                        <p:strVal val="visible"/>
                                      </p:to>
                                    </p:set>
                                    <p:anim calcmode="lin" valueType="num">
                                      <p:cBhvr>
                                        <p:cTn id="209" dur="500" fill="hold"/>
                                        <p:tgtEl>
                                          <p:spTgt spid="29"/>
                                        </p:tgtEl>
                                        <p:attrNameLst>
                                          <p:attrName>ppt_w</p:attrName>
                                        </p:attrNameLst>
                                      </p:cBhvr>
                                      <p:tavLst>
                                        <p:tav tm="0">
                                          <p:val>
                                            <p:fltVal val="0"/>
                                          </p:val>
                                        </p:tav>
                                        <p:tav tm="100000">
                                          <p:val>
                                            <p:strVal val="#ppt_w"/>
                                          </p:val>
                                        </p:tav>
                                      </p:tavLst>
                                    </p:anim>
                                    <p:anim calcmode="lin" valueType="num">
                                      <p:cBhvr>
                                        <p:cTn id="210" dur="500" fill="hold"/>
                                        <p:tgtEl>
                                          <p:spTgt spid="29"/>
                                        </p:tgtEl>
                                        <p:attrNameLst>
                                          <p:attrName>ppt_h</p:attrName>
                                        </p:attrNameLst>
                                      </p:cBhvr>
                                      <p:tavLst>
                                        <p:tav tm="0">
                                          <p:val>
                                            <p:fltVal val="0"/>
                                          </p:val>
                                        </p:tav>
                                        <p:tav tm="100000">
                                          <p:val>
                                            <p:strVal val="#ppt_h"/>
                                          </p:val>
                                        </p:tav>
                                      </p:tavLst>
                                    </p:anim>
                                    <p:animEffect transition="in" filter="fade">
                                      <p:cBhvr>
                                        <p:cTn id="211" dur="500"/>
                                        <p:tgtEl>
                                          <p:spTgt spid="29"/>
                                        </p:tgtEl>
                                      </p:cBhvr>
                                    </p:animEffect>
                                  </p:childTnLst>
                                </p:cTn>
                              </p:par>
                              <p:par>
                                <p:cTn id="212" presetID="53" presetClass="entr" presetSubtype="0" fill="hold" grpId="0" nodeType="withEffect">
                                  <p:stCondLst>
                                    <p:cond delay="0"/>
                                  </p:stCondLst>
                                  <p:childTnLst>
                                    <p:set>
                                      <p:cBhvr>
                                        <p:cTn id="213" dur="1" fill="hold">
                                          <p:stCondLst>
                                            <p:cond delay="0"/>
                                          </p:stCondLst>
                                        </p:cTn>
                                        <p:tgtEl>
                                          <p:spTgt spid="117"/>
                                        </p:tgtEl>
                                        <p:attrNameLst>
                                          <p:attrName>style.visibility</p:attrName>
                                        </p:attrNameLst>
                                      </p:cBhvr>
                                      <p:to>
                                        <p:strVal val="visible"/>
                                      </p:to>
                                    </p:set>
                                    <p:anim calcmode="lin" valueType="num">
                                      <p:cBhvr>
                                        <p:cTn id="214" dur="500" fill="hold"/>
                                        <p:tgtEl>
                                          <p:spTgt spid="117"/>
                                        </p:tgtEl>
                                        <p:attrNameLst>
                                          <p:attrName>ppt_w</p:attrName>
                                        </p:attrNameLst>
                                      </p:cBhvr>
                                      <p:tavLst>
                                        <p:tav tm="0">
                                          <p:val>
                                            <p:fltVal val="0"/>
                                          </p:val>
                                        </p:tav>
                                        <p:tav tm="100000">
                                          <p:val>
                                            <p:strVal val="#ppt_w"/>
                                          </p:val>
                                        </p:tav>
                                      </p:tavLst>
                                    </p:anim>
                                    <p:anim calcmode="lin" valueType="num">
                                      <p:cBhvr>
                                        <p:cTn id="215" dur="500" fill="hold"/>
                                        <p:tgtEl>
                                          <p:spTgt spid="117"/>
                                        </p:tgtEl>
                                        <p:attrNameLst>
                                          <p:attrName>ppt_h</p:attrName>
                                        </p:attrNameLst>
                                      </p:cBhvr>
                                      <p:tavLst>
                                        <p:tav tm="0">
                                          <p:val>
                                            <p:fltVal val="0"/>
                                          </p:val>
                                        </p:tav>
                                        <p:tav tm="100000">
                                          <p:val>
                                            <p:strVal val="#ppt_h"/>
                                          </p:val>
                                        </p:tav>
                                      </p:tavLst>
                                    </p:anim>
                                    <p:animEffect transition="in" filter="fade">
                                      <p:cBhvr>
                                        <p:cTn id="216" dur="500"/>
                                        <p:tgtEl>
                                          <p:spTgt spid="117"/>
                                        </p:tgtEl>
                                      </p:cBhvr>
                                    </p:animEffect>
                                  </p:childTnLst>
                                </p:cTn>
                              </p:par>
                              <p:par>
                                <p:cTn id="217" presetID="53" presetClass="entr" presetSubtype="0" fill="hold" grpId="0" nodeType="withEffect">
                                  <p:stCondLst>
                                    <p:cond delay="0"/>
                                  </p:stCondLst>
                                  <p:childTnLst>
                                    <p:set>
                                      <p:cBhvr>
                                        <p:cTn id="218" dur="1" fill="hold">
                                          <p:stCondLst>
                                            <p:cond delay="0"/>
                                          </p:stCondLst>
                                        </p:cTn>
                                        <p:tgtEl>
                                          <p:spTgt spid="28"/>
                                        </p:tgtEl>
                                        <p:attrNameLst>
                                          <p:attrName>style.visibility</p:attrName>
                                        </p:attrNameLst>
                                      </p:cBhvr>
                                      <p:to>
                                        <p:strVal val="visible"/>
                                      </p:to>
                                    </p:set>
                                    <p:anim calcmode="lin" valueType="num">
                                      <p:cBhvr>
                                        <p:cTn id="219" dur="500" fill="hold"/>
                                        <p:tgtEl>
                                          <p:spTgt spid="28"/>
                                        </p:tgtEl>
                                        <p:attrNameLst>
                                          <p:attrName>ppt_w</p:attrName>
                                        </p:attrNameLst>
                                      </p:cBhvr>
                                      <p:tavLst>
                                        <p:tav tm="0">
                                          <p:val>
                                            <p:fltVal val="0"/>
                                          </p:val>
                                        </p:tav>
                                        <p:tav tm="100000">
                                          <p:val>
                                            <p:strVal val="#ppt_w"/>
                                          </p:val>
                                        </p:tav>
                                      </p:tavLst>
                                    </p:anim>
                                    <p:anim calcmode="lin" valueType="num">
                                      <p:cBhvr>
                                        <p:cTn id="220" dur="500" fill="hold"/>
                                        <p:tgtEl>
                                          <p:spTgt spid="28"/>
                                        </p:tgtEl>
                                        <p:attrNameLst>
                                          <p:attrName>ppt_h</p:attrName>
                                        </p:attrNameLst>
                                      </p:cBhvr>
                                      <p:tavLst>
                                        <p:tav tm="0">
                                          <p:val>
                                            <p:fltVal val="0"/>
                                          </p:val>
                                        </p:tav>
                                        <p:tav tm="100000">
                                          <p:val>
                                            <p:strVal val="#ppt_h"/>
                                          </p:val>
                                        </p:tav>
                                      </p:tavLst>
                                    </p:anim>
                                    <p:animEffect transition="in" filter="fade">
                                      <p:cBhvr>
                                        <p:cTn id="2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7" grpId="0" animBg="1"/>
      <p:bldP spid="28" grpId="0" animBg="1"/>
      <p:bldP spid="29" grpId="0" animBg="1"/>
      <p:bldP spid="31" grpId="0" animBg="1"/>
      <p:bldP spid="32" grpId="0" animBg="1"/>
      <p:bldP spid="33" grpId="0" animBg="1"/>
      <p:bldP spid="35" grpId="0" animBg="1"/>
      <p:bldP spid="39" grpId="0" animBg="1"/>
      <p:bldP spid="48" grpId="0" animBg="1"/>
      <p:bldP spid="41" grpId="0" animBg="1"/>
      <p:bldP spid="49" grpId="0" animBg="1"/>
      <p:bldP spid="19" grpId="0" animBg="1"/>
      <p:bldP spid="25" grpId="0" animBg="1"/>
      <p:bldP spid="47" grpId="0" animBg="1"/>
      <p:bldP spid="50" grpId="0" animBg="1"/>
      <p:bldP spid="51" grpId="0" animBg="1"/>
      <p:bldP spid="54" grpId="0" animBg="1"/>
      <p:bldP spid="55" grpId="0" animBg="1"/>
      <p:bldP spid="57" grpId="0" animBg="1"/>
      <p:bldP spid="58" grpId="0" animBg="1"/>
      <p:bldP spid="59" grpId="0" animBg="1"/>
      <p:bldP spid="60" grpId="0" animBg="1"/>
      <p:bldP spid="63" grpId="0" animBg="1"/>
      <p:bldP spid="64" grpId="0" animBg="1"/>
      <p:bldP spid="65" grpId="0" animBg="1"/>
      <p:bldP spid="66" grpId="0" animBg="1"/>
      <p:bldP spid="67" grpId="0" animBg="1"/>
      <p:bldP spid="68" grpId="0" animBg="1"/>
      <p:bldP spid="69" grpId="0" animBg="1"/>
      <p:bldP spid="22" grpId="0" animBg="1"/>
      <p:bldP spid="24" grpId="0" animBg="1"/>
      <p:bldP spid="75" grpId="0" animBg="1"/>
      <p:bldP spid="111" grpId="0"/>
      <p:bldP spid="113" grpId="0"/>
      <p:bldP spid="114" grpId="0"/>
      <p:bldP spid="115" grpId="0"/>
      <p:bldP spid="116" grpId="0"/>
      <p:bldP spid="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decitre.fr/gi/40/9782218749940FS.gif"/>
          <p:cNvPicPr>
            <a:picLocks noChangeAspect="1" noChangeArrowheads="1"/>
          </p:cNvPicPr>
          <p:nvPr/>
        </p:nvPicPr>
        <p:blipFill>
          <a:blip r:embed="rId2" cstate="print"/>
          <a:srcRect/>
          <a:stretch>
            <a:fillRect/>
          </a:stretch>
        </p:blipFill>
        <p:spPr bwMode="auto">
          <a:xfrm>
            <a:off x="467544" y="404664"/>
            <a:ext cx="3960440" cy="6098377"/>
          </a:xfrm>
          <a:prstGeom prst="rect">
            <a:avLst/>
          </a:prstGeom>
          <a:noFill/>
        </p:spPr>
      </p:pic>
      <p:sp>
        <p:nvSpPr>
          <p:cNvPr id="83971" name="Rectangle 3"/>
          <p:cNvSpPr>
            <a:spLocks noChangeArrowheads="1"/>
          </p:cNvSpPr>
          <p:nvPr/>
        </p:nvSpPr>
        <p:spPr bwMode="auto">
          <a:xfrm>
            <a:off x="4355976" y="1916832"/>
            <a:ext cx="432048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b="1" i="0" u="none" strike="noStrike" cap="none" normalizeH="0" baseline="0" dirty="0" smtClean="0">
                <a:ln>
                  <a:noFill/>
                </a:ln>
                <a:solidFill>
                  <a:srgbClr val="000000"/>
                </a:solidFill>
                <a:effectLst/>
                <a:latin typeface="+mj-lt"/>
                <a:ea typeface="Times New Roman" pitchFamily="18" charset="0"/>
                <a:cs typeface="Arial" pitchFamily="34" charset="0"/>
              </a:rPr>
              <a:t>« Géographie des risques naturels en France : de l'aléa à la gestion »,</a:t>
            </a:r>
            <a:r>
              <a:rPr kumimoji="0" lang="fr-FR" b="0" i="0" u="none" strike="noStrike" cap="none" normalizeH="0" baseline="0" dirty="0" smtClean="0">
                <a:ln>
                  <a:noFill/>
                </a:ln>
                <a:solidFill>
                  <a:srgbClr val="000000"/>
                </a:solidFill>
                <a:effectLst/>
                <a:latin typeface="+mj-lt"/>
                <a:ea typeface="Times New Roman" pitchFamily="18" charset="0"/>
                <a:cs typeface="Arial" pitchFamily="34" charset="0"/>
              </a:rPr>
              <a:t> Yvette </a:t>
            </a:r>
            <a:r>
              <a:rPr kumimoji="0" lang="fr-FR" b="0" i="0" u="none" strike="noStrike" cap="none" normalizeH="0" baseline="0" dirty="0" err="1" smtClean="0">
                <a:ln>
                  <a:noFill/>
                </a:ln>
                <a:solidFill>
                  <a:srgbClr val="000000"/>
                </a:solidFill>
                <a:effectLst/>
                <a:latin typeface="+mj-lt"/>
                <a:ea typeface="Times New Roman" pitchFamily="18" charset="0"/>
                <a:cs typeface="Arial" pitchFamily="34" charset="0"/>
              </a:rPr>
              <a:t>Veyret</a:t>
            </a:r>
            <a:r>
              <a:rPr kumimoji="0" lang="fr-FR" b="0" i="0" u="none" strike="noStrike" cap="none" normalizeH="0" baseline="0" dirty="0" smtClean="0">
                <a:ln>
                  <a:noFill/>
                </a:ln>
                <a:solidFill>
                  <a:srgbClr val="000000"/>
                </a:solidFill>
                <a:effectLst/>
                <a:latin typeface="+mj-lt"/>
                <a:ea typeface="Times New Roman" pitchFamily="18" charset="0"/>
                <a:cs typeface="Arial" pitchFamily="34" charset="0"/>
              </a:rPr>
              <a:t>, Hatier 2004</a:t>
            </a:r>
            <a:endParaRPr kumimoji="0" lang="fr-FR"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476672"/>
            <a:ext cx="8568952" cy="5262979"/>
          </a:xfrm>
          <a:prstGeom prst="rect">
            <a:avLst/>
          </a:prstGeom>
          <a:noFill/>
        </p:spPr>
        <p:txBody>
          <a:bodyPr wrap="square" rtlCol="0">
            <a:spAutoFit/>
          </a:bodyPr>
          <a:lstStyle/>
          <a:p>
            <a:pPr marL="400050" indent="-400050">
              <a:buAutoNum type="romanUcPeriod"/>
            </a:pPr>
            <a:r>
              <a:rPr lang="fr-FR" sz="1600" dirty="0" smtClean="0">
                <a:solidFill>
                  <a:srgbClr val="FF0000"/>
                </a:solidFill>
              </a:rPr>
              <a:t>Une grande diversité de milieux diversement mis en valeur</a:t>
            </a:r>
          </a:p>
          <a:p>
            <a:pPr marL="400050" indent="-400050"/>
            <a:r>
              <a:rPr lang="fr-FR" sz="1600" dirty="0" smtClean="0"/>
              <a:t>	Milieux urbanisés </a:t>
            </a:r>
          </a:p>
          <a:p>
            <a:pPr marL="400050" indent="-400050"/>
            <a:r>
              <a:rPr lang="fr-FR" sz="1600" dirty="0" smtClean="0"/>
              <a:t>	Espaces de production agricole intensive</a:t>
            </a:r>
          </a:p>
          <a:p>
            <a:pPr marL="400050" indent="-400050"/>
            <a:r>
              <a:rPr lang="fr-FR" sz="1600" dirty="0" smtClean="0"/>
              <a:t>	Vignobles </a:t>
            </a:r>
          </a:p>
          <a:p>
            <a:pPr marL="400050" indent="-400050"/>
            <a:r>
              <a:rPr lang="fr-FR" sz="1600" dirty="0" smtClean="0"/>
              <a:t>	Littoraux mis en valeur pour le tourisme balnéaire </a:t>
            </a:r>
          </a:p>
          <a:p>
            <a:pPr marL="400050" indent="-400050"/>
            <a:r>
              <a:rPr lang="fr-FR" sz="1600" dirty="0" smtClean="0"/>
              <a:t>	Stations de ski </a:t>
            </a:r>
          </a:p>
          <a:p>
            <a:pPr marL="400050" indent="-400050"/>
            <a:r>
              <a:rPr lang="fr-FR" sz="1600" dirty="0" smtClean="0"/>
              <a:t>	Grande masse forestière en plaine </a:t>
            </a:r>
          </a:p>
          <a:p>
            <a:pPr marL="400050" indent="-400050"/>
            <a:r>
              <a:rPr lang="fr-FR" sz="1600" dirty="0" smtClean="0"/>
              <a:t>	Espaces ruraux  et montagnards ne permettant pas une mise en valeur agricole ou touristique </a:t>
            </a:r>
          </a:p>
          <a:p>
            <a:pPr marL="400050" indent="-400050"/>
            <a:r>
              <a:rPr lang="fr-FR" sz="1600" dirty="0" smtClean="0"/>
              <a:t>	intensive</a:t>
            </a:r>
          </a:p>
          <a:p>
            <a:pPr marL="400050" indent="-400050"/>
            <a:endParaRPr lang="fr-FR" sz="1600" dirty="0" smtClean="0"/>
          </a:p>
          <a:p>
            <a:pPr marL="400050" indent="-400050">
              <a:buAutoNum type="romanUcPeriod" startAt="2"/>
            </a:pPr>
            <a:r>
              <a:rPr lang="fr-FR" sz="1600" dirty="0" smtClean="0">
                <a:solidFill>
                  <a:srgbClr val="FF0000"/>
                </a:solidFill>
              </a:rPr>
              <a:t>Des milieux qui présentent des risques naturels</a:t>
            </a:r>
          </a:p>
          <a:p>
            <a:pPr marL="400050" indent="-400050"/>
            <a:r>
              <a:rPr lang="fr-FR" sz="1600" dirty="0" smtClean="0"/>
              <a:t>	Tempêtes</a:t>
            </a:r>
          </a:p>
          <a:p>
            <a:pPr marL="400050" indent="-400050"/>
            <a:r>
              <a:rPr lang="fr-FR" sz="1600" dirty="0" smtClean="0"/>
              <a:t>	Inondations par des crues provoquées par d’importantes précipitations </a:t>
            </a:r>
          </a:p>
          <a:p>
            <a:pPr marL="400050" indent="-400050"/>
            <a:r>
              <a:rPr lang="fr-FR" sz="1600" dirty="0" smtClean="0"/>
              <a:t>	Incendies de forêt </a:t>
            </a:r>
          </a:p>
          <a:p>
            <a:pPr marL="400050" indent="-400050"/>
            <a:r>
              <a:rPr lang="fr-FR" sz="1600" dirty="0" smtClean="0"/>
              <a:t>	Risque élevé d’inondations dans les vallées</a:t>
            </a:r>
          </a:p>
          <a:p>
            <a:pPr marL="400050" indent="-400050"/>
            <a:r>
              <a:rPr lang="fr-FR" sz="1600" dirty="0" smtClean="0"/>
              <a:t>	Risque d’avalanche</a:t>
            </a:r>
          </a:p>
          <a:p>
            <a:pPr marL="400050" indent="-400050"/>
            <a:r>
              <a:rPr lang="fr-FR" sz="1600" dirty="0" smtClean="0"/>
              <a:t>	Risque cyclonique</a:t>
            </a:r>
          </a:p>
          <a:p>
            <a:pPr marL="400050" indent="-400050"/>
            <a:r>
              <a:rPr lang="fr-FR" sz="1600" dirty="0" smtClean="0"/>
              <a:t>	Risque volcanique</a:t>
            </a:r>
          </a:p>
          <a:p>
            <a:pPr marL="400050" indent="-400050"/>
            <a:endParaRPr lang="fr-FR" sz="1600" dirty="0" smtClean="0"/>
          </a:p>
          <a:p>
            <a:pPr marL="400050" indent="-400050"/>
            <a:endParaRPr lang="fr-FR" sz="1600" dirty="0" smtClean="0"/>
          </a:p>
          <a:p>
            <a:pPr marL="400050" indent="-400050"/>
            <a:endParaRPr lang="fr-FR" sz="1600" dirty="0" smtClean="0"/>
          </a:p>
        </p:txBody>
      </p:sp>
      <p:sp>
        <p:nvSpPr>
          <p:cNvPr id="5" name="Rectangle 4"/>
          <p:cNvSpPr/>
          <p:nvPr/>
        </p:nvSpPr>
        <p:spPr>
          <a:xfrm>
            <a:off x="395536" y="764704"/>
            <a:ext cx="360040"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95536" y="1052736"/>
            <a:ext cx="360040" cy="216024"/>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95536" y="1340768"/>
            <a:ext cx="360040" cy="21602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323528" y="1700808"/>
            <a:ext cx="50405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riangle isocèle 9"/>
          <p:cNvSpPr/>
          <p:nvPr/>
        </p:nvSpPr>
        <p:spPr>
          <a:xfrm>
            <a:off x="395536" y="1772816"/>
            <a:ext cx="216024" cy="21602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95536" y="2060848"/>
            <a:ext cx="360040" cy="216024"/>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95536" y="2420888"/>
            <a:ext cx="360040" cy="21602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gauche 12"/>
          <p:cNvSpPr/>
          <p:nvPr/>
        </p:nvSpPr>
        <p:spPr>
          <a:xfrm rot="10963631">
            <a:off x="473798" y="3149291"/>
            <a:ext cx="356224" cy="271391"/>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xplosion 2 13"/>
          <p:cNvSpPr/>
          <p:nvPr/>
        </p:nvSpPr>
        <p:spPr>
          <a:xfrm>
            <a:off x="467544" y="3717032"/>
            <a:ext cx="288032" cy="288032"/>
          </a:xfrm>
          <a:prstGeom prst="irregularSeal2">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467544" y="3501008"/>
            <a:ext cx="288032" cy="216024"/>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p:nvPr/>
        </p:nvCxnSpPr>
        <p:spPr>
          <a:xfrm>
            <a:off x="323528" y="4077072"/>
            <a:ext cx="50405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Flèche courbée vers la gauche 16"/>
          <p:cNvSpPr/>
          <p:nvPr/>
        </p:nvSpPr>
        <p:spPr>
          <a:xfrm>
            <a:off x="539552" y="4365104"/>
            <a:ext cx="144016" cy="288032"/>
          </a:xfrm>
          <a:prstGeom prst="curved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Triangle isocèle 17"/>
          <p:cNvSpPr/>
          <p:nvPr/>
        </p:nvSpPr>
        <p:spPr>
          <a:xfrm>
            <a:off x="467544" y="4653136"/>
            <a:ext cx="216024" cy="288032"/>
          </a:xfrm>
          <a:prstGeom prst="triangl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539552" y="4149080"/>
            <a:ext cx="216024" cy="14401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1331640" y="0"/>
            <a:ext cx="6912768" cy="369332"/>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r>
              <a:rPr lang="fr-FR" dirty="0" smtClean="0"/>
              <a:t>Croquis : Potentialités et contraintes du territoire français</a:t>
            </a:r>
            <a:endParaRPr lang="fr-FR" dirty="0"/>
          </a:p>
        </p:txBody>
      </p:sp>
      <p:sp>
        <p:nvSpPr>
          <p:cNvPr id="24" name="Rectangle 23"/>
          <p:cNvSpPr/>
          <p:nvPr/>
        </p:nvSpPr>
        <p:spPr>
          <a:xfrm>
            <a:off x="0" y="2996952"/>
            <a:ext cx="9144000" cy="216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24"/>
                                        </p:tgtEl>
                                        <p:attrNameLst>
                                          <p:attrName>ppt_w</p:attrName>
                                        </p:attrNameLst>
                                      </p:cBhvr>
                                      <p:tavLst>
                                        <p:tav tm="0">
                                          <p:val>
                                            <p:strVal val="ppt_w"/>
                                          </p:val>
                                        </p:tav>
                                        <p:tav tm="100000">
                                          <p:val>
                                            <p:fltVal val="0"/>
                                          </p:val>
                                        </p:tav>
                                      </p:tavLst>
                                    </p:anim>
                                    <p:anim calcmode="lin" valueType="num">
                                      <p:cBhvr>
                                        <p:cTn id="7" dur="500"/>
                                        <p:tgtEl>
                                          <p:spTgt spid="24"/>
                                        </p:tgtEl>
                                        <p:attrNameLst>
                                          <p:attrName>ppt_h</p:attrName>
                                        </p:attrNameLst>
                                      </p:cBhvr>
                                      <p:tavLst>
                                        <p:tav tm="0">
                                          <p:val>
                                            <p:strVal val="ppt_h"/>
                                          </p:val>
                                        </p:tav>
                                        <p:tav tm="100000">
                                          <p:val>
                                            <p:fltVal val="0"/>
                                          </p:val>
                                        </p:tav>
                                      </p:tavLst>
                                    </p:anim>
                                    <p:animEffect transition="out" filter="fade">
                                      <p:cBhvr>
                                        <p:cTn id="8" dur="500"/>
                                        <p:tgtEl>
                                          <p:spTgt spid="24"/>
                                        </p:tgtEl>
                                      </p:cBhvr>
                                    </p:animEffect>
                                    <p:set>
                                      <p:cBhvr>
                                        <p:cTn id="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jfbradu.free.fr/cartesvect/france/fran97.gif"/>
          <p:cNvPicPr>
            <a:picLocks noChangeAspect="1" noChangeArrowheads="1"/>
          </p:cNvPicPr>
          <p:nvPr/>
        </p:nvPicPr>
        <p:blipFill>
          <a:blip r:embed="rId2" cstate="print"/>
          <a:srcRect/>
          <a:stretch>
            <a:fillRect/>
          </a:stretch>
        </p:blipFill>
        <p:spPr bwMode="auto">
          <a:xfrm>
            <a:off x="251520" y="260648"/>
            <a:ext cx="5888632" cy="6336704"/>
          </a:xfrm>
          <a:prstGeom prst="rect">
            <a:avLst/>
          </a:prstGeom>
          <a:noFill/>
          <a:ln>
            <a:solidFill>
              <a:schemeClr val="tx1"/>
            </a:solidFill>
          </a:ln>
        </p:spPr>
      </p:pic>
      <p:pic>
        <p:nvPicPr>
          <p:cNvPr id="57357" name="Picture 13"/>
          <p:cNvPicPr>
            <a:picLocks noChangeAspect="1" noChangeArrowheads="1"/>
          </p:cNvPicPr>
          <p:nvPr/>
        </p:nvPicPr>
        <p:blipFill>
          <a:blip r:embed="rId3" cstate="print"/>
          <a:srcRect l="8421" t="23540" r="42440" b="19761"/>
          <a:stretch>
            <a:fillRect/>
          </a:stretch>
        </p:blipFill>
        <p:spPr bwMode="auto">
          <a:xfrm>
            <a:off x="6300192" y="2780928"/>
            <a:ext cx="1081720" cy="936104"/>
          </a:xfrm>
          <a:prstGeom prst="rect">
            <a:avLst/>
          </a:prstGeom>
          <a:noFill/>
          <a:ln w="9525">
            <a:noFill/>
            <a:miter lim="800000"/>
            <a:headEnd/>
            <a:tailEnd/>
          </a:ln>
        </p:spPr>
      </p:pic>
      <p:pic>
        <p:nvPicPr>
          <p:cNvPr id="57358" name="Picture 14"/>
          <p:cNvPicPr>
            <a:picLocks noChangeAspect="1" noChangeArrowheads="1"/>
          </p:cNvPicPr>
          <p:nvPr/>
        </p:nvPicPr>
        <p:blipFill>
          <a:blip r:embed="rId4" cstate="print"/>
          <a:srcRect l="48110" t="23540" r="15035" b="15981"/>
          <a:stretch>
            <a:fillRect/>
          </a:stretch>
        </p:blipFill>
        <p:spPr bwMode="auto">
          <a:xfrm>
            <a:off x="6300192" y="260648"/>
            <a:ext cx="1872208" cy="2304256"/>
          </a:xfrm>
          <a:prstGeom prst="rect">
            <a:avLst/>
          </a:prstGeom>
          <a:noFill/>
          <a:ln w="9525">
            <a:noFill/>
            <a:miter lim="800000"/>
            <a:headEnd/>
            <a:tailEnd/>
          </a:ln>
        </p:spPr>
      </p:pic>
      <p:pic>
        <p:nvPicPr>
          <p:cNvPr id="57359" name="Picture 15"/>
          <p:cNvPicPr>
            <a:picLocks noChangeAspect="1" noChangeArrowheads="1"/>
          </p:cNvPicPr>
          <p:nvPr/>
        </p:nvPicPr>
        <p:blipFill>
          <a:blip r:embed="rId5" cstate="print"/>
          <a:srcRect l="6531" t="23540" r="55670" b="18501"/>
          <a:stretch>
            <a:fillRect/>
          </a:stretch>
        </p:blipFill>
        <p:spPr bwMode="auto">
          <a:xfrm>
            <a:off x="6300192" y="3789040"/>
            <a:ext cx="1008112" cy="1159329"/>
          </a:xfrm>
          <a:prstGeom prst="rect">
            <a:avLst/>
          </a:prstGeom>
          <a:noFill/>
          <a:ln w="9525">
            <a:noFill/>
            <a:miter lim="800000"/>
            <a:headEnd/>
            <a:tailEnd/>
          </a:ln>
        </p:spPr>
      </p:pic>
      <p:pic>
        <p:nvPicPr>
          <p:cNvPr id="57360" name="Picture 16"/>
          <p:cNvPicPr>
            <a:picLocks noChangeAspect="1" noChangeArrowheads="1"/>
          </p:cNvPicPr>
          <p:nvPr/>
        </p:nvPicPr>
        <p:blipFill>
          <a:blip r:embed="rId6" cstate="print"/>
          <a:srcRect l="6531" t="36140" r="53780" b="17240"/>
          <a:stretch>
            <a:fillRect/>
          </a:stretch>
        </p:blipFill>
        <p:spPr bwMode="auto">
          <a:xfrm>
            <a:off x="6300192" y="5085184"/>
            <a:ext cx="1338906" cy="1179512"/>
          </a:xfrm>
          <a:prstGeom prst="rect">
            <a:avLst/>
          </a:prstGeom>
          <a:noFill/>
          <a:ln w="9525">
            <a:noFill/>
            <a:miter lim="800000"/>
            <a:headEnd/>
            <a:tailEnd/>
          </a:ln>
        </p:spPr>
      </p:pic>
      <p:cxnSp>
        <p:nvCxnSpPr>
          <p:cNvPr id="13" name="Connecteur droit avec flèche 12"/>
          <p:cNvCxnSpPr/>
          <p:nvPr/>
        </p:nvCxnSpPr>
        <p:spPr>
          <a:xfrm flipV="1">
            <a:off x="467544" y="476672"/>
            <a:ext cx="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67544" y="548680"/>
            <a:ext cx="288032" cy="369332"/>
          </a:xfrm>
          <a:prstGeom prst="rect">
            <a:avLst/>
          </a:prstGeom>
          <a:noFill/>
        </p:spPr>
        <p:txBody>
          <a:bodyPr wrap="square" rtlCol="0">
            <a:spAutoFit/>
          </a:bodyPr>
          <a:lstStyle/>
          <a:p>
            <a:r>
              <a:rPr lang="fr-FR" dirty="0" smtClean="0"/>
              <a:t>N</a:t>
            </a:r>
            <a:endParaRPr lang="fr-FR" dirty="0"/>
          </a:p>
        </p:txBody>
      </p:sp>
      <p:cxnSp>
        <p:nvCxnSpPr>
          <p:cNvPr id="16" name="Connecteur droit 15"/>
          <p:cNvCxnSpPr/>
          <p:nvPr/>
        </p:nvCxnSpPr>
        <p:spPr>
          <a:xfrm>
            <a:off x="323528" y="6453336"/>
            <a:ext cx="504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323528" y="6165304"/>
            <a:ext cx="1224136" cy="307777"/>
          </a:xfrm>
          <a:prstGeom prst="rect">
            <a:avLst/>
          </a:prstGeom>
          <a:noFill/>
        </p:spPr>
        <p:txBody>
          <a:bodyPr wrap="square" rtlCol="0">
            <a:spAutoFit/>
          </a:bodyPr>
          <a:lstStyle/>
          <a:p>
            <a:r>
              <a:rPr lang="fr-FR" sz="1400" dirty="0" smtClean="0"/>
              <a:t>100 km</a:t>
            </a:r>
            <a:endParaRPr lang="fr-FR" sz="1400" dirty="0"/>
          </a:p>
        </p:txBody>
      </p:sp>
      <p:sp>
        <p:nvSpPr>
          <p:cNvPr id="20" name="Ellipse 19"/>
          <p:cNvSpPr/>
          <p:nvPr/>
        </p:nvSpPr>
        <p:spPr>
          <a:xfrm rot="1552135">
            <a:off x="3101495" y="510858"/>
            <a:ext cx="537230" cy="2196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rot="1552135">
            <a:off x="4238884" y="5289166"/>
            <a:ext cx="330023" cy="2401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rot="5400000">
            <a:off x="5040052" y="1808820"/>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a:off x="2339752" y="2955851"/>
            <a:ext cx="1570395" cy="2345357"/>
          </a:xfrm>
          <a:custGeom>
            <a:avLst/>
            <a:gdLst>
              <a:gd name="connsiteX0" fmla="*/ 1157034 w 1367051"/>
              <a:gd name="connsiteY0" fmla="*/ 0 h 2001469"/>
              <a:gd name="connsiteX1" fmla="*/ 1157034 w 1367051"/>
              <a:gd name="connsiteY1" fmla="*/ 0 h 2001469"/>
              <a:gd name="connsiteX2" fmla="*/ 752997 w 1367051"/>
              <a:gd name="connsiteY2" fmla="*/ 21265 h 2001469"/>
              <a:gd name="connsiteX3" fmla="*/ 646671 w 1367051"/>
              <a:gd name="connsiteY3" fmla="*/ 42530 h 2001469"/>
              <a:gd name="connsiteX4" fmla="*/ 582876 w 1367051"/>
              <a:gd name="connsiteY4" fmla="*/ 85061 h 2001469"/>
              <a:gd name="connsiteX5" fmla="*/ 561611 w 1367051"/>
              <a:gd name="connsiteY5" fmla="*/ 148856 h 2001469"/>
              <a:gd name="connsiteX6" fmla="*/ 497816 w 1367051"/>
              <a:gd name="connsiteY6" fmla="*/ 191386 h 2001469"/>
              <a:gd name="connsiteX7" fmla="*/ 455285 w 1367051"/>
              <a:gd name="connsiteY7" fmla="*/ 318977 h 2001469"/>
              <a:gd name="connsiteX8" fmla="*/ 412755 w 1367051"/>
              <a:gd name="connsiteY8" fmla="*/ 382772 h 2001469"/>
              <a:gd name="connsiteX9" fmla="*/ 348960 w 1367051"/>
              <a:gd name="connsiteY9" fmla="*/ 510363 h 2001469"/>
              <a:gd name="connsiteX10" fmla="*/ 285164 w 1367051"/>
              <a:gd name="connsiteY10" fmla="*/ 637954 h 2001469"/>
              <a:gd name="connsiteX11" fmla="*/ 242634 w 1367051"/>
              <a:gd name="connsiteY11" fmla="*/ 765544 h 2001469"/>
              <a:gd name="connsiteX12" fmla="*/ 200104 w 1367051"/>
              <a:gd name="connsiteY12" fmla="*/ 829340 h 2001469"/>
              <a:gd name="connsiteX13" fmla="*/ 136309 w 1367051"/>
              <a:gd name="connsiteY13" fmla="*/ 956930 h 2001469"/>
              <a:gd name="connsiteX14" fmla="*/ 115044 w 1367051"/>
              <a:gd name="connsiteY14" fmla="*/ 1041991 h 2001469"/>
              <a:gd name="connsiteX15" fmla="*/ 72513 w 1367051"/>
              <a:gd name="connsiteY15" fmla="*/ 1084521 h 2001469"/>
              <a:gd name="connsiteX16" fmla="*/ 29983 w 1367051"/>
              <a:gd name="connsiteY16" fmla="*/ 1297172 h 2001469"/>
              <a:gd name="connsiteX17" fmla="*/ 93778 w 1367051"/>
              <a:gd name="connsiteY17" fmla="*/ 1531089 h 2001469"/>
              <a:gd name="connsiteX18" fmla="*/ 136309 w 1367051"/>
              <a:gd name="connsiteY18" fmla="*/ 1616149 h 2001469"/>
              <a:gd name="connsiteX19" fmla="*/ 200104 w 1367051"/>
              <a:gd name="connsiteY19" fmla="*/ 1637414 h 2001469"/>
              <a:gd name="connsiteX20" fmla="*/ 263899 w 1367051"/>
              <a:gd name="connsiteY20" fmla="*/ 1679944 h 2001469"/>
              <a:gd name="connsiteX21" fmla="*/ 306430 w 1367051"/>
              <a:gd name="connsiteY21" fmla="*/ 1743740 h 2001469"/>
              <a:gd name="connsiteX22" fmla="*/ 434020 w 1367051"/>
              <a:gd name="connsiteY22" fmla="*/ 1786270 h 2001469"/>
              <a:gd name="connsiteX23" fmla="*/ 476551 w 1367051"/>
              <a:gd name="connsiteY23" fmla="*/ 1828800 h 2001469"/>
              <a:gd name="connsiteX24" fmla="*/ 604141 w 1367051"/>
              <a:gd name="connsiteY24" fmla="*/ 1871330 h 2001469"/>
              <a:gd name="connsiteX25" fmla="*/ 710467 w 1367051"/>
              <a:gd name="connsiteY25" fmla="*/ 1935126 h 2001469"/>
              <a:gd name="connsiteX26" fmla="*/ 774262 w 1367051"/>
              <a:gd name="connsiteY26" fmla="*/ 1977656 h 2001469"/>
              <a:gd name="connsiteX27" fmla="*/ 923118 w 1367051"/>
              <a:gd name="connsiteY27" fmla="*/ 1998921 h 2001469"/>
              <a:gd name="connsiteX28" fmla="*/ 1199564 w 1367051"/>
              <a:gd name="connsiteY28" fmla="*/ 1977656 h 2001469"/>
              <a:gd name="connsiteX29" fmla="*/ 1242095 w 1367051"/>
              <a:gd name="connsiteY29" fmla="*/ 1913861 h 2001469"/>
              <a:gd name="connsiteX30" fmla="*/ 1263360 w 1367051"/>
              <a:gd name="connsiteY30" fmla="*/ 1850065 h 2001469"/>
              <a:gd name="connsiteX31" fmla="*/ 1327155 w 1367051"/>
              <a:gd name="connsiteY31" fmla="*/ 1722475 h 2001469"/>
              <a:gd name="connsiteX32" fmla="*/ 1327155 w 1367051"/>
              <a:gd name="connsiteY32" fmla="*/ 1190847 h 2001469"/>
              <a:gd name="connsiteX33" fmla="*/ 1305890 w 1367051"/>
              <a:gd name="connsiteY33" fmla="*/ 1127051 h 2001469"/>
              <a:gd name="connsiteX34" fmla="*/ 1263360 w 1367051"/>
              <a:gd name="connsiteY34" fmla="*/ 914400 h 2001469"/>
              <a:gd name="connsiteX35" fmla="*/ 1242095 w 1367051"/>
              <a:gd name="connsiteY35" fmla="*/ 42530 h 2001469"/>
              <a:gd name="connsiteX36" fmla="*/ 1157034 w 1367051"/>
              <a:gd name="connsiteY36" fmla="*/ 0 h 200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67051" h="2001469">
                <a:moveTo>
                  <a:pt x="1157034" y="0"/>
                </a:moveTo>
                <a:lnTo>
                  <a:pt x="1157034" y="0"/>
                </a:lnTo>
                <a:cubicBezTo>
                  <a:pt x="1022355" y="7088"/>
                  <a:pt x="887397" y="10065"/>
                  <a:pt x="752997" y="21265"/>
                </a:cubicBezTo>
                <a:cubicBezTo>
                  <a:pt x="716978" y="24267"/>
                  <a:pt x="680514" y="29839"/>
                  <a:pt x="646671" y="42530"/>
                </a:cubicBezTo>
                <a:cubicBezTo>
                  <a:pt x="622741" y="51504"/>
                  <a:pt x="604141" y="70884"/>
                  <a:pt x="582876" y="85061"/>
                </a:cubicBezTo>
                <a:cubicBezTo>
                  <a:pt x="575788" y="106326"/>
                  <a:pt x="575614" y="131353"/>
                  <a:pt x="561611" y="148856"/>
                </a:cubicBezTo>
                <a:cubicBezTo>
                  <a:pt x="545645" y="168813"/>
                  <a:pt x="511361" y="169713"/>
                  <a:pt x="497816" y="191386"/>
                </a:cubicBezTo>
                <a:cubicBezTo>
                  <a:pt x="474056" y="229403"/>
                  <a:pt x="480153" y="281675"/>
                  <a:pt x="455285" y="318977"/>
                </a:cubicBezTo>
                <a:lnTo>
                  <a:pt x="412755" y="382772"/>
                </a:lnTo>
                <a:cubicBezTo>
                  <a:pt x="359306" y="543122"/>
                  <a:pt x="431405" y="345474"/>
                  <a:pt x="348960" y="510363"/>
                </a:cubicBezTo>
                <a:cubicBezTo>
                  <a:pt x="260920" y="686443"/>
                  <a:pt x="407050" y="455126"/>
                  <a:pt x="285164" y="637954"/>
                </a:cubicBezTo>
                <a:cubicBezTo>
                  <a:pt x="270987" y="680484"/>
                  <a:pt x="267501" y="728243"/>
                  <a:pt x="242634" y="765544"/>
                </a:cubicBezTo>
                <a:cubicBezTo>
                  <a:pt x="228457" y="786809"/>
                  <a:pt x="211534" y="806481"/>
                  <a:pt x="200104" y="829340"/>
                </a:cubicBezTo>
                <a:cubicBezTo>
                  <a:pt x="112066" y="1005418"/>
                  <a:pt x="258191" y="774107"/>
                  <a:pt x="136309" y="956930"/>
                </a:cubicBezTo>
                <a:cubicBezTo>
                  <a:pt x="129221" y="985284"/>
                  <a:pt x="128114" y="1015850"/>
                  <a:pt x="115044" y="1041991"/>
                </a:cubicBezTo>
                <a:cubicBezTo>
                  <a:pt x="106078" y="1059923"/>
                  <a:pt x="81479" y="1066589"/>
                  <a:pt x="72513" y="1084521"/>
                </a:cubicBezTo>
                <a:cubicBezTo>
                  <a:pt x="56652" y="1116242"/>
                  <a:pt x="32653" y="1281154"/>
                  <a:pt x="29983" y="1297172"/>
                </a:cubicBezTo>
                <a:cubicBezTo>
                  <a:pt x="72225" y="1677356"/>
                  <a:pt x="0" y="1390423"/>
                  <a:pt x="93778" y="1531089"/>
                </a:cubicBezTo>
                <a:cubicBezTo>
                  <a:pt x="111362" y="1557465"/>
                  <a:pt x="113894" y="1593734"/>
                  <a:pt x="136309" y="1616149"/>
                </a:cubicBezTo>
                <a:cubicBezTo>
                  <a:pt x="152159" y="1631999"/>
                  <a:pt x="180055" y="1627390"/>
                  <a:pt x="200104" y="1637414"/>
                </a:cubicBezTo>
                <a:cubicBezTo>
                  <a:pt x="222963" y="1648844"/>
                  <a:pt x="242634" y="1665767"/>
                  <a:pt x="263899" y="1679944"/>
                </a:cubicBezTo>
                <a:cubicBezTo>
                  <a:pt x="278076" y="1701209"/>
                  <a:pt x="284757" y="1730194"/>
                  <a:pt x="306430" y="1743740"/>
                </a:cubicBezTo>
                <a:cubicBezTo>
                  <a:pt x="344446" y="1767500"/>
                  <a:pt x="434020" y="1786270"/>
                  <a:pt x="434020" y="1786270"/>
                </a:cubicBezTo>
                <a:cubicBezTo>
                  <a:pt x="448197" y="1800447"/>
                  <a:pt x="458619" y="1819834"/>
                  <a:pt x="476551" y="1828800"/>
                </a:cubicBezTo>
                <a:cubicBezTo>
                  <a:pt x="516649" y="1848849"/>
                  <a:pt x="604141" y="1871330"/>
                  <a:pt x="604141" y="1871330"/>
                </a:cubicBezTo>
                <a:cubicBezTo>
                  <a:pt x="687211" y="1954402"/>
                  <a:pt x="600047" y="1879916"/>
                  <a:pt x="710467" y="1935126"/>
                </a:cubicBezTo>
                <a:cubicBezTo>
                  <a:pt x="733326" y="1946556"/>
                  <a:pt x="749782" y="1970312"/>
                  <a:pt x="774262" y="1977656"/>
                </a:cubicBezTo>
                <a:cubicBezTo>
                  <a:pt x="822271" y="1992059"/>
                  <a:pt x="873499" y="1991833"/>
                  <a:pt x="923118" y="1998921"/>
                </a:cubicBezTo>
                <a:cubicBezTo>
                  <a:pt x="1015267" y="1991833"/>
                  <a:pt x="1110264" y="2001469"/>
                  <a:pt x="1199564" y="1977656"/>
                </a:cubicBezTo>
                <a:cubicBezTo>
                  <a:pt x="1224259" y="1971071"/>
                  <a:pt x="1230665" y="1936720"/>
                  <a:pt x="1242095" y="1913861"/>
                </a:cubicBezTo>
                <a:cubicBezTo>
                  <a:pt x="1252120" y="1893812"/>
                  <a:pt x="1253336" y="1870114"/>
                  <a:pt x="1263360" y="1850065"/>
                </a:cubicBezTo>
                <a:cubicBezTo>
                  <a:pt x="1345807" y="1685170"/>
                  <a:pt x="1273704" y="1882829"/>
                  <a:pt x="1327155" y="1722475"/>
                </a:cubicBezTo>
                <a:cubicBezTo>
                  <a:pt x="1367051" y="1483095"/>
                  <a:pt x="1361760" y="1571500"/>
                  <a:pt x="1327155" y="1190847"/>
                </a:cubicBezTo>
                <a:cubicBezTo>
                  <a:pt x="1325126" y="1168523"/>
                  <a:pt x="1312048" y="1148604"/>
                  <a:pt x="1305890" y="1127051"/>
                </a:cubicBezTo>
                <a:cubicBezTo>
                  <a:pt x="1280512" y="1038226"/>
                  <a:pt x="1280070" y="1014662"/>
                  <a:pt x="1263360" y="914400"/>
                </a:cubicBezTo>
                <a:cubicBezTo>
                  <a:pt x="1228459" y="425789"/>
                  <a:pt x="1242095" y="716179"/>
                  <a:pt x="1242095" y="42530"/>
                </a:cubicBezTo>
                <a:lnTo>
                  <a:pt x="1157034" y="0"/>
                </a:ln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27"/>
          <p:cNvSpPr/>
          <p:nvPr/>
        </p:nvSpPr>
        <p:spPr>
          <a:xfrm>
            <a:off x="4754896" y="1538514"/>
            <a:ext cx="238018" cy="915928"/>
          </a:xfrm>
          <a:custGeom>
            <a:avLst/>
            <a:gdLst>
              <a:gd name="connsiteX0" fmla="*/ 20304 w 238018"/>
              <a:gd name="connsiteY0" fmla="*/ 29029 h 915928"/>
              <a:gd name="connsiteX1" fmla="*/ 20304 w 238018"/>
              <a:gd name="connsiteY1" fmla="*/ 29029 h 915928"/>
              <a:gd name="connsiteX2" fmla="*/ 5790 w 238018"/>
              <a:gd name="connsiteY2" fmla="*/ 348343 h 915928"/>
              <a:gd name="connsiteX3" fmla="*/ 34818 w 238018"/>
              <a:gd name="connsiteY3" fmla="*/ 696686 h 915928"/>
              <a:gd name="connsiteX4" fmla="*/ 63847 w 238018"/>
              <a:gd name="connsiteY4" fmla="*/ 783772 h 915928"/>
              <a:gd name="connsiteX5" fmla="*/ 92875 w 238018"/>
              <a:gd name="connsiteY5" fmla="*/ 827315 h 915928"/>
              <a:gd name="connsiteX6" fmla="*/ 107390 w 238018"/>
              <a:gd name="connsiteY6" fmla="*/ 885372 h 915928"/>
              <a:gd name="connsiteX7" fmla="*/ 194475 w 238018"/>
              <a:gd name="connsiteY7" fmla="*/ 885372 h 915928"/>
              <a:gd name="connsiteX8" fmla="*/ 223504 w 238018"/>
              <a:gd name="connsiteY8" fmla="*/ 609600 h 915928"/>
              <a:gd name="connsiteX9" fmla="*/ 238018 w 238018"/>
              <a:gd name="connsiteY9" fmla="*/ 508000 h 915928"/>
              <a:gd name="connsiteX10" fmla="*/ 223504 w 238018"/>
              <a:gd name="connsiteY10" fmla="*/ 362857 h 915928"/>
              <a:gd name="connsiteX11" fmla="*/ 208990 w 238018"/>
              <a:gd name="connsiteY11" fmla="*/ 145143 h 915928"/>
              <a:gd name="connsiteX12" fmla="*/ 194475 w 238018"/>
              <a:gd name="connsiteY12" fmla="*/ 58057 h 915928"/>
              <a:gd name="connsiteX13" fmla="*/ 179961 w 238018"/>
              <a:gd name="connsiteY13" fmla="*/ 14515 h 915928"/>
              <a:gd name="connsiteX14" fmla="*/ 136418 w 238018"/>
              <a:gd name="connsiteY14" fmla="*/ 0 h 915928"/>
              <a:gd name="connsiteX15" fmla="*/ 20304 w 238018"/>
              <a:gd name="connsiteY15" fmla="*/ 29029 h 91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018" h="915928">
                <a:moveTo>
                  <a:pt x="20304" y="29029"/>
                </a:moveTo>
                <a:lnTo>
                  <a:pt x="20304" y="29029"/>
                </a:lnTo>
                <a:cubicBezTo>
                  <a:pt x="15466" y="135467"/>
                  <a:pt x="5790" y="241795"/>
                  <a:pt x="5790" y="348343"/>
                </a:cubicBezTo>
                <a:cubicBezTo>
                  <a:pt x="5790" y="483763"/>
                  <a:pt x="0" y="580627"/>
                  <a:pt x="34818" y="696686"/>
                </a:cubicBezTo>
                <a:cubicBezTo>
                  <a:pt x="43611" y="725994"/>
                  <a:pt x="46874" y="758312"/>
                  <a:pt x="63847" y="783772"/>
                </a:cubicBezTo>
                <a:lnTo>
                  <a:pt x="92875" y="827315"/>
                </a:lnTo>
                <a:cubicBezTo>
                  <a:pt x="97713" y="846667"/>
                  <a:pt x="94928" y="869795"/>
                  <a:pt x="107390" y="885372"/>
                </a:cubicBezTo>
                <a:cubicBezTo>
                  <a:pt x="131835" y="915928"/>
                  <a:pt x="170030" y="893520"/>
                  <a:pt x="194475" y="885372"/>
                </a:cubicBezTo>
                <a:cubicBezTo>
                  <a:pt x="225228" y="700860"/>
                  <a:pt x="194156" y="903087"/>
                  <a:pt x="223504" y="609600"/>
                </a:cubicBezTo>
                <a:cubicBezTo>
                  <a:pt x="226908" y="575559"/>
                  <a:pt x="233180" y="541867"/>
                  <a:pt x="238018" y="508000"/>
                </a:cubicBezTo>
                <a:cubicBezTo>
                  <a:pt x="233180" y="459619"/>
                  <a:pt x="227381" y="411324"/>
                  <a:pt x="223504" y="362857"/>
                </a:cubicBezTo>
                <a:cubicBezTo>
                  <a:pt x="217704" y="290356"/>
                  <a:pt x="215886" y="217548"/>
                  <a:pt x="208990" y="145143"/>
                </a:cubicBezTo>
                <a:cubicBezTo>
                  <a:pt x="206200" y="115846"/>
                  <a:pt x="200859" y="86785"/>
                  <a:pt x="194475" y="58057"/>
                </a:cubicBezTo>
                <a:cubicBezTo>
                  <a:pt x="191156" y="43122"/>
                  <a:pt x="190779" y="25333"/>
                  <a:pt x="179961" y="14515"/>
                </a:cubicBezTo>
                <a:cubicBezTo>
                  <a:pt x="169143" y="3697"/>
                  <a:pt x="150932" y="4838"/>
                  <a:pt x="136418" y="0"/>
                </a:cubicBezTo>
                <a:cubicBezTo>
                  <a:pt x="982" y="15049"/>
                  <a:pt x="39656" y="24191"/>
                  <a:pt x="20304" y="2902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p:cNvSpPr/>
          <p:nvPr/>
        </p:nvSpPr>
        <p:spPr>
          <a:xfrm>
            <a:off x="4339771" y="2423886"/>
            <a:ext cx="420915" cy="943428"/>
          </a:xfrm>
          <a:custGeom>
            <a:avLst/>
            <a:gdLst>
              <a:gd name="connsiteX0" fmla="*/ 348343 w 420915"/>
              <a:gd name="connsiteY0" fmla="*/ 0 h 943428"/>
              <a:gd name="connsiteX1" fmla="*/ 348343 w 420915"/>
              <a:gd name="connsiteY1" fmla="*/ 0 h 943428"/>
              <a:gd name="connsiteX2" fmla="*/ 290286 w 420915"/>
              <a:gd name="connsiteY2" fmla="*/ 116114 h 943428"/>
              <a:gd name="connsiteX3" fmla="*/ 246743 w 420915"/>
              <a:gd name="connsiteY3" fmla="*/ 145143 h 943428"/>
              <a:gd name="connsiteX4" fmla="*/ 217715 w 420915"/>
              <a:gd name="connsiteY4" fmla="*/ 188685 h 943428"/>
              <a:gd name="connsiteX5" fmla="*/ 145143 w 420915"/>
              <a:gd name="connsiteY5" fmla="*/ 275771 h 943428"/>
              <a:gd name="connsiteX6" fmla="*/ 101600 w 420915"/>
              <a:gd name="connsiteY6" fmla="*/ 406400 h 943428"/>
              <a:gd name="connsiteX7" fmla="*/ 87086 w 420915"/>
              <a:gd name="connsiteY7" fmla="*/ 449943 h 943428"/>
              <a:gd name="connsiteX8" fmla="*/ 29029 w 420915"/>
              <a:gd name="connsiteY8" fmla="*/ 580571 h 943428"/>
              <a:gd name="connsiteX9" fmla="*/ 0 w 420915"/>
              <a:gd name="connsiteY9" fmla="*/ 754743 h 943428"/>
              <a:gd name="connsiteX10" fmla="*/ 14515 w 420915"/>
              <a:gd name="connsiteY10" fmla="*/ 856343 h 943428"/>
              <a:gd name="connsiteX11" fmla="*/ 29029 w 420915"/>
              <a:gd name="connsiteY11" fmla="*/ 899885 h 943428"/>
              <a:gd name="connsiteX12" fmla="*/ 72572 w 420915"/>
              <a:gd name="connsiteY12" fmla="*/ 928914 h 943428"/>
              <a:gd name="connsiteX13" fmla="*/ 116115 w 420915"/>
              <a:gd name="connsiteY13" fmla="*/ 943428 h 943428"/>
              <a:gd name="connsiteX14" fmla="*/ 159658 w 420915"/>
              <a:gd name="connsiteY14" fmla="*/ 928914 h 943428"/>
              <a:gd name="connsiteX15" fmla="*/ 174172 w 420915"/>
              <a:gd name="connsiteY15" fmla="*/ 885371 h 943428"/>
              <a:gd name="connsiteX16" fmla="*/ 203200 w 420915"/>
              <a:gd name="connsiteY16" fmla="*/ 783771 h 943428"/>
              <a:gd name="connsiteX17" fmla="*/ 261258 w 420915"/>
              <a:gd name="connsiteY17" fmla="*/ 696685 h 943428"/>
              <a:gd name="connsiteX18" fmla="*/ 290286 w 420915"/>
              <a:gd name="connsiteY18" fmla="*/ 609600 h 943428"/>
              <a:gd name="connsiteX19" fmla="*/ 304800 w 420915"/>
              <a:gd name="connsiteY19" fmla="*/ 551543 h 943428"/>
              <a:gd name="connsiteX20" fmla="*/ 333829 w 420915"/>
              <a:gd name="connsiteY20" fmla="*/ 464457 h 943428"/>
              <a:gd name="connsiteX21" fmla="*/ 362858 w 420915"/>
              <a:gd name="connsiteY21" fmla="*/ 420914 h 943428"/>
              <a:gd name="connsiteX22" fmla="*/ 391886 w 420915"/>
              <a:gd name="connsiteY22" fmla="*/ 304800 h 943428"/>
              <a:gd name="connsiteX23" fmla="*/ 420915 w 420915"/>
              <a:gd name="connsiteY23" fmla="*/ 203200 h 943428"/>
              <a:gd name="connsiteX24" fmla="*/ 348343 w 420915"/>
              <a:gd name="connsiteY24" fmla="*/ 0 h 94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0915" h="943428">
                <a:moveTo>
                  <a:pt x="348343" y="0"/>
                </a:moveTo>
                <a:lnTo>
                  <a:pt x="348343" y="0"/>
                </a:lnTo>
                <a:cubicBezTo>
                  <a:pt x="328991" y="38705"/>
                  <a:pt x="315101" y="80663"/>
                  <a:pt x="290286" y="116114"/>
                </a:cubicBezTo>
                <a:cubicBezTo>
                  <a:pt x="280282" y="130405"/>
                  <a:pt x="259078" y="132808"/>
                  <a:pt x="246743" y="145143"/>
                </a:cubicBezTo>
                <a:cubicBezTo>
                  <a:pt x="234408" y="157478"/>
                  <a:pt x="228882" y="175284"/>
                  <a:pt x="217715" y="188685"/>
                </a:cubicBezTo>
                <a:cubicBezTo>
                  <a:pt x="124584" y="300442"/>
                  <a:pt x="217217" y="167661"/>
                  <a:pt x="145143" y="275771"/>
                </a:cubicBezTo>
                <a:lnTo>
                  <a:pt x="101600" y="406400"/>
                </a:lnTo>
                <a:cubicBezTo>
                  <a:pt x="96762" y="420914"/>
                  <a:pt x="95573" y="437213"/>
                  <a:pt x="87086" y="449943"/>
                </a:cubicBezTo>
                <a:cubicBezTo>
                  <a:pt x="54214" y="499251"/>
                  <a:pt x="40544" y="511482"/>
                  <a:pt x="29029" y="580571"/>
                </a:cubicBezTo>
                <a:lnTo>
                  <a:pt x="0" y="754743"/>
                </a:lnTo>
                <a:cubicBezTo>
                  <a:pt x="4838" y="788610"/>
                  <a:pt x="7806" y="822797"/>
                  <a:pt x="14515" y="856343"/>
                </a:cubicBezTo>
                <a:cubicBezTo>
                  <a:pt x="17515" y="871345"/>
                  <a:pt x="19472" y="887938"/>
                  <a:pt x="29029" y="899885"/>
                </a:cubicBezTo>
                <a:cubicBezTo>
                  <a:pt x="39926" y="913507"/>
                  <a:pt x="56970" y="921113"/>
                  <a:pt x="72572" y="928914"/>
                </a:cubicBezTo>
                <a:cubicBezTo>
                  <a:pt x="86256" y="935756"/>
                  <a:pt x="101601" y="938590"/>
                  <a:pt x="116115" y="943428"/>
                </a:cubicBezTo>
                <a:cubicBezTo>
                  <a:pt x="130629" y="938590"/>
                  <a:pt x="148840" y="939732"/>
                  <a:pt x="159658" y="928914"/>
                </a:cubicBezTo>
                <a:cubicBezTo>
                  <a:pt x="170476" y="918096"/>
                  <a:pt x="169969" y="900082"/>
                  <a:pt x="174172" y="885371"/>
                </a:cubicBezTo>
                <a:cubicBezTo>
                  <a:pt x="178593" y="869899"/>
                  <a:pt x="192965" y="802193"/>
                  <a:pt x="203200" y="783771"/>
                </a:cubicBezTo>
                <a:cubicBezTo>
                  <a:pt x="220143" y="753273"/>
                  <a:pt x="261258" y="696685"/>
                  <a:pt x="261258" y="696685"/>
                </a:cubicBezTo>
                <a:cubicBezTo>
                  <a:pt x="270934" y="667657"/>
                  <a:pt x="282865" y="639285"/>
                  <a:pt x="290286" y="609600"/>
                </a:cubicBezTo>
                <a:cubicBezTo>
                  <a:pt x="295124" y="590248"/>
                  <a:pt x="299068" y="570650"/>
                  <a:pt x="304800" y="551543"/>
                </a:cubicBezTo>
                <a:cubicBezTo>
                  <a:pt x="313593" y="522235"/>
                  <a:pt x="316856" y="489917"/>
                  <a:pt x="333829" y="464457"/>
                </a:cubicBezTo>
                <a:lnTo>
                  <a:pt x="362858" y="420914"/>
                </a:lnTo>
                <a:cubicBezTo>
                  <a:pt x="388794" y="343105"/>
                  <a:pt x="368533" y="409888"/>
                  <a:pt x="391886" y="304800"/>
                </a:cubicBezTo>
                <a:cubicBezTo>
                  <a:pt x="404037" y="250122"/>
                  <a:pt x="404750" y="251692"/>
                  <a:pt x="420915" y="203200"/>
                </a:cubicBezTo>
                <a:cubicBezTo>
                  <a:pt x="405264" y="15391"/>
                  <a:pt x="360438" y="33867"/>
                  <a:pt x="348343" y="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30"/>
          <p:cNvSpPr/>
          <p:nvPr/>
        </p:nvSpPr>
        <p:spPr>
          <a:xfrm>
            <a:off x="4247796" y="3409385"/>
            <a:ext cx="1014178" cy="1953190"/>
          </a:xfrm>
          <a:custGeom>
            <a:avLst/>
            <a:gdLst>
              <a:gd name="connsiteX0" fmla="*/ 238479 w 1014178"/>
              <a:gd name="connsiteY0" fmla="*/ 29140 h 1953190"/>
              <a:gd name="connsiteX1" fmla="*/ 238479 w 1014178"/>
              <a:gd name="connsiteY1" fmla="*/ 29140 h 1953190"/>
              <a:gd name="connsiteX2" fmla="*/ 200379 w 1014178"/>
              <a:gd name="connsiteY2" fmla="*/ 105340 h 1953190"/>
              <a:gd name="connsiteX3" fmla="*/ 171804 w 1014178"/>
              <a:gd name="connsiteY3" fmla="*/ 162490 h 1953190"/>
              <a:gd name="connsiteX4" fmla="*/ 143229 w 1014178"/>
              <a:gd name="connsiteY4" fmla="*/ 267265 h 1953190"/>
              <a:gd name="connsiteX5" fmla="*/ 114654 w 1014178"/>
              <a:gd name="connsiteY5" fmla="*/ 324415 h 1953190"/>
              <a:gd name="connsiteX6" fmla="*/ 105129 w 1014178"/>
              <a:gd name="connsiteY6" fmla="*/ 457765 h 1953190"/>
              <a:gd name="connsiteX7" fmla="*/ 76554 w 1014178"/>
              <a:gd name="connsiteY7" fmla="*/ 562540 h 1953190"/>
              <a:gd name="connsiteX8" fmla="*/ 67029 w 1014178"/>
              <a:gd name="connsiteY8" fmla="*/ 591115 h 1953190"/>
              <a:gd name="connsiteX9" fmla="*/ 38454 w 1014178"/>
              <a:gd name="connsiteY9" fmla="*/ 676840 h 1953190"/>
              <a:gd name="connsiteX10" fmla="*/ 28929 w 1014178"/>
              <a:gd name="connsiteY10" fmla="*/ 705415 h 1953190"/>
              <a:gd name="connsiteX11" fmla="*/ 19404 w 1014178"/>
              <a:gd name="connsiteY11" fmla="*/ 733990 h 1953190"/>
              <a:gd name="connsiteX12" fmla="*/ 19404 w 1014178"/>
              <a:gd name="connsiteY12" fmla="*/ 1229290 h 1953190"/>
              <a:gd name="connsiteX13" fmla="*/ 38454 w 1014178"/>
              <a:gd name="connsiteY13" fmla="*/ 1286440 h 1953190"/>
              <a:gd name="connsiteX14" fmla="*/ 47979 w 1014178"/>
              <a:gd name="connsiteY14" fmla="*/ 1372165 h 1953190"/>
              <a:gd name="connsiteX15" fmla="*/ 57504 w 1014178"/>
              <a:gd name="connsiteY15" fmla="*/ 1410265 h 1953190"/>
              <a:gd name="connsiteX16" fmla="*/ 67029 w 1014178"/>
              <a:gd name="connsiteY16" fmla="*/ 1476940 h 1953190"/>
              <a:gd name="connsiteX17" fmla="*/ 95604 w 1014178"/>
              <a:gd name="connsiteY17" fmla="*/ 1610290 h 1953190"/>
              <a:gd name="connsiteX18" fmla="*/ 114654 w 1014178"/>
              <a:gd name="connsiteY18" fmla="*/ 1638865 h 1953190"/>
              <a:gd name="connsiteX19" fmla="*/ 152754 w 1014178"/>
              <a:gd name="connsiteY19" fmla="*/ 1696015 h 1953190"/>
              <a:gd name="connsiteX20" fmla="*/ 190854 w 1014178"/>
              <a:gd name="connsiteY20" fmla="*/ 1743640 h 1953190"/>
              <a:gd name="connsiteX21" fmla="*/ 228954 w 1014178"/>
              <a:gd name="connsiteY21" fmla="*/ 1781740 h 1953190"/>
              <a:gd name="connsiteX22" fmla="*/ 267054 w 1014178"/>
              <a:gd name="connsiteY22" fmla="*/ 1819840 h 1953190"/>
              <a:gd name="connsiteX23" fmla="*/ 286104 w 1014178"/>
              <a:gd name="connsiteY23" fmla="*/ 1848415 h 1953190"/>
              <a:gd name="connsiteX24" fmla="*/ 343254 w 1014178"/>
              <a:gd name="connsiteY24" fmla="*/ 1886515 h 1953190"/>
              <a:gd name="connsiteX25" fmla="*/ 371829 w 1014178"/>
              <a:gd name="connsiteY25" fmla="*/ 1905565 h 1953190"/>
              <a:gd name="connsiteX26" fmla="*/ 400404 w 1014178"/>
              <a:gd name="connsiteY26" fmla="*/ 1915090 h 1953190"/>
              <a:gd name="connsiteX27" fmla="*/ 428979 w 1014178"/>
              <a:gd name="connsiteY27" fmla="*/ 1934140 h 1953190"/>
              <a:gd name="connsiteX28" fmla="*/ 486129 w 1014178"/>
              <a:gd name="connsiteY28" fmla="*/ 1953190 h 1953190"/>
              <a:gd name="connsiteX29" fmla="*/ 571854 w 1014178"/>
              <a:gd name="connsiteY29" fmla="*/ 1943665 h 1953190"/>
              <a:gd name="connsiteX30" fmla="*/ 619479 w 1014178"/>
              <a:gd name="connsiteY30" fmla="*/ 1896040 h 1953190"/>
              <a:gd name="connsiteX31" fmla="*/ 648054 w 1014178"/>
              <a:gd name="connsiteY31" fmla="*/ 1886515 h 1953190"/>
              <a:gd name="connsiteX32" fmla="*/ 695679 w 1014178"/>
              <a:gd name="connsiteY32" fmla="*/ 1838890 h 1953190"/>
              <a:gd name="connsiteX33" fmla="*/ 743304 w 1014178"/>
              <a:gd name="connsiteY33" fmla="*/ 1791265 h 1953190"/>
              <a:gd name="connsiteX34" fmla="*/ 762354 w 1014178"/>
              <a:gd name="connsiteY34" fmla="*/ 1762690 h 1953190"/>
              <a:gd name="connsiteX35" fmla="*/ 790929 w 1014178"/>
              <a:gd name="connsiteY35" fmla="*/ 1753165 h 1953190"/>
              <a:gd name="connsiteX36" fmla="*/ 800454 w 1014178"/>
              <a:gd name="connsiteY36" fmla="*/ 1724590 h 1953190"/>
              <a:gd name="connsiteX37" fmla="*/ 829029 w 1014178"/>
              <a:gd name="connsiteY37" fmla="*/ 1696015 h 1953190"/>
              <a:gd name="connsiteX38" fmla="*/ 895704 w 1014178"/>
              <a:gd name="connsiteY38" fmla="*/ 1619815 h 1953190"/>
              <a:gd name="connsiteX39" fmla="*/ 952854 w 1014178"/>
              <a:gd name="connsiteY39" fmla="*/ 1534090 h 1953190"/>
              <a:gd name="connsiteX40" fmla="*/ 971904 w 1014178"/>
              <a:gd name="connsiteY40" fmla="*/ 1505515 h 1953190"/>
              <a:gd name="connsiteX41" fmla="*/ 990954 w 1014178"/>
              <a:gd name="connsiteY41" fmla="*/ 1476940 h 1953190"/>
              <a:gd name="connsiteX42" fmla="*/ 1000479 w 1014178"/>
              <a:gd name="connsiteY42" fmla="*/ 1448365 h 1953190"/>
              <a:gd name="connsiteX43" fmla="*/ 895704 w 1014178"/>
              <a:gd name="connsiteY43" fmla="*/ 1429315 h 1953190"/>
              <a:gd name="connsiteX44" fmla="*/ 867129 w 1014178"/>
              <a:gd name="connsiteY44" fmla="*/ 1419790 h 1953190"/>
              <a:gd name="connsiteX45" fmla="*/ 771879 w 1014178"/>
              <a:gd name="connsiteY45" fmla="*/ 1391215 h 1953190"/>
              <a:gd name="connsiteX46" fmla="*/ 743304 w 1014178"/>
              <a:gd name="connsiteY46" fmla="*/ 1381690 h 1953190"/>
              <a:gd name="connsiteX47" fmla="*/ 714729 w 1014178"/>
              <a:gd name="connsiteY47" fmla="*/ 1362640 h 1953190"/>
              <a:gd name="connsiteX48" fmla="*/ 705204 w 1014178"/>
              <a:gd name="connsiteY48" fmla="*/ 1334065 h 1953190"/>
              <a:gd name="connsiteX49" fmla="*/ 667104 w 1014178"/>
              <a:gd name="connsiteY49" fmla="*/ 1276915 h 1953190"/>
              <a:gd name="connsiteX50" fmla="*/ 648054 w 1014178"/>
              <a:gd name="connsiteY50" fmla="*/ 1219765 h 1953190"/>
              <a:gd name="connsiteX51" fmla="*/ 638529 w 1014178"/>
              <a:gd name="connsiteY51" fmla="*/ 1191190 h 1953190"/>
              <a:gd name="connsiteX52" fmla="*/ 657579 w 1014178"/>
              <a:gd name="connsiteY52" fmla="*/ 1114990 h 1953190"/>
              <a:gd name="connsiteX53" fmla="*/ 705204 w 1014178"/>
              <a:gd name="connsiteY53" fmla="*/ 1029265 h 1953190"/>
              <a:gd name="connsiteX54" fmla="*/ 695679 w 1014178"/>
              <a:gd name="connsiteY54" fmla="*/ 981640 h 1953190"/>
              <a:gd name="connsiteX55" fmla="*/ 638529 w 1014178"/>
              <a:gd name="connsiteY55" fmla="*/ 953065 h 1953190"/>
              <a:gd name="connsiteX56" fmla="*/ 619479 w 1014178"/>
              <a:gd name="connsiteY56" fmla="*/ 895915 h 1953190"/>
              <a:gd name="connsiteX57" fmla="*/ 581379 w 1014178"/>
              <a:gd name="connsiteY57" fmla="*/ 810190 h 1953190"/>
              <a:gd name="connsiteX58" fmla="*/ 571854 w 1014178"/>
              <a:gd name="connsiteY58" fmla="*/ 781615 h 1953190"/>
              <a:gd name="connsiteX59" fmla="*/ 562329 w 1014178"/>
              <a:gd name="connsiteY59" fmla="*/ 753040 h 1953190"/>
              <a:gd name="connsiteX60" fmla="*/ 705204 w 1014178"/>
              <a:gd name="connsiteY60" fmla="*/ 686365 h 1953190"/>
              <a:gd name="connsiteX61" fmla="*/ 743304 w 1014178"/>
              <a:gd name="connsiteY61" fmla="*/ 676840 h 1953190"/>
              <a:gd name="connsiteX62" fmla="*/ 762354 w 1014178"/>
              <a:gd name="connsiteY62" fmla="*/ 648265 h 1953190"/>
              <a:gd name="connsiteX63" fmla="*/ 733779 w 1014178"/>
              <a:gd name="connsiteY63" fmla="*/ 514915 h 1953190"/>
              <a:gd name="connsiteX64" fmla="*/ 705204 w 1014178"/>
              <a:gd name="connsiteY64" fmla="*/ 495865 h 1953190"/>
              <a:gd name="connsiteX65" fmla="*/ 667104 w 1014178"/>
              <a:gd name="connsiteY65" fmla="*/ 438715 h 1953190"/>
              <a:gd name="connsiteX66" fmla="*/ 657579 w 1014178"/>
              <a:gd name="connsiteY66" fmla="*/ 400615 h 1953190"/>
              <a:gd name="connsiteX67" fmla="*/ 638529 w 1014178"/>
              <a:gd name="connsiteY67" fmla="*/ 372040 h 1953190"/>
              <a:gd name="connsiteX68" fmla="*/ 619479 w 1014178"/>
              <a:gd name="connsiteY68" fmla="*/ 314890 h 1953190"/>
              <a:gd name="connsiteX69" fmla="*/ 609954 w 1014178"/>
              <a:gd name="connsiteY69" fmla="*/ 286315 h 1953190"/>
              <a:gd name="connsiteX70" fmla="*/ 619479 w 1014178"/>
              <a:gd name="connsiteY70" fmla="*/ 38665 h 1953190"/>
              <a:gd name="connsiteX71" fmla="*/ 581379 w 1014178"/>
              <a:gd name="connsiteY71" fmla="*/ 565 h 1953190"/>
              <a:gd name="connsiteX72" fmla="*/ 486129 w 1014178"/>
              <a:gd name="connsiteY72" fmla="*/ 10090 h 1953190"/>
              <a:gd name="connsiteX73" fmla="*/ 467079 w 1014178"/>
              <a:gd name="connsiteY73" fmla="*/ 38665 h 1953190"/>
              <a:gd name="connsiteX74" fmla="*/ 438504 w 1014178"/>
              <a:gd name="connsiteY74" fmla="*/ 95815 h 1953190"/>
              <a:gd name="connsiteX75" fmla="*/ 295629 w 1014178"/>
              <a:gd name="connsiteY75" fmla="*/ 162490 h 1953190"/>
              <a:gd name="connsiteX76" fmla="*/ 219429 w 1014178"/>
              <a:gd name="connsiteY76" fmla="*/ 152965 h 1953190"/>
              <a:gd name="connsiteX77" fmla="*/ 209904 w 1014178"/>
              <a:gd name="connsiteY77" fmla="*/ 124390 h 1953190"/>
              <a:gd name="connsiteX78" fmla="*/ 238479 w 1014178"/>
              <a:gd name="connsiteY78" fmla="*/ 29140 h 195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14178" h="1953190">
                <a:moveTo>
                  <a:pt x="238479" y="29140"/>
                </a:moveTo>
                <a:lnTo>
                  <a:pt x="238479" y="29140"/>
                </a:lnTo>
                <a:cubicBezTo>
                  <a:pt x="225779" y="54540"/>
                  <a:pt x="212130" y="79487"/>
                  <a:pt x="200379" y="105340"/>
                </a:cubicBezTo>
                <a:cubicBezTo>
                  <a:pt x="172211" y="167310"/>
                  <a:pt x="213552" y="99868"/>
                  <a:pt x="171804" y="162490"/>
                </a:cubicBezTo>
                <a:cubicBezTo>
                  <a:pt x="166692" y="188050"/>
                  <a:pt x="157040" y="246548"/>
                  <a:pt x="143229" y="267265"/>
                </a:cubicBezTo>
                <a:cubicBezTo>
                  <a:pt x="118610" y="304194"/>
                  <a:pt x="127799" y="284980"/>
                  <a:pt x="114654" y="324415"/>
                </a:cubicBezTo>
                <a:cubicBezTo>
                  <a:pt x="111479" y="368865"/>
                  <a:pt x="109794" y="413447"/>
                  <a:pt x="105129" y="457765"/>
                </a:cubicBezTo>
                <a:cubicBezTo>
                  <a:pt x="100987" y="497119"/>
                  <a:pt x="89163" y="524714"/>
                  <a:pt x="76554" y="562540"/>
                </a:cubicBezTo>
                <a:lnTo>
                  <a:pt x="67029" y="591115"/>
                </a:lnTo>
                <a:lnTo>
                  <a:pt x="38454" y="676840"/>
                </a:lnTo>
                <a:lnTo>
                  <a:pt x="28929" y="705415"/>
                </a:lnTo>
                <a:lnTo>
                  <a:pt x="19404" y="733990"/>
                </a:lnTo>
                <a:cubicBezTo>
                  <a:pt x="4495" y="942716"/>
                  <a:pt x="0" y="944692"/>
                  <a:pt x="19404" y="1229290"/>
                </a:cubicBezTo>
                <a:cubicBezTo>
                  <a:pt x="20770" y="1249324"/>
                  <a:pt x="38454" y="1286440"/>
                  <a:pt x="38454" y="1286440"/>
                </a:cubicBezTo>
                <a:cubicBezTo>
                  <a:pt x="41629" y="1315015"/>
                  <a:pt x="43607" y="1343748"/>
                  <a:pt x="47979" y="1372165"/>
                </a:cubicBezTo>
                <a:cubicBezTo>
                  <a:pt x="49970" y="1385104"/>
                  <a:pt x="55162" y="1397385"/>
                  <a:pt x="57504" y="1410265"/>
                </a:cubicBezTo>
                <a:cubicBezTo>
                  <a:pt x="61520" y="1432354"/>
                  <a:pt x="64062" y="1454686"/>
                  <a:pt x="67029" y="1476940"/>
                </a:cubicBezTo>
                <a:cubicBezTo>
                  <a:pt x="71395" y="1509687"/>
                  <a:pt x="74460" y="1578574"/>
                  <a:pt x="95604" y="1610290"/>
                </a:cubicBezTo>
                <a:cubicBezTo>
                  <a:pt x="101954" y="1619815"/>
                  <a:pt x="109534" y="1628626"/>
                  <a:pt x="114654" y="1638865"/>
                </a:cubicBezTo>
                <a:cubicBezTo>
                  <a:pt x="142223" y="1694004"/>
                  <a:pt x="98585" y="1641846"/>
                  <a:pt x="152754" y="1696015"/>
                </a:cubicBezTo>
                <a:cubicBezTo>
                  <a:pt x="176695" y="1767839"/>
                  <a:pt x="141615" y="1682092"/>
                  <a:pt x="190854" y="1743640"/>
                </a:cubicBezTo>
                <a:cubicBezTo>
                  <a:pt x="227799" y="1789822"/>
                  <a:pt x="166609" y="1760958"/>
                  <a:pt x="228954" y="1781740"/>
                </a:cubicBezTo>
                <a:cubicBezTo>
                  <a:pt x="249736" y="1844085"/>
                  <a:pt x="220872" y="1782895"/>
                  <a:pt x="267054" y="1819840"/>
                </a:cubicBezTo>
                <a:cubicBezTo>
                  <a:pt x="275993" y="1826991"/>
                  <a:pt x="277489" y="1840877"/>
                  <a:pt x="286104" y="1848415"/>
                </a:cubicBezTo>
                <a:cubicBezTo>
                  <a:pt x="303334" y="1863492"/>
                  <a:pt x="324204" y="1873815"/>
                  <a:pt x="343254" y="1886515"/>
                </a:cubicBezTo>
                <a:cubicBezTo>
                  <a:pt x="352779" y="1892865"/>
                  <a:pt x="360969" y="1901945"/>
                  <a:pt x="371829" y="1905565"/>
                </a:cubicBezTo>
                <a:cubicBezTo>
                  <a:pt x="381354" y="1908740"/>
                  <a:pt x="391424" y="1910600"/>
                  <a:pt x="400404" y="1915090"/>
                </a:cubicBezTo>
                <a:cubicBezTo>
                  <a:pt x="410643" y="1920210"/>
                  <a:pt x="418518" y="1929491"/>
                  <a:pt x="428979" y="1934140"/>
                </a:cubicBezTo>
                <a:cubicBezTo>
                  <a:pt x="447329" y="1942295"/>
                  <a:pt x="486129" y="1953190"/>
                  <a:pt x="486129" y="1953190"/>
                </a:cubicBezTo>
                <a:cubicBezTo>
                  <a:pt x="514704" y="1950015"/>
                  <a:pt x="543962" y="1950638"/>
                  <a:pt x="571854" y="1943665"/>
                </a:cubicBezTo>
                <a:cubicBezTo>
                  <a:pt x="613418" y="1933274"/>
                  <a:pt x="590615" y="1919131"/>
                  <a:pt x="619479" y="1896040"/>
                </a:cubicBezTo>
                <a:cubicBezTo>
                  <a:pt x="627319" y="1889768"/>
                  <a:pt x="638529" y="1889690"/>
                  <a:pt x="648054" y="1886515"/>
                </a:cubicBezTo>
                <a:cubicBezTo>
                  <a:pt x="698854" y="1810315"/>
                  <a:pt x="632179" y="1902390"/>
                  <a:pt x="695679" y="1838890"/>
                </a:cubicBezTo>
                <a:cubicBezTo>
                  <a:pt x="759179" y="1775390"/>
                  <a:pt x="667104" y="1842065"/>
                  <a:pt x="743304" y="1791265"/>
                </a:cubicBezTo>
                <a:cubicBezTo>
                  <a:pt x="749654" y="1781740"/>
                  <a:pt x="753415" y="1769841"/>
                  <a:pt x="762354" y="1762690"/>
                </a:cubicBezTo>
                <a:cubicBezTo>
                  <a:pt x="770194" y="1756418"/>
                  <a:pt x="783829" y="1760265"/>
                  <a:pt x="790929" y="1753165"/>
                </a:cubicBezTo>
                <a:cubicBezTo>
                  <a:pt x="798029" y="1746065"/>
                  <a:pt x="794885" y="1732944"/>
                  <a:pt x="800454" y="1724590"/>
                </a:cubicBezTo>
                <a:cubicBezTo>
                  <a:pt x="807926" y="1713382"/>
                  <a:pt x="820759" y="1706648"/>
                  <a:pt x="829029" y="1696015"/>
                </a:cubicBezTo>
                <a:cubicBezTo>
                  <a:pt x="888866" y="1619082"/>
                  <a:pt x="840386" y="1656694"/>
                  <a:pt x="895704" y="1619815"/>
                </a:cubicBezTo>
                <a:lnTo>
                  <a:pt x="952854" y="1534090"/>
                </a:lnTo>
                <a:lnTo>
                  <a:pt x="971904" y="1505515"/>
                </a:lnTo>
                <a:cubicBezTo>
                  <a:pt x="978254" y="1495990"/>
                  <a:pt x="987334" y="1487800"/>
                  <a:pt x="990954" y="1476940"/>
                </a:cubicBezTo>
                <a:lnTo>
                  <a:pt x="1000479" y="1448365"/>
                </a:lnTo>
                <a:cubicBezTo>
                  <a:pt x="934946" y="1426521"/>
                  <a:pt x="1014178" y="1450856"/>
                  <a:pt x="895704" y="1429315"/>
                </a:cubicBezTo>
                <a:cubicBezTo>
                  <a:pt x="885826" y="1427519"/>
                  <a:pt x="876783" y="1422548"/>
                  <a:pt x="867129" y="1419790"/>
                </a:cubicBezTo>
                <a:cubicBezTo>
                  <a:pt x="766362" y="1391000"/>
                  <a:pt x="907692" y="1436486"/>
                  <a:pt x="771879" y="1391215"/>
                </a:cubicBezTo>
                <a:cubicBezTo>
                  <a:pt x="762354" y="1388040"/>
                  <a:pt x="751658" y="1387259"/>
                  <a:pt x="743304" y="1381690"/>
                </a:cubicBezTo>
                <a:lnTo>
                  <a:pt x="714729" y="1362640"/>
                </a:lnTo>
                <a:cubicBezTo>
                  <a:pt x="711554" y="1353115"/>
                  <a:pt x="710080" y="1342842"/>
                  <a:pt x="705204" y="1334065"/>
                </a:cubicBezTo>
                <a:cubicBezTo>
                  <a:pt x="694085" y="1314051"/>
                  <a:pt x="674344" y="1298635"/>
                  <a:pt x="667104" y="1276915"/>
                </a:cubicBezTo>
                <a:lnTo>
                  <a:pt x="648054" y="1219765"/>
                </a:lnTo>
                <a:lnTo>
                  <a:pt x="638529" y="1191190"/>
                </a:lnTo>
                <a:cubicBezTo>
                  <a:pt x="641168" y="1177995"/>
                  <a:pt x="648426" y="1131465"/>
                  <a:pt x="657579" y="1114990"/>
                </a:cubicBezTo>
                <a:cubicBezTo>
                  <a:pt x="712166" y="1016734"/>
                  <a:pt x="683651" y="1093923"/>
                  <a:pt x="705204" y="1029265"/>
                </a:cubicBezTo>
                <a:cubicBezTo>
                  <a:pt x="702029" y="1013390"/>
                  <a:pt x="703711" y="995696"/>
                  <a:pt x="695679" y="981640"/>
                </a:cubicBezTo>
                <a:cubicBezTo>
                  <a:pt x="686990" y="966434"/>
                  <a:pt x="653196" y="957954"/>
                  <a:pt x="638529" y="953065"/>
                </a:cubicBezTo>
                <a:cubicBezTo>
                  <a:pt x="632179" y="934015"/>
                  <a:pt x="630618" y="912623"/>
                  <a:pt x="619479" y="895915"/>
                </a:cubicBezTo>
                <a:cubicBezTo>
                  <a:pt x="589290" y="850632"/>
                  <a:pt x="604049" y="878200"/>
                  <a:pt x="581379" y="810190"/>
                </a:cubicBezTo>
                <a:lnTo>
                  <a:pt x="571854" y="781615"/>
                </a:lnTo>
                <a:lnTo>
                  <a:pt x="562329" y="753040"/>
                </a:lnTo>
                <a:cubicBezTo>
                  <a:pt x="594470" y="656617"/>
                  <a:pt x="561358" y="697430"/>
                  <a:pt x="705204" y="686365"/>
                </a:cubicBezTo>
                <a:cubicBezTo>
                  <a:pt x="717904" y="683190"/>
                  <a:pt x="732412" y="684102"/>
                  <a:pt x="743304" y="676840"/>
                </a:cubicBezTo>
                <a:cubicBezTo>
                  <a:pt x="752829" y="670490"/>
                  <a:pt x="761538" y="659684"/>
                  <a:pt x="762354" y="648265"/>
                </a:cubicBezTo>
                <a:cubicBezTo>
                  <a:pt x="765463" y="604735"/>
                  <a:pt x="767819" y="548955"/>
                  <a:pt x="733779" y="514915"/>
                </a:cubicBezTo>
                <a:cubicBezTo>
                  <a:pt x="725684" y="506820"/>
                  <a:pt x="714729" y="502215"/>
                  <a:pt x="705204" y="495865"/>
                </a:cubicBezTo>
                <a:cubicBezTo>
                  <a:pt x="675465" y="406648"/>
                  <a:pt x="724183" y="538604"/>
                  <a:pt x="667104" y="438715"/>
                </a:cubicBezTo>
                <a:cubicBezTo>
                  <a:pt x="660609" y="427349"/>
                  <a:pt x="662736" y="412647"/>
                  <a:pt x="657579" y="400615"/>
                </a:cubicBezTo>
                <a:cubicBezTo>
                  <a:pt x="653070" y="390093"/>
                  <a:pt x="643178" y="382501"/>
                  <a:pt x="638529" y="372040"/>
                </a:cubicBezTo>
                <a:cubicBezTo>
                  <a:pt x="630374" y="353690"/>
                  <a:pt x="625829" y="333940"/>
                  <a:pt x="619479" y="314890"/>
                </a:cubicBezTo>
                <a:lnTo>
                  <a:pt x="609954" y="286315"/>
                </a:lnTo>
                <a:cubicBezTo>
                  <a:pt x="647160" y="174696"/>
                  <a:pt x="636178" y="230706"/>
                  <a:pt x="619479" y="38665"/>
                </a:cubicBezTo>
                <a:cubicBezTo>
                  <a:pt x="616446" y="3787"/>
                  <a:pt x="609812" y="10043"/>
                  <a:pt x="581379" y="565"/>
                </a:cubicBezTo>
                <a:cubicBezTo>
                  <a:pt x="549629" y="3740"/>
                  <a:pt x="516400" y="0"/>
                  <a:pt x="486129" y="10090"/>
                </a:cubicBezTo>
                <a:cubicBezTo>
                  <a:pt x="475269" y="13710"/>
                  <a:pt x="472199" y="28426"/>
                  <a:pt x="467079" y="38665"/>
                </a:cubicBezTo>
                <a:cubicBezTo>
                  <a:pt x="448165" y="76493"/>
                  <a:pt x="469701" y="60718"/>
                  <a:pt x="438504" y="95815"/>
                </a:cubicBezTo>
                <a:cubicBezTo>
                  <a:pt x="370576" y="172234"/>
                  <a:pt x="397936" y="151123"/>
                  <a:pt x="295629" y="162490"/>
                </a:cubicBezTo>
                <a:cubicBezTo>
                  <a:pt x="270229" y="159315"/>
                  <a:pt x="242820" y="163361"/>
                  <a:pt x="219429" y="152965"/>
                </a:cubicBezTo>
                <a:cubicBezTo>
                  <a:pt x="210254" y="148887"/>
                  <a:pt x="208795" y="134369"/>
                  <a:pt x="209904" y="124390"/>
                </a:cubicBezTo>
                <a:cubicBezTo>
                  <a:pt x="216589" y="64228"/>
                  <a:pt x="233717" y="45015"/>
                  <a:pt x="238479" y="2914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1"/>
          <p:cNvSpPr/>
          <p:nvPr/>
        </p:nvSpPr>
        <p:spPr>
          <a:xfrm>
            <a:off x="1474162" y="5245100"/>
            <a:ext cx="1928749" cy="769839"/>
          </a:xfrm>
          <a:custGeom>
            <a:avLst/>
            <a:gdLst>
              <a:gd name="connsiteX0" fmla="*/ 30788 w 1928749"/>
              <a:gd name="connsiteY0" fmla="*/ 0 h 769839"/>
              <a:gd name="connsiteX1" fmla="*/ 30788 w 1928749"/>
              <a:gd name="connsiteY1" fmla="*/ 0 h 769839"/>
              <a:gd name="connsiteX2" fmla="*/ 62538 w 1928749"/>
              <a:gd name="connsiteY2" fmla="*/ 44450 h 769839"/>
              <a:gd name="connsiteX3" fmla="*/ 119688 w 1928749"/>
              <a:gd name="connsiteY3" fmla="*/ 76200 h 769839"/>
              <a:gd name="connsiteX4" fmla="*/ 170488 w 1928749"/>
              <a:gd name="connsiteY4" fmla="*/ 82550 h 769839"/>
              <a:gd name="connsiteX5" fmla="*/ 202238 w 1928749"/>
              <a:gd name="connsiteY5" fmla="*/ 88900 h 769839"/>
              <a:gd name="connsiteX6" fmla="*/ 227638 w 1928749"/>
              <a:gd name="connsiteY6" fmla="*/ 95250 h 769839"/>
              <a:gd name="connsiteX7" fmla="*/ 284788 w 1928749"/>
              <a:gd name="connsiteY7" fmla="*/ 101600 h 769839"/>
              <a:gd name="connsiteX8" fmla="*/ 341938 w 1928749"/>
              <a:gd name="connsiteY8" fmla="*/ 120650 h 769839"/>
              <a:gd name="connsiteX9" fmla="*/ 360988 w 1928749"/>
              <a:gd name="connsiteY9" fmla="*/ 127000 h 769839"/>
              <a:gd name="connsiteX10" fmla="*/ 380038 w 1928749"/>
              <a:gd name="connsiteY10" fmla="*/ 139700 h 769839"/>
              <a:gd name="connsiteX11" fmla="*/ 418138 w 1928749"/>
              <a:gd name="connsiteY11" fmla="*/ 152400 h 769839"/>
              <a:gd name="connsiteX12" fmla="*/ 437188 w 1928749"/>
              <a:gd name="connsiteY12" fmla="*/ 158750 h 769839"/>
              <a:gd name="connsiteX13" fmla="*/ 456238 w 1928749"/>
              <a:gd name="connsiteY13" fmla="*/ 165100 h 769839"/>
              <a:gd name="connsiteX14" fmla="*/ 475288 w 1928749"/>
              <a:gd name="connsiteY14" fmla="*/ 177800 h 769839"/>
              <a:gd name="connsiteX15" fmla="*/ 500688 w 1928749"/>
              <a:gd name="connsiteY15" fmla="*/ 184150 h 769839"/>
              <a:gd name="connsiteX16" fmla="*/ 519738 w 1928749"/>
              <a:gd name="connsiteY16" fmla="*/ 190500 h 769839"/>
              <a:gd name="connsiteX17" fmla="*/ 545138 w 1928749"/>
              <a:gd name="connsiteY17" fmla="*/ 196850 h 769839"/>
              <a:gd name="connsiteX18" fmla="*/ 583238 w 1928749"/>
              <a:gd name="connsiteY18" fmla="*/ 209550 h 769839"/>
              <a:gd name="connsiteX19" fmla="*/ 602288 w 1928749"/>
              <a:gd name="connsiteY19" fmla="*/ 228600 h 769839"/>
              <a:gd name="connsiteX20" fmla="*/ 621338 w 1928749"/>
              <a:gd name="connsiteY20" fmla="*/ 234950 h 769839"/>
              <a:gd name="connsiteX21" fmla="*/ 640388 w 1928749"/>
              <a:gd name="connsiteY21" fmla="*/ 247650 h 769839"/>
              <a:gd name="connsiteX22" fmla="*/ 665788 w 1928749"/>
              <a:gd name="connsiteY22" fmla="*/ 260350 h 769839"/>
              <a:gd name="connsiteX23" fmla="*/ 691188 w 1928749"/>
              <a:gd name="connsiteY23" fmla="*/ 279400 h 769839"/>
              <a:gd name="connsiteX24" fmla="*/ 780088 w 1928749"/>
              <a:gd name="connsiteY24" fmla="*/ 317500 h 769839"/>
              <a:gd name="connsiteX25" fmla="*/ 824538 w 1928749"/>
              <a:gd name="connsiteY25" fmla="*/ 330200 h 769839"/>
              <a:gd name="connsiteX26" fmla="*/ 862638 w 1928749"/>
              <a:gd name="connsiteY26" fmla="*/ 355600 h 769839"/>
              <a:gd name="connsiteX27" fmla="*/ 995988 w 1928749"/>
              <a:gd name="connsiteY27" fmla="*/ 374650 h 769839"/>
              <a:gd name="connsiteX28" fmla="*/ 1129338 w 1928749"/>
              <a:gd name="connsiteY28" fmla="*/ 381000 h 769839"/>
              <a:gd name="connsiteX29" fmla="*/ 1161088 w 1928749"/>
              <a:gd name="connsiteY29" fmla="*/ 387350 h 769839"/>
              <a:gd name="connsiteX30" fmla="*/ 1281738 w 1928749"/>
              <a:gd name="connsiteY30" fmla="*/ 406400 h 769839"/>
              <a:gd name="connsiteX31" fmla="*/ 1300788 w 1928749"/>
              <a:gd name="connsiteY31" fmla="*/ 412750 h 769839"/>
              <a:gd name="connsiteX32" fmla="*/ 1357938 w 1928749"/>
              <a:gd name="connsiteY32" fmla="*/ 425450 h 769839"/>
              <a:gd name="connsiteX33" fmla="*/ 1440488 w 1928749"/>
              <a:gd name="connsiteY33" fmla="*/ 438150 h 769839"/>
              <a:gd name="connsiteX34" fmla="*/ 1478588 w 1928749"/>
              <a:gd name="connsiteY34" fmla="*/ 450850 h 769839"/>
              <a:gd name="connsiteX35" fmla="*/ 1516688 w 1928749"/>
              <a:gd name="connsiteY35" fmla="*/ 463550 h 769839"/>
              <a:gd name="connsiteX36" fmla="*/ 1535738 w 1928749"/>
              <a:gd name="connsiteY36" fmla="*/ 469900 h 769839"/>
              <a:gd name="connsiteX37" fmla="*/ 1554788 w 1928749"/>
              <a:gd name="connsiteY37" fmla="*/ 476250 h 769839"/>
              <a:gd name="connsiteX38" fmla="*/ 1586538 w 1928749"/>
              <a:gd name="connsiteY38" fmla="*/ 482600 h 769839"/>
              <a:gd name="connsiteX39" fmla="*/ 1624638 w 1928749"/>
              <a:gd name="connsiteY39" fmla="*/ 495300 h 769839"/>
              <a:gd name="connsiteX40" fmla="*/ 1662738 w 1928749"/>
              <a:gd name="connsiteY40" fmla="*/ 508000 h 769839"/>
              <a:gd name="connsiteX41" fmla="*/ 1700838 w 1928749"/>
              <a:gd name="connsiteY41" fmla="*/ 520700 h 769839"/>
              <a:gd name="connsiteX42" fmla="*/ 1719888 w 1928749"/>
              <a:gd name="connsiteY42" fmla="*/ 527050 h 769839"/>
              <a:gd name="connsiteX43" fmla="*/ 1745288 w 1928749"/>
              <a:gd name="connsiteY43" fmla="*/ 539750 h 769839"/>
              <a:gd name="connsiteX44" fmla="*/ 1764338 w 1928749"/>
              <a:gd name="connsiteY44" fmla="*/ 552450 h 769839"/>
              <a:gd name="connsiteX45" fmla="*/ 1796088 w 1928749"/>
              <a:gd name="connsiteY45" fmla="*/ 558800 h 769839"/>
              <a:gd name="connsiteX46" fmla="*/ 1815138 w 1928749"/>
              <a:gd name="connsiteY46" fmla="*/ 565150 h 769839"/>
              <a:gd name="connsiteX47" fmla="*/ 1865938 w 1928749"/>
              <a:gd name="connsiteY47" fmla="*/ 571500 h 769839"/>
              <a:gd name="connsiteX48" fmla="*/ 1910388 w 1928749"/>
              <a:gd name="connsiteY48" fmla="*/ 584200 h 769839"/>
              <a:gd name="connsiteX49" fmla="*/ 1916738 w 1928749"/>
              <a:gd name="connsiteY49" fmla="*/ 692150 h 769839"/>
              <a:gd name="connsiteX50" fmla="*/ 1910388 w 1928749"/>
              <a:gd name="connsiteY50" fmla="*/ 711200 h 769839"/>
              <a:gd name="connsiteX51" fmla="*/ 1891338 w 1928749"/>
              <a:gd name="connsiteY51" fmla="*/ 717550 h 769839"/>
              <a:gd name="connsiteX52" fmla="*/ 1834188 w 1928749"/>
              <a:gd name="connsiteY52" fmla="*/ 723900 h 769839"/>
              <a:gd name="connsiteX53" fmla="*/ 1815138 w 1928749"/>
              <a:gd name="connsiteY53" fmla="*/ 730250 h 769839"/>
              <a:gd name="connsiteX54" fmla="*/ 1802438 w 1928749"/>
              <a:gd name="connsiteY54" fmla="*/ 749300 h 769839"/>
              <a:gd name="connsiteX55" fmla="*/ 1745288 w 1928749"/>
              <a:gd name="connsiteY55" fmla="*/ 755650 h 769839"/>
              <a:gd name="connsiteX56" fmla="*/ 1726238 w 1928749"/>
              <a:gd name="connsiteY56" fmla="*/ 768350 h 769839"/>
              <a:gd name="connsiteX57" fmla="*/ 1681788 w 1928749"/>
              <a:gd name="connsiteY57" fmla="*/ 762000 h 769839"/>
              <a:gd name="connsiteX58" fmla="*/ 1592888 w 1928749"/>
              <a:gd name="connsiteY58" fmla="*/ 755650 h 769839"/>
              <a:gd name="connsiteX59" fmla="*/ 1567488 w 1928749"/>
              <a:gd name="connsiteY59" fmla="*/ 749300 h 769839"/>
              <a:gd name="connsiteX60" fmla="*/ 1529388 w 1928749"/>
              <a:gd name="connsiteY60" fmla="*/ 736600 h 769839"/>
              <a:gd name="connsiteX61" fmla="*/ 1472238 w 1928749"/>
              <a:gd name="connsiteY61" fmla="*/ 723900 h 769839"/>
              <a:gd name="connsiteX62" fmla="*/ 1440488 w 1928749"/>
              <a:gd name="connsiteY62" fmla="*/ 692150 h 769839"/>
              <a:gd name="connsiteX63" fmla="*/ 1421438 w 1928749"/>
              <a:gd name="connsiteY63" fmla="*/ 628650 h 769839"/>
              <a:gd name="connsiteX64" fmla="*/ 1364288 w 1928749"/>
              <a:gd name="connsiteY64" fmla="*/ 596900 h 769839"/>
              <a:gd name="connsiteX65" fmla="*/ 1319838 w 1928749"/>
              <a:gd name="connsiteY65" fmla="*/ 590550 h 769839"/>
              <a:gd name="connsiteX66" fmla="*/ 1300788 w 1928749"/>
              <a:gd name="connsiteY66" fmla="*/ 577850 h 769839"/>
              <a:gd name="connsiteX67" fmla="*/ 1262688 w 1928749"/>
              <a:gd name="connsiteY67" fmla="*/ 565150 h 769839"/>
              <a:gd name="connsiteX68" fmla="*/ 1224588 w 1928749"/>
              <a:gd name="connsiteY68" fmla="*/ 546100 h 769839"/>
              <a:gd name="connsiteX69" fmla="*/ 1205538 w 1928749"/>
              <a:gd name="connsiteY69" fmla="*/ 533400 h 769839"/>
              <a:gd name="connsiteX70" fmla="*/ 1161088 w 1928749"/>
              <a:gd name="connsiteY70" fmla="*/ 520700 h 769839"/>
              <a:gd name="connsiteX71" fmla="*/ 1122988 w 1928749"/>
              <a:gd name="connsiteY71" fmla="*/ 508000 h 769839"/>
              <a:gd name="connsiteX72" fmla="*/ 1103938 w 1928749"/>
              <a:gd name="connsiteY72" fmla="*/ 501650 h 769839"/>
              <a:gd name="connsiteX73" fmla="*/ 1072188 w 1928749"/>
              <a:gd name="connsiteY73" fmla="*/ 495300 h 769839"/>
              <a:gd name="connsiteX74" fmla="*/ 1034088 w 1928749"/>
              <a:gd name="connsiteY74" fmla="*/ 482600 h 769839"/>
              <a:gd name="connsiteX75" fmla="*/ 1015038 w 1928749"/>
              <a:gd name="connsiteY75" fmla="*/ 469900 h 769839"/>
              <a:gd name="connsiteX76" fmla="*/ 964238 w 1928749"/>
              <a:gd name="connsiteY76" fmla="*/ 457200 h 769839"/>
              <a:gd name="connsiteX77" fmla="*/ 938838 w 1928749"/>
              <a:gd name="connsiteY77" fmla="*/ 450850 h 769839"/>
              <a:gd name="connsiteX78" fmla="*/ 881688 w 1928749"/>
              <a:gd name="connsiteY78" fmla="*/ 457200 h 769839"/>
              <a:gd name="connsiteX79" fmla="*/ 875338 w 1928749"/>
              <a:gd name="connsiteY79" fmla="*/ 476250 h 769839"/>
              <a:gd name="connsiteX80" fmla="*/ 894388 w 1928749"/>
              <a:gd name="connsiteY80" fmla="*/ 539750 h 769839"/>
              <a:gd name="connsiteX81" fmla="*/ 805488 w 1928749"/>
              <a:gd name="connsiteY81" fmla="*/ 546100 h 769839"/>
              <a:gd name="connsiteX82" fmla="*/ 614988 w 1928749"/>
              <a:gd name="connsiteY82" fmla="*/ 527050 h 769839"/>
              <a:gd name="connsiteX83" fmla="*/ 583238 w 1928749"/>
              <a:gd name="connsiteY83" fmla="*/ 495300 h 769839"/>
              <a:gd name="connsiteX84" fmla="*/ 564188 w 1928749"/>
              <a:gd name="connsiteY84" fmla="*/ 482600 h 769839"/>
              <a:gd name="connsiteX85" fmla="*/ 538788 w 1928749"/>
              <a:gd name="connsiteY85" fmla="*/ 450850 h 769839"/>
              <a:gd name="connsiteX86" fmla="*/ 500688 w 1928749"/>
              <a:gd name="connsiteY86" fmla="*/ 438150 h 769839"/>
              <a:gd name="connsiteX87" fmla="*/ 462588 w 1928749"/>
              <a:gd name="connsiteY87" fmla="*/ 444500 h 769839"/>
              <a:gd name="connsiteX88" fmla="*/ 443538 w 1928749"/>
              <a:gd name="connsiteY88" fmla="*/ 457200 h 769839"/>
              <a:gd name="connsiteX89" fmla="*/ 424488 w 1928749"/>
              <a:gd name="connsiteY89" fmla="*/ 463550 h 769839"/>
              <a:gd name="connsiteX90" fmla="*/ 367338 w 1928749"/>
              <a:gd name="connsiteY90" fmla="*/ 457200 h 769839"/>
              <a:gd name="connsiteX91" fmla="*/ 360988 w 1928749"/>
              <a:gd name="connsiteY91" fmla="*/ 438150 h 769839"/>
              <a:gd name="connsiteX92" fmla="*/ 341938 w 1928749"/>
              <a:gd name="connsiteY92" fmla="*/ 355600 h 769839"/>
              <a:gd name="connsiteX93" fmla="*/ 322888 w 1928749"/>
              <a:gd name="connsiteY93" fmla="*/ 349250 h 769839"/>
              <a:gd name="connsiteX94" fmla="*/ 303838 w 1928749"/>
              <a:gd name="connsiteY94" fmla="*/ 336550 h 769839"/>
              <a:gd name="connsiteX95" fmla="*/ 284788 w 1928749"/>
              <a:gd name="connsiteY95" fmla="*/ 330200 h 769839"/>
              <a:gd name="connsiteX96" fmla="*/ 265738 w 1928749"/>
              <a:gd name="connsiteY96" fmla="*/ 317500 h 769839"/>
              <a:gd name="connsiteX97" fmla="*/ 246688 w 1928749"/>
              <a:gd name="connsiteY97" fmla="*/ 311150 h 769839"/>
              <a:gd name="connsiteX98" fmla="*/ 176838 w 1928749"/>
              <a:gd name="connsiteY98" fmla="*/ 298450 h 769839"/>
              <a:gd name="connsiteX99" fmla="*/ 132388 w 1928749"/>
              <a:gd name="connsiteY99" fmla="*/ 279400 h 769839"/>
              <a:gd name="connsiteX100" fmla="*/ 113338 w 1928749"/>
              <a:gd name="connsiteY100" fmla="*/ 273050 h 769839"/>
              <a:gd name="connsiteX101" fmla="*/ 94288 w 1928749"/>
              <a:gd name="connsiteY101" fmla="*/ 190500 h 769839"/>
              <a:gd name="connsiteX102" fmla="*/ 81588 w 1928749"/>
              <a:gd name="connsiteY102" fmla="*/ 165100 h 769839"/>
              <a:gd name="connsiteX103" fmla="*/ 43488 w 1928749"/>
              <a:gd name="connsiteY103" fmla="*/ 139700 h 769839"/>
              <a:gd name="connsiteX104" fmla="*/ 30788 w 1928749"/>
              <a:gd name="connsiteY104" fmla="*/ 120650 h 769839"/>
              <a:gd name="connsiteX105" fmla="*/ 5388 w 1928749"/>
              <a:gd name="connsiteY105" fmla="*/ 95250 h 769839"/>
              <a:gd name="connsiteX106" fmla="*/ 24438 w 1928749"/>
              <a:gd name="connsiteY106" fmla="*/ 25400 h 769839"/>
              <a:gd name="connsiteX107" fmla="*/ 30788 w 1928749"/>
              <a:gd name="connsiteY107" fmla="*/ 0 h 76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928749" h="769839">
                <a:moveTo>
                  <a:pt x="30788" y="0"/>
                </a:moveTo>
                <a:lnTo>
                  <a:pt x="30788" y="0"/>
                </a:lnTo>
                <a:cubicBezTo>
                  <a:pt x="41371" y="14817"/>
                  <a:pt x="49663" y="31575"/>
                  <a:pt x="62538" y="44450"/>
                </a:cubicBezTo>
                <a:cubicBezTo>
                  <a:pt x="74257" y="56169"/>
                  <a:pt x="100169" y="72651"/>
                  <a:pt x="119688" y="76200"/>
                </a:cubicBezTo>
                <a:cubicBezTo>
                  <a:pt x="136478" y="79253"/>
                  <a:pt x="153621" y="79955"/>
                  <a:pt x="170488" y="82550"/>
                </a:cubicBezTo>
                <a:cubicBezTo>
                  <a:pt x="181155" y="84191"/>
                  <a:pt x="191702" y="86559"/>
                  <a:pt x="202238" y="88900"/>
                </a:cubicBezTo>
                <a:cubicBezTo>
                  <a:pt x="210757" y="90793"/>
                  <a:pt x="219012" y="93923"/>
                  <a:pt x="227638" y="95250"/>
                </a:cubicBezTo>
                <a:cubicBezTo>
                  <a:pt x="246582" y="98165"/>
                  <a:pt x="265738" y="99483"/>
                  <a:pt x="284788" y="101600"/>
                </a:cubicBezTo>
                <a:lnTo>
                  <a:pt x="341938" y="120650"/>
                </a:lnTo>
                <a:cubicBezTo>
                  <a:pt x="348288" y="122767"/>
                  <a:pt x="355419" y="123287"/>
                  <a:pt x="360988" y="127000"/>
                </a:cubicBezTo>
                <a:cubicBezTo>
                  <a:pt x="367338" y="131233"/>
                  <a:pt x="373064" y="136600"/>
                  <a:pt x="380038" y="139700"/>
                </a:cubicBezTo>
                <a:cubicBezTo>
                  <a:pt x="392271" y="145137"/>
                  <a:pt x="405438" y="148167"/>
                  <a:pt x="418138" y="152400"/>
                </a:cubicBezTo>
                <a:lnTo>
                  <a:pt x="437188" y="158750"/>
                </a:lnTo>
                <a:cubicBezTo>
                  <a:pt x="443538" y="160867"/>
                  <a:pt x="450669" y="161387"/>
                  <a:pt x="456238" y="165100"/>
                </a:cubicBezTo>
                <a:cubicBezTo>
                  <a:pt x="462588" y="169333"/>
                  <a:pt x="468273" y="174794"/>
                  <a:pt x="475288" y="177800"/>
                </a:cubicBezTo>
                <a:cubicBezTo>
                  <a:pt x="483310" y="181238"/>
                  <a:pt x="492297" y="181752"/>
                  <a:pt x="500688" y="184150"/>
                </a:cubicBezTo>
                <a:cubicBezTo>
                  <a:pt x="507124" y="185989"/>
                  <a:pt x="513302" y="188661"/>
                  <a:pt x="519738" y="190500"/>
                </a:cubicBezTo>
                <a:cubicBezTo>
                  <a:pt x="528129" y="192898"/>
                  <a:pt x="536779" y="194342"/>
                  <a:pt x="545138" y="196850"/>
                </a:cubicBezTo>
                <a:cubicBezTo>
                  <a:pt x="557960" y="200697"/>
                  <a:pt x="583238" y="209550"/>
                  <a:pt x="583238" y="209550"/>
                </a:cubicBezTo>
                <a:cubicBezTo>
                  <a:pt x="589588" y="215900"/>
                  <a:pt x="594816" y="223619"/>
                  <a:pt x="602288" y="228600"/>
                </a:cubicBezTo>
                <a:cubicBezTo>
                  <a:pt x="607857" y="232313"/>
                  <a:pt x="615351" y="231957"/>
                  <a:pt x="621338" y="234950"/>
                </a:cubicBezTo>
                <a:cubicBezTo>
                  <a:pt x="628164" y="238363"/>
                  <a:pt x="633762" y="243864"/>
                  <a:pt x="640388" y="247650"/>
                </a:cubicBezTo>
                <a:cubicBezTo>
                  <a:pt x="648607" y="252346"/>
                  <a:pt x="657761" y="255333"/>
                  <a:pt x="665788" y="260350"/>
                </a:cubicBezTo>
                <a:cubicBezTo>
                  <a:pt x="674763" y="265959"/>
                  <a:pt x="682213" y="273791"/>
                  <a:pt x="691188" y="279400"/>
                </a:cubicBezTo>
                <a:cubicBezTo>
                  <a:pt x="709708" y="290975"/>
                  <a:pt x="773474" y="315846"/>
                  <a:pt x="780088" y="317500"/>
                </a:cubicBezTo>
                <a:cubicBezTo>
                  <a:pt x="786067" y="318995"/>
                  <a:pt x="817085" y="326059"/>
                  <a:pt x="824538" y="330200"/>
                </a:cubicBezTo>
                <a:cubicBezTo>
                  <a:pt x="837881" y="337613"/>
                  <a:pt x="847582" y="353091"/>
                  <a:pt x="862638" y="355600"/>
                </a:cubicBezTo>
                <a:cubicBezTo>
                  <a:pt x="908339" y="363217"/>
                  <a:pt x="950020" y="371585"/>
                  <a:pt x="995988" y="374650"/>
                </a:cubicBezTo>
                <a:cubicBezTo>
                  <a:pt x="1040390" y="377610"/>
                  <a:pt x="1084888" y="378883"/>
                  <a:pt x="1129338" y="381000"/>
                </a:cubicBezTo>
                <a:cubicBezTo>
                  <a:pt x="1139921" y="383117"/>
                  <a:pt x="1150404" y="385824"/>
                  <a:pt x="1161088" y="387350"/>
                </a:cubicBezTo>
                <a:cubicBezTo>
                  <a:pt x="1201641" y="393143"/>
                  <a:pt x="1242296" y="393253"/>
                  <a:pt x="1281738" y="406400"/>
                </a:cubicBezTo>
                <a:cubicBezTo>
                  <a:pt x="1288088" y="408517"/>
                  <a:pt x="1294352" y="410911"/>
                  <a:pt x="1300788" y="412750"/>
                </a:cubicBezTo>
                <a:cubicBezTo>
                  <a:pt x="1315536" y="416964"/>
                  <a:pt x="1343752" y="423268"/>
                  <a:pt x="1357938" y="425450"/>
                </a:cubicBezTo>
                <a:cubicBezTo>
                  <a:pt x="1387475" y="429994"/>
                  <a:pt x="1412225" y="430442"/>
                  <a:pt x="1440488" y="438150"/>
                </a:cubicBezTo>
                <a:cubicBezTo>
                  <a:pt x="1453403" y="441672"/>
                  <a:pt x="1465888" y="446617"/>
                  <a:pt x="1478588" y="450850"/>
                </a:cubicBezTo>
                <a:lnTo>
                  <a:pt x="1516688" y="463550"/>
                </a:lnTo>
                <a:lnTo>
                  <a:pt x="1535738" y="469900"/>
                </a:lnTo>
                <a:cubicBezTo>
                  <a:pt x="1542088" y="472017"/>
                  <a:pt x="1548224" y="474937"/>
                  <a:pt x="1554788" y="476250"/>
                </a:cubicBezTo>
                <a:cubicBezTo>
                  <a:pt x="1565371" y="478367"/>
                  <a:pt x="1576125" y="479760"/>
                  <a:pt x="1586538" y="482600"/>
                </a:cubicBezTo>
                <a:cubicBezTo>
                  <a:pt x="1599453" y="486122"/>
                  <a:pt x="1611938" y="491067"/>
                  <a:pt x="1624638" y="495300"/>
                </a:cubicBezTo>
                <a:lnTo>
                  <a:pt x="1662738" y="508000"/>
                </a:lnTo>
                <a:lnTo>
                  <a:pt x="1700838" y="520700"/>
                </a:lnTo>
                <a:cubicBezTo>
                  <a:pt x="1707188" y="522817"/>
                  <a:pt x="1713901" y="524057"/>
                  <a:pt x="1719888" y="527050"/>
                </a:cubicBezTo>
                <a:cubicBezTo>
                  <a:pt x="1728355" y="531283"/>
                  <a:pt x="1737069" y="535054"/>
                  <a:pt x="1745288" y="539750"/>
                </a:cubicBezTo>
                <a:cubicBezTo>
                  <a:pt x="1751914" y="543536"/>
                  <a:pt x="1757192" y="549770"/>
                  <a:pt x="1764338" y="552450"/>
                </a:cubicBezTo>
                <a:cubicBezTo>
                  <a:pt x="1774444" y="556240"/>
                  <a:pt x="1785617" y="556182"/>
                  <a:pt x="1796088" y="558800"/>
                </a:cubicBezTo>
                <a:cubicBezTo>
                  <a:pt x="1802582" y="560423"/>
                  <a:pt x="1808552" y="563953"/>
                  <a:pt x="1815138" y="565150"/>
                </a:cubicBezTo>
                <a:cubicBezTo>
                  <a:pt x="1831928" y="568203"/>
                  <a:pt x="1849105" y="568695"/>
                  <a:pt x="1865938" y="571500"/>
                </a:cubicBezTo>
                <a:cubicBezTo>
                  <a:pt x="1881885" y="574158"/>
                  <a:pt x="1895289" y="579167"/>
                  <a:pt x="1910388" y="584200"/>
                </a:cubicBezTo>
                <a:cubicBezTo>
                  <a:pt x="1928749" y="639284"/>
                  <a:pt x="1927325" y="618042"/>
                  <a:pt x="1916738" y="692150"/>
                </a:cubicBezTo>
                <a:cubicBezTo>
                  <a:pt x="1915791" y="698776"/>
                  <a:pt x="1915121" y="706467"/>
                  <a:pt x="1910388" y="711200"/>
                </a:cubicBezTo>
                <a:cubicBezTo>
                  <a:pt x="1905655" y="715933"/>
                  <a:pt x="1897940" y="716450"/>
                  <a:pt x="1891338" y="717550"/>
                </a:cubicBezTo>
                <a:cubicBezTo>
                  <a:pt x="1872432" y="720701"/>
                  <a:pt x="1853238" y="721783"/>
                  <a:pt x="1834188" y="723900"/>
                </a:cubicBezTo>
                <a:cubicBezTo>
                  <a:pt x="1827838" y="726017"/>
                  <a:pt x="1820365" y="726069"/>
                  <a:pt x="1815138" y="730250"/>
                </a:cubicBezTo>
                <a:cubicBezTo>
                  <a:pt x="1809179" y="735018"/>
                  <a:pt x="1809610" y="746692"/>
                  <a:pt x="1802438" y="749300"/>
                </a:cubicBezTo>
                <a:cubicBezTo>
                  <a:pt x="1784425" y="755850"/>
                  <a:pt x="1764338" y="753533"/>
                  <a:pt x="1745288" y="755650"/>
                </a:cubicBezTo>
                <a:cubicBezTo>
                  <a:pt x="1738938" y="759883"/>
                  <a:pt x="1733832" y="767591"/>
                  <a:pt x="1726238" y="768350"/>
                </a:cubicBezTo>
                <a:cubicBezTo>
                  <a:pt x="1711345" y="769839"/>
                  <a:pt x="1696688" y="763419"/>
                  <a:pt x="1681788" y="762000"/>
                </a:cubicBezTo>
                <a:cubicBezTo>
                  <a:pt x="1652213" y="759183"/>
                  <a:pt x="1622521" y="757767"/>
                  <a:pt x="1592888" y="755650"/>
                </a:cubicBezTo>
                <a:cubicBezTo>
                  <a:pt x="1584421" y="753533"/>
                  <a:pt x="1575847" y="751808"/>
                  <a:pt x="1567488" y="749300"/>
                </a:cubicBezTo>
                <a:cubicBezTo>
                  <a:pt x="1554666" y="745453"/>
                  <a:pt x="1542375" y="739847"/>
                  <a:pt x="1529388" y="736600"/>
                </a:cubicBezTo>
                <a:cubicBezTo>
                  <a:pt x="1493517" y="727632"/>
                  <a:pt x="1512546" y="731962"/>
                  <a:pt x="1472238" y="723900"/>
                </a:cubicBezTo>
                <a:cubicBezTo>
                  <a:pt x="1455305" y="712611"/>
                  <a:pt x="1448955" y="711906"/>
                  <a:pt x="1440488" y="692150"/>
                </a:cubicBezTo>
                <a:cubicBezTo>
                  <a:pt x="1435404" y="680288"/>
                  <a:pt x="1429975" y="634341"/>
                  <a:pt x="1421438" y="628650"/>
                </a:cubicBezTo>
                <a:cubicBezTo>
                  <a:pt x="1399615" y="614101"/>
                  <a:pt x="1388238" y="601690"/>
                  <a:pt x="1364288" y="596900"/>
                </a:cubicBezTo>
                <a:cubicBezTo>
                  <a:pt x="1349612" y="593965"/>
                  <a:pt x="1334655" y="592667"/>
                  <a:pt x="1319838" y="590550"/>
                </a:cubicBezTo>
                <a:cubicBezTo>
                  <a:pt x="1313488" y="586317"/>
                  <a:pt x="1307762" y="580950"/>
                  <a:pt x="1300788" y="577850"/>
                </a:cubicBezTo>
                <a:cubicBezTo>
                  <a:pt x="1288555" y="572413"/>
                  <a:pt x="1273827" y="572576"/>
                  <a:pt x="1262688" y="565150"/>
                </a:cubicBezTo>
                <a:cubicBezTo>
                  <a:pt x="1208093" y="528754"/>
                  <a:pt x="1277168" y="572390"/>
                  <a:pt x="1224588" y="546100"/>
                </a:cubicBezTo>
                <a:cubicBezTo>
                  <a:pt x="1217762" y="542687"/>
                  <a:pt x="1212364" y="536813"/>
                  <a:pt x="1205538" y="533400"/>
                </a:cubicBezTo>
                <a:cubicBezTo>
                  <a:pt x="1194868" y="528065"/>
                  <a:pt x="1171261" y="523752"/>
                  <a:pt x="1161088" y="520700"/>
                </a:cubicBezTo>
                <a:cubicBezTo>
                  <a:pt x="1148266" y="516853"/>
                  <a:pt x="1135688" y="512233"/>
                  <a:pt x="1122988" y="508000"/>
                </a:cubicBezTo>
                <a:cubicBezTo>
                  <a:pt x="1116638" y="505883"/>
                  <a:pt x="1110502" y="502963"/>
                  <a:pt x="1103938" y="501650"/>
                </a:cubicBezTo>
                <a:cubicBezTo>
                  <a:pt x="1093355" y="499533"/>
                  <a:pt x="1082601" y="498140"/>
                  <a:pt x="1072188" y="495300"/>
                </a:cubicBezTo>
                <a:cubicBezTo>
                  <a:pt x="1059273" y="491778"/>
                  <a:pt x="1045227" y="490026"/>
                  <a:pt x="1034088" y="482600"/>
                </a:cubicBezTo>
                <a:cubicBezTo>
                  <a:pt x="1027738" y="478367"/>
                  <a:pt x="1022210" y="472508"/>
                  <a:pt x="1015038" y="469900"/>
                </a:cubicBezTo>
                <a:cubicBezTo>
                  <a:pt x="998634" y="463935"/>
                  <a:pt x="981171" y="461433"/>
                  <a:pt x="964238" y="457200"/>
                </a:cubicBezTo>
                <a:lnTo>
                  <a:pt x="938838" y="450850"/>
                </a:lnTo>
                <a:cubicBezTo>
                  <a:pt x="919788" y="452967"/>
                  <a:pt x="899484" y="450081"/>
                  <a:pt x="881688" y="457200"/>
                </a:cubicBezTo>
                <a:cubicBezTo>
                  <a:pt x="875473" y="459686"/>
                  <a:pt x="875338" y="469557"/>
                  <a:pt x="875338" y="476250"/>
                </a:cubicBezTo>
                <a:cubicBezTo>
                  <a:pt x="875338" y="517111"/>
                  <a:pt x="877174" y="513929"/>
                  <a:pt x="894388" y="539750"/>
                </a:cubicBezTo>
                <a:cubicBezTo>
                  <a:pt x="856820" y="564795"/>
                  <a:pt x="880074" y="555050"/>
                  <a:pt x="805488" y="546100"/>
                </a:cubicBezTo>
                <a:cubicBezTo>
                  <a:pt x="634304" y="525558"/>
                  <a:pt x="801660" y="538717"/>
                  <a:pt x="614988" y="527050"/>
                </a:cubicBezTo>
                <a:cubicBezTo>
                  <a:pt x="564188" y="493183"/>
                  <a:pt x="625571" y="537633"/>
                  <a:pt x="583238" y="495300"/>
                </a:cubicBezTo>
                <a:cubicBezTo>
                  <a:pt x="577842" y="489904"/>
                  <a:pt x="570538" y="486833"/>
                  <a:pt x="564188" y="482600"/>
                </a:cubicBezTo>
                <a:cubicBezTo>
                  <a:pt x="557302" y="461943"/>
                  <a:pt x="561267" y="460840"/>
                  <a:pt x="538788" y="450850"/>
                </a:cubicBezTo>
                <a:cubicBezTo>
                  <a:pt x="526555" y="445413"/>
                  <a:pt x="500688" y="438150"/>
                  <a:pt x="500688" y="438150"/>
                </a:cubicBezTo>
                <a:cubicBezTo>
                  <a:pt x="487988" y="440267"/>
                  <a:pt x="474802" y="440429"/>
                  <a:pt x="462588" y="444500"/>
                </a:cubicBezTo>
                <a:cubicBezTo>
                  <a:pt x="455348" y="446913"/>
                  <a:pt x="450364" y="453787"/>
                  <a:pt x="443538" y="457200"/>
                </a:cubicBezTo>
                <a:cubicBezTo>
                  <a:pt x="437551" y="460193"/>
                  <a:pt x="430838" y="461433"/>
                  <a:pt x="424488" y="463550"/>
                </a:cubicBezTo>
                <a:cubicBezTo>
                  <a:pt x="405438" y="461433"/>
                  <a:pt x="385134" y="464319"/>
                  <a:pt x="367338" y="457200"/>
                </a:cubicBezTo>
                <a:cubicBezTo>
                  <a:pt x="361123" y="454714"/>
                  <a:pt x="362006" y="444766"/>
                  <a:pt x="360988" y="438150"/>
                </a:cubicBezTo>
                <a:cubicBezTo>
                  <a:pt x="357900" y="418075"/>
                  <a:pt x="364995" y="374046"/>
                  <a:pt x="341938" y="355600"/>
                </a:cubicBezTo>
                <a:cubicBezTo>
                  <a:pt x="336711" y="351419"/>
                  <a:pt x="328875" y="352243"/>
                  <a:pt x="322888" y="349250"/>
                </a:cubicBezTo>
                <a:cubicBezTo>
                  <a:pt x="316062" y="345837"/>
                  <a:pt x="310664" y="339963"/>
                  <a:pt x="303838" y="336550"/>
                </a:cubicBezTo>
                <a:cubicBezTo>
                  <a:pt x="297851" y="333557"/>
                  <a:pt x="290775" y="333193"/>
                  <a:pt x="284788" y="330200"/>
                </a:cubicBezTo>
                <a:cubicBezTo>
                  <a:pt x="277962" y="326787"/>
                  <a:pt x="272564" y="320913"/>
                  <a:pt x="265738" y="317500"/>
                </a:cubicBezTo>
                <a:cubicBezTo>
                  <a:pt x="259751" y="314507"/>
                  <a:pt x="253124" y="312989"/>
                  <a:pt x="246688" y="311150"/>
                </a:cubicBezTo>
                <a:cubicBezTo>
                  <a:pt x="216748" y="302596"/>
                  <a:pt x="212812" y="303589"/>
                  <a:pt x="176838" y="298450"/>
                </a:cubicBezTo>
                <a:cubicBezTo>
                  <a:pt x="132162" y="283558"/>
                  <a:pt x="187315" y="302940"/>
                  <a:pt x="132388" y="279400"/>
                </a:cubicBezTo>
                <a:cubicBezTo>
                  <a:pt x="126236" y="276763"/>
                  <a:pt x="119688" y="275167"/>
                  <a:pt x="113338" y="273050"/>
                </a:cubicBezTo>
                <a:cubicBezTo>
                  <a:pt x="84543" y="229857"/>
                  <a:pt x="113371" y="279554"/>
                  <a:pt x="94288" y="190500"/>
                </a:cubicBezTo>
                <a:cubicBezTo>
                  <a:pt x="92305" y="181244"/>
                  <a:pt x="88281" y="171793"/>
                  <a:pt x="81588" y="165100"/>
                </a:cubicBezTo>
                <a:cubicBezTo>
                  <a:pt x="70795" y="154307"/>
                  <a:pt x="43488" y="139700"/>
                  <a:pt x="43488" y="139700"/>
                </a:cubicBezTo>
                <a:cubicBezTo>
                  <a:pt x="39255" y="133350"/>
                  <a:pt x="36747" y="125418"/>
                  <a:pt x="30788" y="120650"/>
                </a:cubicBezTo>
                <a:cubicBezTo>
                  <a:pt x="0" y="96020"/>
                  <a:pt x="19243" y="136814"/>
                  <a:pt x="5388" y="95250"/>
                </a:cubicBezTo>
                <a:cubicBezTo>
                  <a:pt x="6656" y="85102"/>
                  <a:pt x="4968" y="37082"/>
                  <a:pt x="24438" y="25400"/>
                </a:cubicBezTo>
                <a:cubicBezTo>
                  <a:pt x="29883" y="22133"/>
                  <a:pt x="29730" y="4233"/>
                  <a:pt x="30788" y="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32"/>
          <p:cNvSpPr/>
          <p:nvPr/>
        </p:nvSpPr>
        <p:spPr>
          <a:xfrm>
            <a:off x="6540272" y="5364926"/>
            <a:ext cx="853632" cy="692974"/>
          </a:xfrm>
          <a:custGeom>
            <a:avLst/>
            <a:gdLst>
              <a:gd name="connsiteX0" fmla="*/ 489178 w 853632"/>
              <a:gd name="connsiteY0" fmla="*/ 45274 h 692974"/>
              <a:gd name="connsiteX1" fmla="*/ 489178 w 853632"/>
              <a:gd name="connsiteY1" fmla="*/ 45274 h 692974"/>
              <a:gd name="connsiteX2" fmla="*/ 203428 w 853632"/>
              <a:gd name="connsiteY2" fmla="*/ 64324 h 692974"/>
              <a:gd name="connsiteX3" fmla="*/ 89128 w 853632"/>
              <a:gd name="connsiteY3" fmla="*/ 140524 h 692974"/>
              <a:gd name="connsiteX4" fmla="*/ 70078 w 853632"/>
              <a:gd name="connsiteY4" fmla="*/ 388174 h 692974"/>
              <a:gd name="connsiteX5" fmla="*/ 184378 w 853632"/>
              <a:gd name="connsiteY5" fmla="*/ 464374 h 692974"/>
              <a:gd name="connsiteX6" fmla="*/ 298678 w 853632"/>
              <a:gd name="connsiteY6" fmla="*/ 521524 h 692974"/>
              <a:gd name="connsiteX7" fmla="*/ 355828 w 853632"/>
              <a:gd name="connsiteY7" fmla="*/ 559624 h 692974"/>
              <a:gd name="connsiteX8" fmla="*/ 412978 w 853632"/>
              <a:gd name="connsiteY8" fmla="*/ 578674 h 692974"/>
              <a:gd name="connsiteX9" fmla="*/ 470128 w 853632"/>
              <a:gd name="connsiteY9" fmla="*/ 616774 h 692974"/>
              <a:gd name="connsiteX10" fmla="*/ 584428 w 853632"/>
              <a:gd name="connsiteY10" fmla="*/ 654874 h 692974"/>
              <a:gd name="connsiteX11" fmla="*/ 717778 w 853632"/>
              <a:gd name="connsiteY11" fmla="*/ 692974 h 692974"/>
              <a:gd name="connsiteX12" fmla="*/ 813028 w 853632"/>
              <a:gd name="connsiteY12" fmla="*/ 673924 h 692974"/>
              <a:gd name="connsiteX13" fmla="*/ 851128 w 853632"/>
              <a:gd name="connsiteY13" fmla="*/ 616774 h 692974"/>
              <a:gd name="connsiteX14" fmla="*/ 813028 w 853632"/>
              <a:gd name="connsiteY14" fmla="*/ 331024 h 692974"/>
              <a:gd name="connsiteX15" fmla="*/ 774928 w 853632"/>
              <a:gd name="connsiteY15" fmla="*/ 273874 h 692974"/>
              <a:gd name="connsiteX16" fmla="*/ 717778 w 853632"/>
              <a:gd name="connsiteY16" fmla="*/ 254824 h 692974"/>
              <a:gd name="connsiteX17" fmla="*/ 622528 w 853632"/>
              <a:gd name="connsiteY17" fmla="*/ 159574 h 692974"/>
              <a:gd name="connsiteX18" fmla="*/ 565378 w 853632"/>
              <a:gd name="connsiteY18" fmla="*/ 102424 h 692974"/>
              <a:gd name="connsiteX19" fmla="*/ 489178 w 853632"/>
              <a:gd name="connsiteY19" fmla="*/ 45274 h 69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632" h="692974">
                <a:moveTo>
                  <a:pt x="489178" y="45274"/>
                </a:moveTo>
                <a:lnTo>
                  <a:pt x="489178" y="45274"/>
                </a:lnTo>
                <a:cubicBezTo>
                  <a:pt x="381423" y="33301"/>
                  <a:pt x="299914" y="0"/>
                  <a:pt x="203428" y="64324"/>
                </a:cubicBezTo>
                <a:lnTo>
                  <a:pt x="89128" y="140524"/>
                </a:lnTo>
                <a:cubicBezTo>
                  <a:pt x="33119" y="224538"/>
                  <a:pt x="0" y="248018"/>
                  <a:pt x="70078" y="388174"/>
                </a:cubicBezTo>
                <a:cubicBezTo>
                  <a:pt x="90556" y="429130"/>
                  <a:pt x="146278" y="438974"/>
                  <a:pt x="184378" y="464374"/>
                </a:cubicBezTo>
                <a:cubicBezTo>
                  <a:pt x="348162" y="573563"/>
                  <a:pt x="140937" y="442654"/>
                  <a:pt x="298678" y="521524"/>
                </a:cubicBezTo>
                <a:cubicBezTo>
                  <a:pt x="319156" y="531763"/>
                  <a:pt x="335350" y="549385"/>
                  <a:pt x="355828" y="559624"/>
                </a:cubicBezTo>
                <a:cubicBezTo>
                  <a:pt x="373789" y="568604"/>
                  <a:pt x="395017" y="569694"/>
                  <a:pt x="412978" y="578674"/>
                </a:cubicBezTo>
                <a:cubicBezTo>
                  <a:pt x="433456" y="588913"/>
                  <a:pt x="449206" y="607475"/>
                  <a:pt x="470128" y="616774"/>
                </a:cubicBezTo>
                <a:cubicBezTo>
                  <a:pt x="506828" y="633085"/>
                  <a:pt x="546328" y="642174"/>
                  <a:pt x="584428" y="654874"/>
                </a:cubicBezTo>
                <a:cubicBezTo>
                  <a:pt x="666416" y="682203"/>
                  <a:pt x="622097" y="669054"/>
                  <a:pt x="717778" y="692974"/>
                </a:cubicBezTo>
                <a:cubicBezTo>
                  <a:pt x="749528" y="686624"/>
                  <a:pt x="784915" y="689988"/>
                  <a:pt x="813028" y="673924"/>
                </a:cubicBezTo>
                <a:cubicBezTo>
                  <a:pt x="832907" y="662565"/>
                  <a:pt x="849605" y="639619"/>
                  <a:pt x="851128" y="616774"/>
                </a:cubicBezTo>
                <a:cubicBezTo>
                  <a:pt x="853632" y="579220"/>
                  <a:pt x="850160" y="405288"/>
                  <a:pt x="813028" y="331024"/>
                </a:cubicBezTo>
                <a:cubicBezTo>
                  <a:pt x="802789" y="310546"/>
                  <a:pt x="792806" y="288177"/>
                  <a:pt x="774928" y="273874"/>
                </a:cubicBezTo>
                <a:cubicBezTo>
                  <a:pt x="759248" y="261330"/>
                  <a:pt x="736828" y="261174"/>
                  <a:pt x="717778" y="254824"/>
                </a:cubicBezTo>
                <a:cubicBezTo>
                  <a:pt x="647928" y="150049"/>
                  <a:pt x="717778" y="238949"/>
                  <a:pt x="622528" y="159574"/>
                </a:cubicBezTo>
                <a:cubicBezTo>
                  <a:pt x="601832" y="142327"/>
                  <a:pt x="587794" y="117368"/>
                  <a:pt x="565378" y="102424"/>
                </a:cubicBezTo>
                <a:cubicBezTo>
                  <a:pt x="434039" y="14865"/>
                  <a:pt x="501878" y="54799"/>
                  <a:pt x="489178" y="45274"/>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34"/>
          <p:cNvSpPr/>
          <p:nvPr/>
        </p:nvSpPr>
        <p:spPr>
          <a:xfrm>
            <a:off x="5865492" y="5727700"/>
            <a:ext cx="225656" cy="711200"/>
          </a:xfrm>
          <a:custGeom>
            <a:avLst/>
            <a:gdLst>
              <a:gd name="connsiteX0" fmla="*/ 179708 w 225656"/>
              <a:gd name="connsiteY0" fmla="*/ 0 h 711200"/>
              <a:gd name="connsiteX1" fmla="*/ 179708 w 225656"/>
              <a:gd name="connsiteY1" fmla="*/ 0 h 711200"/>
              <a:gd name="connsiteX2" fmla="*/ 103508 w 225656"/>
              <a:gd name="connsiteY2" fmla="*/ 88900 h 711200"/>
              <a:gd name="connsiteX3" fmla="*/ 65408 w 225656"/>
              <a:gd name="connsiteY3" fmla="*/ 101600 h 711200"/>
              <a:gd name="connsiteX4" fmla="*/ 27308 w 225656"/>
              <a:gd name="connsiteY4" fmla="*/ 127000 h 711200"/>
              <a:gd name="connsiteX5" fmla="*/ 1908 w 225656"/>
              <a:gd name="connsiteY5" fmla="*/ 203200 h 711200"/>
              <a:gd name="connsiteX6" fmla="*/ 14608 w 225656"/>
              <a:gd name="connsiteY6" fmla="*/ 381000 h 711200"/>
              <a:gd name="connsiteX7" fmla="*/ 52708 w 225656"/>
              <a:gd name="connsiteY7" fmla="*/ 520700 h 711200"/>
              <a:gd name="connsiteX8" fmla="*/ 65408 w 225656"/>
              <a:gd name="connsiteY8" fmla="*/ 558800 h 711200"/>
              <a:gd name="connsiteX9" fmla="*/ 90808 w 225656"/>
              <a:gd name="connsiteY9" fmla="*/ 635000 h 711200"/>
              <a:gd name="connsiteX10" fmla="*/ 103508 w 225656"/>
              <a:gd name="connsiteY10" fmla="*/ 673100 h 711200"/>
              <a:gd name="connsiteX11" fmla="*/ 128908 w 225656"/>
              <a:gd name="connsiteY11" fmla="*/ 711200 h 711200"/>
              <a:gd name="connsiteX12" fmla="*/ 217808 w 225656"/>
              <a:gd name="connsiteY12" fmla="*/ 673100 h 711200"/>
              <a:gd name="connsiteX13" fmla="*/ 205108 w 225656"/>
              <a:gd name="connsiteY13" fmla="*/ 342900 h 711200"/>
              <a:gd name="connsiteX14" fmla="*/ 192408 w 225656"/>
              <a:gd name="connsiteY14" fmla="*/ 254000 h 711200"/>
              <a:gd name="connsiteX15" fmla="*/ 179708 w 225656"/>
              <a:gd name="connsiteY1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656" h="711200">
                <a:moveTo>
                  <a:pt x="179708" y="0"/>
                </a:moveTo>
                <a:lnTo>
                  <a:pt x="179708" y="0"/>
                </a:lnTo>
                <a:cubicBezTo>
                  <a:pt x="154308" y="29633"/>
                  <a:pt x="132679" y="62970"/>
                  <a:pt x="103508" y="88900"/>
                </a:cubicBezTo>
                <a:cubicBezTo>
                  <a:pt x="93502" y="97794"/>
                  <a:pt x="77382" y="95613"/>
                  <a:pt x="65408" y="101600"/>
                </a:cubicBezTo>
                <a:cubicBezTo>
                  <a:pt x="51756" y="108426"/>
                  <a:pt x="40008" y="118533"/>
                  <a:pt x="27308" y="127000"/>
                </a:cubicBezTo>
                <a:cubicBezTo>
                  <a:pt x="18841" y="152400"/>
                  <a:pt x="0" y="176494"/>
                  <a:pt x="1908" y="203200"/>
                </a:cubicBezTo>
                <a:cubicBezTo>
                  <a:pt x="6141" y="262467"/>
                  <a:pt x="8388" y="321909"/>
                  <a:pt x="14608" y="381000"/>
                </a:cubicBezTo>
                <a:cubicBezTo>
                  <a:pt x="20131" y="433472"/>
                  <a:pt x="35896" y="470265"/>
                  <a:pt x="52708" y="520700"/>
                </a:cubicBezTo>
                <a:lnTo>
                  <a:pt x="65408" y="558800"/>
                </a:lnTo>
                <a:lnTo>
                  <a:pt x="90808" y="635000"/>
                </a:lnTo>
                <a:cubicBezTo>
                  <a:pt x="95041" y="647700"/>
                  <a:pt x="96082" y="661961"/>
                  <a:pt x="103508" y="673100"/>
                </a:cubicBezTo>
                <a:lnTo>
                  <a:pt x="128908" y="711200"/>
                </a:lnTo>
                <a:cubicBezTo>
                  <a:pt x="136163" y="709386"/>
                  <a:pt x="216213" y="695425"/>
                  <a:pt x="217808" y="673100"/>
                </a:cubicBezTo>
                <a:cubicBezTo>
                  <a:pt x="225656" y="563232"/>
                  <a:pt x="211771" y="452846"/>
                  <a:pt x="205108" y="342900"/>
                </a:cubicBezTo>
                <a:cubicBezTo>
                  <a:pt x="203297" y="313021"/>
                  <a:pt x="193516" y="283914"/>
                  <a:pt x="192408" y="254000"/>
                </a:cubicBezTo>
                <a:cubicBezTo>
                  <a:pt x="189274" y="169391"/>
                  <a:pt x="181825" y="42333"/>
                  <a:pt x="179708" y="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orme libre 38"/>
          <p:cNvSpPr/>
          <p:nvPr/>
        </p:nvSpPr>
        <p:spPr>
          <a:xfrm>
            <a:off x="1562100" y="4038600"/>
            <a:ext cx="571057" cy="1159205"/>
          </a:xfrm>
          <a:custGeom>
            <a:avLst/>
            <a:gdLst>
              <a:gd name="connsiteX0" fmla="*/ 177800 w 571057"/>
              <a:gd name="connsiteY0" fmla="*/ 0 h 1159205"/>
              <a:gd name="connsiteX1" fmla="*/ 177800 w 571057"/>
              <a:gd name="connsiteY1" fmla="*/ 0 h 1159205"/>
              <a:gd name="connsiteX2" fmla="*/ 190500 w 571057"/>
              <a:gd name="connsiteY2" fmla="*/ 228600 h 1159205"/>
              <a:gd name="connsiteX3" fmla="*/ 190500 w 571057"/>
              <a:gd name="connsiteY3" fmla="*/ 393700 h 1159205"/>
              <a:gd name="connsiteX4" fmla="*/ 152400 w 571057"/>
              <a:gd name="connsiteY4" fmla="*/ 520700 h 1159205"/>
              <a:gd name="connsiteX5" fmla="*/ 139700 w 571057"/>
              <a:gd name="connsiteY5" fmla="*/ 558800 h 1159205"/>
              <a:gd name="connsiteX6" fmla="*/ 127000 w 571057"/>
              <a:gd name="connsiteY6" fmla="*/ 596900 h 1159205"/>
              <a:gd name="connsiteX7" fmla="*/ 114300 w 571057"/>
              <a:gd name="connsiteY7" fmla="*/ 711200 h 1159205"/>
              <a:gd name="connsiteX8" fmla="*/ 63500 w 571057"/>
              <a:gd name="connsiteY8" fmla="*/ 825500 h 1159205"/>
              <a:gd name="connsiteX9" fmla="*/ 50800 w 571057"/>
              <a:gd name="connsiteY9" fmla="*/ 863600 h 1159205"/>
              <a:gd name="connsiteX10" fmla="*/ 38100 w 571057"/>
              <a:gd name="connsiteY10" fmla="*/ 1016000 h 1159205"/>
              <a:gd name="connsiteX11" fmla="*/ 12700 w 571057"/>
              <a:gd name="connsiteY11" fmla="*/ 1092200 h 1159205"/>
              <a:gd name="connsiteX12" fmla="*/ 0 w 571057"/>
              <a:gd name="connsiteY12" fmla="*/ 1130300 h 1159205"/>
              <a:gd name="connsiteX13" fmla="*/ 38100 w 571057"/>
              <a:gd name="connsiteY13" fmla="*/ 1155700 h 1159205"/>
              <a:gd name="connsiteX14" fmla="*/ 114300 w 571057"/>
              <a:gd name="connsiteY14" fmla="*/ 1117600 h 1159205"/>
              <a:gd name="connsiteX15" fmla="*/ 152400 w 571057"/>
              <a:gd name="connsiteY15" fmla="*/ 1041400 h 1159205"/>
              <a:gd name="connsiteX16" fmla="*/ 190500 w 571057"/>
              <a:gd name="connsiteY16" fmla="*/ 1028700 h 1159205"/>
              <a:gd name="connsiteX17" fmla="*/ 342900 w 571057"/>
              <a:gd name="connsiteY17" fmla="*/ 952500 h 1159205"/>
              <a:gd name="connsiteX18" fmla="*/ 381000 w 571057"/>
              <a:gd name="connsiteY18" fmla="*/ 939800 h 1159205"/>
              <a:gd name="connsiteX19" fmla="*/ 419100 w 571057"/>
              <a:gd name="connsiteY19" fmla="*/ 927100 h 1159205"/>
              <a:gd name="connsiteX20" fmla="*/ 533400 w 571057"/>
              <a:gd name="connsiteY20" fmla="*/ 863600 h 1159205"/>
              <a:gd name="connsiteX21" fmla="*/ 533400 w 571057"/>
              <a:gd name="connsiteY21" fmla="*/ 558800 h 1159205"/>
              <a:gd name="connsiteX22" fmla="*/ 495300 w 571057"/>
              <a:gd name="connsiteY22" fmla="*/ 546100 h 1159205"/>
              <a:gd name="connsiteX23" fmla="*/ 419100 w 571057"/>
              <a:gd name="connsiteY23" fmla="*/ 508000 h 1159205"/>
              <a:gd name="connsiteX24" fmla="*/ 355600 w 571057"/>
              <a:gd name="connsiteY24" fmla="*/ 457200 h 1159205"/>
              <a:gd name="connsiteX25" fmla="*/ 317500 w 571057"/>
              <a:gd name="connsiteY25" fmla="*/ 381000 h 1159205"/>
              <a:gd name="connsiteX26" fmla="*/ 292100 w 571057"/>
              <a:gd name="connsiteY26" fmla="*/ 342900 h 1159205"/>
              <a:gd name="connsiteX27" fmla="*/ 266700 w 571057"/>
              <a:gd name="connsiteY27" fmla="*/ 266700 h 1159205"/>
              <a:gd name="connsiteX28" fmla="*/ 228600 w 571057"/>
              <a:gd name="connsiteY28" fmla="*/ 190500 h 1159205"/>
              <a:gd name="connsiteX29" fmla="*/ 203200 w 571057"/>
              <a:gd name="connsiteY29" fmla="*/ 152400 h 1159205"/>
              <a:gd name="connsiteX30" fmla="*/ 177800 w 571057"/>
              <a:gd name="connsiteY30" fmla="*/ 0 h 115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057" h="1159205">
                <a:moveTo>
                  <a:pt x="177800" y="0"/>
                </a:moveTo>
                <a:lnTo>
                  <a:pt x="177800" y="0"/>
                </a:lnTo>
                <a:cubicBezTo>
                  <a:pt x="182033" y="76200"/>
                  <a:pt x="183889" y="152569"/>
                  <a:pt x="190500" y="228600"/>
                </a:cubicBezTo>
                <a:cubicBezTo>
                  <a:pt x="201579" y="356005"/>
                  <a:pt x="219024" y="222555"/>
                  <a:pt x="190500" y="393700"/>
                </a:cubicBezTo>
                <a:cubicBezTo>
                  <a:pt x="184102" y="432087"/>
                  <a:pt x="163692" y="486825"/>
                  <a:pt x="152400" y="520700"/>
                </a:cubicBezTo>
                <a:lnTo>
                  <a:pt x="139700" y="558800"/>
                </a:lnTo>
                <a:lnTo>
                  <a:pt x="127000" y="596900"/>
                </a:lnTo>
                <a:cubicBezTo>
                  <a:pt x="122767" y="635000"/>
                  <a:pt x="121818" y="673610"/>
                  <a:pt x="114300" y="711200"/>
                </a:cubicBezTo>
                <a:cubicBezTo>
                  <a:pt x="92457" y="820416"/>
                  <a:pt x="98972" y="754556"/>
                  <a:pt x="63500" y="825500"/>
                </a:cubicBezTo>
                <a:cubicBezTo>
                  <a:pt x="57513" y="837474"/>
                  <a:pt x="55033" y="850900"/>
                  <a:pt x="50800" y="863600"/>
                </a:cubicBezTo>
                <a:cubicBezTo>
                  <a:pt x="46567" y="914400"/>
                  <a:pt x="46480" y="965718"/>
                  <a:pt x="38100" y="1016000"/>
                </a:cubicBezTo>
                <a:cubicBezTo>
                  <a:pt x="33698" y="1042410"/>
                  <a:pt x="21167" y="1066800"/>
                  <a:pt x="12700" y="1092200"/>
                </a:cubicBezTo>
                <a:lnTo>
                  <a:pt x="0" y="1130300"/>
                </a:lnTo>
                <a:cubicBezTo>
                  <a:pt x="12700" y="1138767"/>
                  <a:pt x="23044" y="1153191"/>
                  <a:pt x="38100" y="1155700"/>
                </a:cubicBezTo>
                <a:cubicBezTo>
                  <a:pt x="59132" y="1159205"/>
                  <a:pt x="101032" y="1126445"/>
                  <a:pt x="114300" y="1117600"/>
                </a:cubicBezTo>
                <a:cubicBezTo>
                  <a:pt x="122666" y="1092501"/>
                  <a:pt x="130019" y="1059305"/>
                  <a:pt x="152400" y="1041400"/>
                </a:cubicBezTo>
                <a:cubicBezTo>
                  <a:pt x="162853" y="1033037"/>
                  <a:pt x="178798" y="1035201"/>
                  <a:pt x="190500" y="1028700"/>
                </a:cubicBezTo>
                <a:cubicBezTo>
                  <a:pt x="338216" y="946636"/>
                  <a:pt x="194554" y="1001949"/>
                  <a:pt x="342900" y="952500"/>
                </a:cubicBezTo>
                <a:lnTo>
                  <a:pt x="381000" y="939800"/>
                </a:lnTo>
                <a:cubicBezTo>
                  <a:pt x="393700" y="935567"/>
                  <a:pt x="407961" y="934526"/>
                  <a:pt x="419100" y="927100"/>
                </a:cubicBezTo>
                <a:cubicBezTo>
                  <a:pt x="506439" y="868874"/>
                  <a:pt x="466340" y="885953"/>
                  <a:pt x="533400" y="863600"/>
                </a:cubicBezTo>
                <a:cubicBezTo>
                  <a:pt x="570586" y="752041"/>
                  <a:pt x="571057" y="765912"/>
                  <a:pt x="533400" y="558800"/>
                </a:cubicBezTo>
                <a:cubicBezTo>
                  <a:pt x="531005" y="545629"/>
                  <a:pt x="507274" y="552087"/>
                  <a:pt x="495300" y="546100"/>
                </a:cubicBezTo>
                <a:cubicBezTo>
                  <a:pt x="396823" y="496861"/>
                  <a:pt x="514865" y="539922"/>
                  <a:pt x="419100" y="508000"/>
                </a:cubicBezTo>
                <a:cubicBezTo>
                  <a:pt x="346307" y="398811"/>
                  <a:pt x="443234" y="527307"/>
                  <a:pt x="355600" y="457200"/>
                </a:cubicBezTo>
                <a:cubicBezTo>
                  <a:pt x="325270" y="432936"/>
                  <a:pt x="332838" y="411676"/>
                  <a:pt x="317500" y="381000"/>
                </a:cubicBezTo>
                <a:cubicBezTo>
                  <a:pt x="310674" y="367348"/>
                  <a:pt x="298299" y="356848"/>
                  <a:pt x="292100" y="342900"/>
                </a:cubicBezTo>
                <a:cubicBezTo>
                  <a:pt x="281226" y="318434"/>
                  <a:pt x="281552" y="288977"/>
                  <a:pt x="266700" y="266700"/>
                </a:cubicBezTo>
                <a:cubicBezTo>
                  <a:pt x="193907" y="157511"/>
                  <a:pt x="281180" y="295660"/>
                  <a:pt x="228600" y="190500"/>
                </a:cubicBezTo>
                <a:cubicBezTo>
                  <a:pt x="221774" y="176848"/>
                  <a:pt x="205217" y="167530"/>
                  <a:pt x="203200" y="152400"/>
                </a:cubicBezTo>
                <a:cubicBezTo>
                  <a:pt x="196486" y="102046"/>
                  <a:pt x="182033" y="25400"/>
                  <a:pt x="177800" y="0"/>
                </a:cubicBez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47"/>
          <p:cNvSpPr/>
          <p:nvPr/>
        </p:nvSpPr>
        <p:spPr>
          <a:xfrm>
            <a:off x="545454" y="365535"/>
            <a:ext cx="4177202" cy="3882615"/>
          </a:xfrm>
          <a:custGeom>
            <a:avLst/>
            <a:gdLst>
              <a:gd name="connsiteX0" fmla="*/ 540396 w 4177202"/>
              <a:gd name="connsiteY0" fmla="*/ 1577565 h 3882615"/>
              <a:gd name="connsiteX1" fmla="*/ 540396 w 4177202"/>
              <a:gd name="connsiteY1" fmla="*/ 1577565 h 3882615"/>
              <a:gd name="connsiteX2" fmla="*/ 407046 w 4177202"/>
              <a:gd name="connsiteY2" fmla="*/ 1463265 h 3882615"/>
              <a:gd name="connsiteX3" fmla="*/ 64146 w 4177202"/>
              <a:gd name="connsiteY3" fmla="*/ 1634715 h 3882615"/>
              <a:gd name="connsiteX4" fmla="*/ 102246 w 4177202"/>
              <a:gd name="connsiteY4" fmla="*/ 1691865 h 3882615"/>
              <a:gd name="connsiteX5" fmla="*/ 121296 w 4177202"/>
              <a:gd name="connsiteY5" fmla="*/ 1901415 h 3882615"/>
              <a:gd name="connsiteX6" fmla="*/ 273696 w 4177202"/>
              <a:gd name="connsiteY6" fmla="*/ 1920465 h 3882615"/>
              <a:gd name="connsiteX7" fmla="*/ 387996 w 4177202"/>
              <a:gd name="connsiteY7" fmla="*/ 1977615 h 3882615"/>
              <a:gd name="connsiteX8" fmla="*/ 426096 w 4177202"/>
              <a:gd name="connsiteY8" fmla="*/ 2034765 h 3882615"/>
              <a:gd name="connsiteX9" fmla="*/ 483246 w 4177202"/>
              <a:gd name="connsiteY9" fmla="*/ 2053815 h 3882615"/>
              <a:gd name="connsiteX10" fmla="*/ 559446 w 4177202"/>
              <a:gd name="connsiteY10" fmla="*/ 2091915 h 3882615"/>
              <a:gd name="connsiteX11" fmla="*/ 692796 w 4177202"/>
              <a:gd name="connsiteY11" fmla="*/ 2130015 h 3882615"/>
              <a:gd name="connsiteX12" fmla="*/ 749946 w 4177202"/>
              <a:gd name="connsiteY12" fmla="*/ 2168115 h 3882615"/>
              <a:gd name="connsiteX13" fmla="*/ 788046 w 4177202"/>
              <a:gd name="connsiteY13" fmla="*/ 2225265 h 3882615"/>
              <a:gd name="connsiteX14" fmla="*/ 845196 w 4177202"/>
              <a:gd name="connsiteY14" fmla="*/ 2263365 h 3882615"/>
              <a:gd name="connsiteX15" fmla="*/ 864246 w 4177202"/>
              <a:gd name="connsiteY15" fmla="*/ 2320515 h 3882615"/>
              <a:gd name="connsiteX16" fmla="*/ 978546 w 4177202"/>
              <a:gd name="connsiteY16" fmla="*/ 2301465 h 3882615"/>
              <a:gd name="connsiteX17" fmla="*/ 1035696 w 4177202"/>
              <a:gd name="connsiteY17" fmla="*/ 2263365 h 3882615"/>
              <a:gd name="connsiteX18" fmla="*/ 1092846 w 4177202"/>
              <a:gd name="connsiteY18" fmla="*/ 2244315 h 3882615"/>
              <a:gd name="connsiteX19" fmla="*/ 1149996 w 4177202"/>
              <a:gd name="connsiteY19" fmla="*/ 2263365 h 3882615"/>
              <a:gd name="connsiteX20" fmla="*/ 1149996 w 4177202"/>
              <a:gd name="connsiteY20" fmla="*/ 2530065 h 3882615"/>
              <a:gd name="connsiteX21" fmla="*/ 1130946 w 4177202"/>
              <a:gd name="connsiteY21" fmla="*/ 2587215 h 3882615"/>
              <a:gd name="connsiteX22" fmla="*/ 1073796 w 4177202"/>
              <a:gd name="connsiteY22" fmla="*/ 2606265 h 3882615"/>
              <a:gd name="connsiteX23" fmla="*/ 1016646 w 4177202"/>
              <a:gd name="connsiteY23" fmla="*/ 2644365 h 3882615"/>
              <a:gd name="connsiteX24" fmla="*/ 997596 w 4177202"/>
              <a:gd name="connsiteY24" fmla="*/ 2834865 h 3882615"/>
              <a:gd name="connsiteX25" fmla="*/ 1054746 w 4177202"/>
              <a:gd name="connsiteY25" fmla="*/ 2853915 h 3882615"/>
              <a:gd name="connsiteX26" fmla="*/ 1169046 w 4177202"/>
              <a:gd name="connsiteY26" fmla="*/ 2930115 h 3882615"/>
              <a:gd name="connsiteX27" fmla="*/ 1245246 w 4177202"/>
              <a:gd name="connsiteY27" fmla="*/ 3044415 h 3882615"/>
              <a:gd name="connsiteX28" fmla="*/ 1283346 w 4177202"/>
              <a:gd name="connsiteY28" fmla="*/ 3101565 h 3882615"/>
              <a:gd name="connsiteX29" fmla="*/ 1321446 w 4177202"/>
              <a:gd name="connsiteY29" fmla="*/ 3311115 h 3882615"/>
              <a:gd name="connsiteX30" fmla="*/ 1340496 w 4177202"/>
              <a:gd name="connsiteY30" fmla="*/ 3501615 h 3882615"/>
              <a:gd name="connsiteX31" fmla="*/ 1416696 w 4177202"/>
              <a:gd name="connsiteY31" fmla="*/ 3615915 h 3882615"/>
              <a:gd name="connsiteX32" fmla="*/ 1454796 w 4177202"/>
              <a:gd name="connsiteY32" fmla="*/ 3673065 h 3882615"/>
              <a:gd name="connsiteX33" fmla="*/ 1492896 w 4177202"/>
              <a:gd name="connsiteY33" fmla="*/ 3730215 h 3882615"/>
              <a:gd name="connsiteX34" fmla="*/ 1550046 w 4177202"/>
              <a:gd name="connsiteY34" fmla="*/ 3749265 h 3882615"/>
              <a:gd name="connsiteX35" fmla="*/ 1626246 w 4177202"/>
              <a:gd name="connsiteY35" fmla="*/ 3844515 h 3882615"/>
              <a:gd name="connsiteX36" fmla="*/ 1740546 w 4177202"/>
              <a:gd name="connsiteY36" fmla="*/ 3882615 h 3882615"/>
              <a:gd name="connsiteX37" fmla="*/ 1854846 w 4177202"/>
              <a:gd name="connsiteY37" fmla="*/ 3825465 h 3882615"/>
              <a:gd name="connsiteX38" fmla="*/ 1873896 w 4177202"/>
              <a:gd name="connsiteY38" fmla="*/ 3692115 h 3882615"/>
              <a:gd name="connsiteX39" fmla="*/ 1950096 w 4177202"/>
              <a:gd name="connsiteY39" fmla="*/ 3577815 h 3882615"/>
              <a:gd name="connsiteX40" fmla="*/ 2045346 w 4177202"/>
              <a:gd name="connsiteY40" fmla="*/ 3368265 h 3882615"/>
              <a:gd name="connsiteX41" fmla="*/ 2159646 w 4177202"/>
              <a:gd name="connsiteY41" fmla="*/ 3292065 h 3882615"/>
              <a:gd name="connsiteX42" fmla="*/ 2273946 w 4177202"/>
              <a:gd name="connsiteY42" fmla="*/ 2987265 h 3882615"/>
              <a:gd name="connsiteX43" fmla="*/ 2312046 w 4177202"/>
              <a:gd name="connsiteY43" fmla="*/ 2930115 h 3882615"/>
              <a:gd name="connsiteX44" fmla="*/ 2331096 w 4177202"/>
              <a:gd name="connsiteY44" fmla="*/ 2872965 h 3882615"/>
              <a:gd name="connsiteX45" fmla="*/ 2388246 w 4177202"/>
              <a:gd name="connsiteY45" fmla="*/ 2853915 h 3882615"/>
              <a:gd name="connsiteX46" fmla="*/ 2426346 w 4177202"/>
              <a:gd name="connsiteY46" fmla="*/ 2796765 h 3882615"/>
              <a:gd name="connsiteX47" fmla="*/ 2521596 w 4177202"/>
              <a:gd name="connsiteY47" fmla="*/ 2625315 h 3882615"/>
              <a:gd name="connsiteX48" fmla="*/ 2635896 w 4177202"/>
              <a:gd name="connsiteY48" fmla="*/ 2568165 h 3882615"/>
              <a:gd name="connsiteX49" fmla="*/ 2750196 w 4177202"/>
              <a:gd name="connsiteY49" fmla="*/ 2511015 h 3882615"/>
              <a:gd name="connsiteX50" fmla="*/ 3035946 w 4177202"/>
              <a:gd name="connsiteY50" fmla="*/ 2491965 h 3882615"/>
              <a:gd name="connsiteX51" fmla="*/ 3169296 w 4177202"/>
              <a:gd name="connsiteY51" fmla="*/ 2472915 h 3882615"/>
              <a:gd name="connsiteX52" fmla="*/ 3283596 w 4177202"/>
              <a:gd name="connsiteY52" fmla="*/ 2453865 h 3882615"/>
              <a:gd name="connsiteX53" fmla="*/ 3645546 w 4177202"/>
              <a:gd name="connsiteY53" fmla="*/ 2415765 h 3882615"/>
              <a:gd name="connsiteX54" fmla="*/ 3702696 w 4177202"/>
              <a:gd name="connsiteY54" fmla="*/ 2377665 h 3882615"/>
              <a:gd name="connsiteX55" fmla="*/ 3759846 w 4177202"/>
              <a:gd name="connsiteY55" fmla="*/ 2358615 h 3882615"/>
              <a:gd name="connsiteX56" fmla="*/ 3874146 w 4177202"/>
              <a:gd name="connsiteY56" fmla="*/ 2282415 h 3882615"/>
              <a:gd name="connsiteX57" fmla="*/ 3931296 w 4177202"/>
              <a:gd name="connsiteY57" fmla="*/ 2244315 h 3882615"/>
              <a:gd name="connsiteX58" fmla="*/ 3969396 w 4177202"/>
              <a:gd name="connsiteY58" fmla="*/ 2130015 h 3882615"/>
              <a:gd name="connsiteX59" fmla="*/ 4007496 w 4177202"/>
              <a:gd name="connsiteY59" fmla="*/ 2072865 h 3882615"/>
              <a:gd name="connsiteX60" fmla="*/ 4064646 w 4177202"/>
              <a:gd name="connsiteY60" fmla="*/ 1844265 h 3882615"/>
              <a:gd name="connsiteX61" fmla="*/ 4083696 w 4177202"/>
              <a:gd name="connsiteY61" fmla="*/ 1787115 h 3882615"/>
              <a:gd name="connsiteX62" fmla="*/ 4121796 w 4177202"/>
              <a:gd name="connsiteY62" fmla="*/ 1634715 h 3882615"/>
              <a:gd name="connsiteX63" fmla="*/ 4159896 w 4177202"/>
              <a:gd name="connsiteY63" fmla="*/ 1520415 h 3882615"/>
              <a:gd name="connsiteX64" fmla="*/ 4140846 w 4177202"/>
              <a:gd name="connsiteY64" fmla="*/ 1101315 h 3882615"/>
              <a:gd name="connsiteX65" fmla="*/ 4026546 w 4177202"/>
              <a:gd name="connsiteY65" fmla="*/ 1025115 h 3882615"/>
              <a:gd name="connsiteX66" fmla="*/ 3855096 w 4177202"/>
              <a:gd name="connsiteY66" fmla="*/ 967965 h 3882615"/>
              <a:gd name="connsiteX67" fmla="*/ 3797946 w 4177202"/>
              <a:gd name="connsiteY67" fmla="*/ 948915 h 3882615"/>
              <a:gd name="connsiteX68" fmla="*/ 3588396 w 4177202"/>
              <a:gd name="connsiteY68" fmla="*/ 929865 h 3882615"/>
              <a:gd name="connsiteX69" fmla="*/ 3512196 w 4177202"/>
              <a:gd name="connsiteY69" fmla="*/ 910815 h 3882615"/>
              <a:gd name="connsiteX70" fmla="*/ 3397896 w 4177202"/>
              <a:gd name="connsiteY70" fmla="*/ 872715 h 3882615"/>
              <a:gd name="connsiteX71" fmla="*/ 3359796 w 4177202"/>
              <a:gd name="connsiteY71" fmla="*/ 815565 h 3882615"/>
              <a:gd name="connsiteX72" fmla="*/ 3245496 w 4177202"/>
              <a:gd name="connsiteY72" fmla="*/ 739365 h 3882615"/>
              <a:gd name="connsiteX73" fmla="*/ 3207396 w 4177202"/>
              <a:gd name="connsiteY73" fmla="*/ 682215 h 3882615"/>
              <a:gd name="connsiteX74" fmla="*/ 3093096 w 4177202"/>
              <a:gd name="connsiteY74" fmla="*/ 644115 h 3882615"/>
              <a:gd name="connsiteX75" fmla="*/ 2940696 w 4177202"/>
              <a:gd name="connsiteY75" fmla="*/ 510765 h 3882615"/>
              <a:gd name="connsiteX76" fmla="*/ 2883546 w 4177202"/>
              <a:gd name="connsiteY76" fmla="*/ 472665 h 3882615"/>
              <a:gd name="connsiteX77" fmla="*/ 2826396 w 4177202"/>
              <a:gd name="connsiteY77" fmla="*/ 434565 h 3882615"/>
              <a:gd name="connsiteX78" fmla="*/ 2712096 w 4177202"/>
              <a:gd name="connsiteY78" fmla="*/ 396465 h 3882615"/>
              <a:gd name="connsiteX79" fmla="*/ 2654946 w 4177202"/>
              <a:gd name="connsiteY79" fmla="*/ 377415 h 3882615"/>
              <a:gd name="connsiteX80" fmla="*/ 2597796 w 4177202"/>
              <a:gd name="connsiteY80" fmla="*/ 339315 h 3882615"/>
              <a:gd name="connsiteX81" fmla="*/ 2540646 w 4177202"/>
              <a:gd name="connsiteY81" fmla="*/ 167865 h 3882615"/>
              <a:gd name="connsiteX82" fmla="*/ 2464446 w 4177202"/>
              <a:gd name="connsiteY82" fmla="*/ 15465 h 3882615"/>
              <a:gd name="connsiteX83" fmla="*/ 2407296 w 4177202"/>
              <a:gd name="connsiteY83" fmla="*/ 53565 h 3882615"/>
              <a:gd name="connsiteX84" fmla="*/ 2388246 w 4177202"/>
              <a:gd name="connsiteY84" fmla="*/ 358365 h 3882615"/>
              <a:gd name="connsiteX85" fmla="*/ 2369196 w 4177202"/>
              <a:gd name="connsiteY85" fmla="*/ 567915 h 3882615"/>
              <a:gd name="connsiteX86" fmla="*/ 2312046 w 4177202"/>
              <a:gd name="connsiteY86" fmla="*/ 606015 h 3882615"/>
              <a:gd name="connsiteX87" fmla="*/ 2140596 w 4177202"/>
              <a:gd name="connsiteY87" fmla="*/ 682215 h 3882615"/>
              <a:gd name="connsiteX88" fmla="*/ 2102496 w 4177202"/>
              <a:gd name="connsiteY88" fmla="*/ 739365 h 3882615"/>
              <a:gd name="connsiteX89" fmla="*/ 2045346 w 4177202"/>
              <a:gd name="connsiteY89" fmla="*/ 758415 h 3882615"/>
              <a:gd name="connsiteX90" fmla="*/ 1988196 w 4177202"/>
              <a:gd name="connsiteY90" fmla="*/ 796515 h 3882615"/>
              <a:gd name="connsiteX91" fmla="*/ 1911996 w 4177202"/>
              <a:gd name="connsiteY91" fmla="*/ 910815 h 3882615"/>
              <a:gd name="connsiteX92" fmla="*/ 1816746 w 4177202"/>
              <a:gd name="connsiteY92" fmla="*/ 1063215 h 3882615"/>
              <a:gd name="connsiteX93" fmla="*/ 1645296 w 4177202"/>
              <a:gd name="connsiteY93" fmla="*/ 1120365 h 3882615"/>
              <a:gd name="connsiteX94" fmla="*/ 1588146 w 4177202"/>
              <a:gd name="connsiteY94" fmla="*/ 1139415 h 3882615"/>
              <a:gd name="connsiteX95" fmla="*/ 1302396 w 4177202"/>
              <a:gd name="connsiteY95" fmla="*/ 1120365 h 3882615"/>
              <a:gd name="connsiteX96" fmla="*/ 1169046 w 4177202"/>
              <a:gd name="connsiteY96" fmla="*/ 987015 h 3882615"/>
              <a:gd name="connsiteX97" fmla="*/ 1149996 w 4177202"/>
              <a:gd name="connsiteY97" fmla="*/ 929865 h 3882615"/>
              <a:gd name="connsiteX98" fmla="*/ 1111896 w 4177202"/>
              <a:gd name="connsiteY98" fmla="*/ 872715 h 3882615"/>
              <a:gd name="connsiteX99" fmla="*/ 1130946 w 4177202"/>
              <a:gd name="connsiteY99" fmla="*/ 1006065 h 3882615"/>
              <a:gd name="connsiteX100" fmla="*/ 1169046 w 4177202"/>
              <a:gd name="connsiteY100" fmla="*/ 1120365 h 3882615"/>
              <a:gd name="connsiteX101" fmla="*/ 1188096 w 4177202"/>
              <a:gd name="connsiteY101" fmla="*/ 1482315 h 3882615"/>
              <a:gd name="connsiteX102" fmla="*/ 1169046 w 4177202"/>
              <a:gd name="connsiteY102" fmla="*/ 1558515 h 3882615"/>
              <a:gd name="connsiteX103" fmla="*/ 1111896 w 4177202"/>
              <a:gd name="connsiteY103" fmla="*/ 1596615 h 3882615"/>
              <a:gd name="connsiteX104" fmla="*/ 864246 w 4177202"/>
              <a:gd name="connsiteY104" fmla="*/ 1577565 h 3882615"/>
              <a:gd name="connsiteX105" fmla="*/ 730896 w 4177202"/>
              <a:gd name="connsiteY105" fmla="*/ 1558515 h 3882615"/>
              <a:gd name="connsiteX106" fmla="*/ 540396 w 4177202"/>
              <a:gd name="connsiteY106" fmla="*/ 1577565 h 388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177202" h="3882615">
                <a:moveTo>
                  <a:pt x="540396" y="1577565"/>
                </a:moveTo>
                <a:lnTo>
                  <a:pt x="540396" y="1577565"/>
                </a:lnTo>
                <a:cubicBezTo>
                  <a:pt x="495946" y="1539465"/>
                  <a:pt x="464537" y="1474321"/>
                  <a:pt x="407046" y="1463265"/>
                </a:cubicBezTo>
                <a:cubicBezTo>
                  <a:pt x="65029" y="1397493"/>
                  <a:pt x="0" y="1399514"/>
                  <a:pt x="64146" y="1634715"/>
                </a:cubicBezTo>
                <a:cubicBezTo>
                  <a:pt x="70170" y="1656804"/>
                  <a:pt x="89546" y="1672815"/>
                  <a:pt x="102246" y="1691865"/>
                </a:cubicBezTo>
                <a:cubicBezTo>
                  <a:pt x="108596" y="1761715"/>
                  <a:pt x="79213" y="1845305"/>
                  <a:pt x="121296" y="1901415"/>
                </a:cubicBezTo>
                <a:cubicBezTo>
                  <a:pt x="152013" y="1942371"/>
                  <a:pt x="223326" y="1911307"/>
                  <a:pt x="273696" y="1920465"/>
                </a:cubicBezTo>
                <a:cubicBezTo>
                  <a:pt x="327919" y="1930324"/>
                  <a:pt x="342240" y="1947111"/>
                  <a:pt x="387996" y="1977615"/>
                </a:cubicBezTo>
                <a:cubicBezTo>
                  <a:pt x="400696" y="1996665"/>
                  <a:pt x="408218" y="2020462"/>
                  <a:pt x="426096" y="2034765"/>
                </a:cubicBezTo>
                <a:cubicBezTo>
                  <a:pt x="441776" y="2047309"/>
                  <a:pt x="464789" y="2045905"/>
                  <a:pt x="483246" y="2053815"/>
                </a:cubicBezTo>
                <a:cubicBezTo>
                  <a:pt x="509348" y="2065002"/>
                  <a:pt x="532856" y="2081944"/>
                  <a:pt x="559446" y="2091915"/>
                </a:cubicBezTo>
                <a:cubicBezTo>
                  <a:pt x="608275" y="2110226"/>
                  <a:pt x="646741" y="2106988"/>
                  <a:pt x="692796" y="2130015"/>
                </a:cubicBezTo>
                <a:cubicBezTo>
                  <a:pt x="713274" y="2140254"/>
                  <a:pt x="730896" y="2155415"/>
                  <a:pt x="749946" y="2168115"/>
                </a:cubicBezTo>
                <a:cubicBezTo>
                  <a:pt x="762646" y="2187165"/>
                  <a:pt x="771857" y="2209076"/>
                  <a:pt x="788046" y="2225265"/>
                </a:cubicBezTo>
                <a:cubicBezTo>
                  <a:pt x="804235" y="2241454"/>
                  <a:pt x="830893" y="2245487"/>
                  <a:pt x="845196" y="2263365"/>
                </a:cubicBezTo>
                <a:cubicBezTo>
                  <a:pt x="857740" y="2279045"/>
                  <a:pt x="857896" y="2301465"/>
                  <a:pt x="864246" y="2320515"/>
                </a:cubicBezTo>
                <a:cubicBezTo>
                  <a:pt x="902346" y="2314165"/>
                  <a:pt x="941903" y="2313679"/>
                  <a:pt x="978546" y="2301465"/>
                </a:cubicBezTo>
                <a:cubicBezTo>
                  <a:pt x="1000266" y="2294225"/>
                  <a:pt x="1015218" y="2273604"/>
                  <a:pt x="1035696" y="2263365"/>
                </a:cubicBezTo>
                <a:cubicBezTo>
                  <a:pt x="1053657" y="2254385"/>
                  <a:pt x="1073796" y="2250665"/>
                  <a:pt x="1092846" y="2244315"/>
                </a:cubicBezTo>
                <a:cubicBezTo>
                  <a:pt x="1111896" y="2250665"/>
                  <a:pt x="1141016" y="2245404"/>
                  <a:pt x="1149996" y="2263365"/>
                </a:cubicBezTo>
                <a:cubicBezTo>
                  <a:pt x="1186282" y="2335936"/>
                  <a:pt x="1164510" y="2457494"/>
                  <a:pt x="1149996" y="2530065"/>
                </a:cubicBezTo>
                <a:cubicBezTo>
                  <a:pt x="1146058" y="2549756"/>
                  <a:pt x="1145145" y="2573016"/>
                  <a:pt x="1130946" y="2587215"/>
                </a:cubicBezTo>
                <a:cubicBezTo>
                  <a:pt x="1116747" y="2601414"/>
                  <a:pt x="1091757" y="2597285"/>
                  <a:pt x="1073796" y="2606265"/>
                </a:cubicBezTo>
                <a:cubicBezTo>
                  <a:pt x="1053318" y="2616504"/>
                  <a:pt x="1035696" y="2631665"/>
                  <a:pt x="1016646" y="2644365"/>
                </a:cubicBezTo>
                <a:cubicBezTo>
                  <a:pt x="969874" y="2714522"/>
                  <a:pt x="943468" y="2726610"/>
                  <a:pt x="997596" y="2834865"/>
                </a:cubicBezTo>
                <a:cubicBezTo>
                  <a:pt x="1006576" y="2852826"/>
                  <a:pt x="1037193" y="2844163"/>
                  <a:pt x="1054746" y="2853915"/>
                </a:cubicBezTo>
                <a:cubicBezTo>
                  <a:pt x="1094774" y="2876153"/>
                  <a:pt x="1169046" y="2930115"/>
                  <a:pt x="1169046" y="2930115"/>
                </a:cubicBezTo>
                <a:lnTo>
                  <a:pt x="1245246" y="3044415"/>
                </a:lnTo>
                <a:lnTo>
                  <a:pt x="1283346" y="3101565"/>
                </a:lnTo>
                <a:cubicBezTo>
                  <a:pt x="1308864" y="3203636"/>
                  <a:pt x="1306278" y="3182183"/>
                  <a:pt x="1321446" y="3311115"/>
                </a:cubicBezTo>
                <a:cubicBezTo>
                  <a:pt x="1328902" y="3374495"/>
                  <a:pt x="1321461" y="3440703"/>
                  <a:pt x="1340496" y="3501615"/>
                </a:cubicBezTo>
                <a:cubicBezTo>
                  <a:pt x="1354154" y="3545321"/>
                  <a:pt x="1391296" y="3577815"/>
                  <a:pt x="1416696" y="3615915"/>
                </a:cubicBezTo>
                <a:lnTo>
                  <a:pt x="1454796" y="3673065"/>
                </a:lnTo>
                <a:cubicBezTo>
                  <a:pt x="1467496" y="3692115"/>
                  <a:pt x="1471176" y="3722975"/>
                  <a:pt x="1492896" y="3730215"/>
                </a:cubicBezTo>
                <a:lnTo>
                  <a:pt x="1550046" y="3749265"/>
                </a:lnTo>
                <a:cubicBezTo>
                  <a:pt x="1570703" y="3811237"/>
                  <a:pt x="1558810" y="3814544"/>
                  <a:pt x="1626246" y="3844515"/>
                </a:cubicBezTo>
                <a:cubicBezTo>
                  <a:pt x="1662946" y="3860826"/>
                  <a:pt x="1740546" y="3882615"/>
                  <a:pt x="1740546" y="3882615"/>
                </a:cubicBezTo>
                <a:cubicBezTo>
                  <a:pt x="1765904" y="3874162"/>
                  <a:pt x="1842001" y="3854366"/>
                  <a:pt x="1854846" y="3825465"/>
                </a:cubicBezTo>
                <a:cubicBezTo>
                  <a:pt x="1873082" y="3784434"/>
                  <a:pt x="1857777" y="3734023"/>
                  <a:pt x="1873896" y="3692115"/>
                </a:cubicBezTo>
                <a:cubicBezTo>
                  <a:pt x="1890334" y="3649377"/>
                  <a:pt x="1950096" y="3577815"/>
                  <a:pt x="1950096" y="3577815"/>
                </a:cubicBezTo>
                <a:cubicBezTo>
                  <a:pt x="1965322" y="3501684"/>
                  <a:pt x="1969293" y="3418967"/>
                  <a:pt x="2045346" y="3368265"/>
                </a:cubicBezTo>
                <a:lnTo>
                  <a:pt x="2159646" y="3292065"/>
                </a:lnTo>
                <a:cubicBezTo>
                  <a:pt x="2206726" y="3056664"/>
                  <a:pt x="2161825" y="3155447"/>
                  <a:pt x="2273946" y="2987265"/>
                </a:cubicBezTo>
                <a:cubicBezTo>
                  <a:pt x="2286646" y="2968215"/>
                  <a:pt x="2304806" y="2951835"/>
                  <a:pt x="2312046" y="2930115"/>
                </a:cubicBezTo>
                <a:cubicBezTo>
                  <a:pt x="2318396" y="2911065"/>
                  <a:pt x="2316897" y="2887164"/>
                  <a:pt x="2331096" y="2872965"/>
                </a:cubicBezTo>
                <a:cubicBezTo>
                  <a:pt x="2345295" y="2858766"/>
                  <a:pt x="2369196" y="2860265"/>
                  <a:pt x="2388246" y="2853915"/>
                </a:cubicBezTo>
                <a:cubicBezTo>
                  <a:pt x="2400946" y="2834865"/>
                  <a:pt x="2416107" y="2817243"/>
                  <a:pt x="2426346" y="2796765"/>
                </a:cubicBezTo>
                <a:cubicBezTo>
                  <a:pt x="2461086" y="2727285"/>
                  <a:pt x="2431498" y="2685380"/>
                  <a:pt x="2521596" y="2625315"/>
                </a:cubicBezTo>
                <a:cubicBezTo>
                  <a:pt x="2685380" y="2516126"/>
                  <a:pt x="2478155" y="2647035"/>
                  <a:pt x="2635896" y="2568165"/>
                </a:cubicBezTo>
                <a:cubicBezTo>
                  <a:pt x="2690021" y="2541102"/>
                  <a:pt x="2688633" y="2517855"/>
                  <a:pt x="2750196" y="2511015"/>
                </a:cubicBezTo>
                <a:cubicBezTo>
                  <a:pt x="2845074" y="2500473"/>
                  <a:pt x="2940696" y="2498315"/>
                  <a:pt x="3035946" y="2491965"/>
                </a:cubicBezTo>
                <a:lnTo>
                  <a:pt x="3169296" y="2472915"/>
                </a:lnTo>
                <a:cubicBezTo>
                  <a:pt x="3207472" y="2467042"/>
                  <a:pt x="3245246" y="2458467"/>
                  <a:pt x="3283596" y="2453865"/>
                </a:cubicBezTo>
                <a:cubicBezTo>
                  <a:pt x="3404048" y="2439411"/>
                  <a:pt x="3645546" y="2415765"/>
                  <a:pt x="3645546" y="2415765"/>
                </a:cubicBezTo>
                <a:cubicBezTo>
                  <a:pt x="3664596" y="2403065"/>
                  <a:pt x="3682218" y="2387904"/>
                  <a:pt x="3702696" y="2377665"/>
                </a:cubicBezTo>
                <a:cubicBezTo>
                  <a:pt x="3720657" y="2368685"/>
                  <a:pt x="3742293" y="2368367"/>
                  <a:pt x="3759846" y="2358615"/>
                </a:cubicBezTo>
                <a:cubicBezTo>
                  <a:pt x="3799874" y="2336377"/>
                  <a:pt x="3836046" y="2307815"/>
                  <a:pt x="3874146" y="2282415"/>
                </a:cubicBezTo>
                <a:lnTo>
                  <a:pt x="3931296" y="2244315"/>
                </a:lnTo>
                <a:cubicBezTo>
                  <a:pt x="3943996" y="2206215"/>
                  <a:pt x="3947119" y="2163431"/>
                  <a:pt x="3969396" y="2130015"/>
                </a:cubicBezTo>
                <a:cubicBezTo>
                  <a:pt x="3982096" y="2110965"/>
                  <a:pt x="3998197" y="2093787"/>
                  <a:pt x="4007496" y="2072865"/>
                </a:cubicBezTo>
                <a:cubicBezTo>
                  <a:pt x="4058820" y="1957385"/>
                  <a:pt x="4038022" y="1964072"/>
                  <a:pt x="4064646" y="1844265"/>
                </a:cubicBezTo>
                <a:cubicBezTo>
                  <a:pt x="4069002" y="1824663"/>
                  <a:pt x="4078412" y="1806488"/>
                  <a:pt x="4083696" y="1787115"/>
                </a:cubicBezTo>
                <a:cubicBezTo>
                  <a:pt x="4097474" y="1736597"/>
                  <a:pt x="4105237" y="1684391"/>
                  <a:pt x="4121796" y="1634715"/>
                </a:cubicBezTo>
                <a:lnTo>
                  <a:pt x="4159896" y="1520415"/>
                </a:lnTo>
                <a:cubicBezTo>
                  <a:pt x="4153546" y="1380715"/>
                  <a:pt x="4177202" y="1236351"/>
                  <a:pt x="4140846" y="1101315"/>
                </a:cubicBezTo>
                <a:cubicBezTo>
                  <a:pt x="4128942" y="1057099"/>
                  <a:pt x="4069987" y="1039595"/>
                  <a:pt x="4026546" y="1025115"/>
                </a:cubicBezTo>
                <a:lnTo>
                  <a:pt x="3855096" y="967965"/>
                </a:lnTo>
                <a:cubicBezTo>
                  <a:pt x="3836046" y="961615"/>
                  <a:pt x="3817944" y="950733"/>
                  <a:pt x="3797946" y="948915"/>
                </a:cubicBezTo>
                <a:lnTo>
                  <a:pt x="3588396" y="929865"/>
                </a:lnTo>
                <a:cubicBezTo>
                  <a:pt x="3562996" y="923515"/>
                  <a:pt x="3537274" y="918338"/>
                  <a:pt x="3512196" y="910815"/>
                </a:cubicBezTo>
                <a:cubicBezTo>
                  <a:pt x="3473729" y="899275"/>
                  <a:pt x="3397896" y="872715"/>
                  <a:pt x="3397896" y="872715"/>
                </a:cubicBezTo>
                <a:cubicBezTo>
                  <a:pt x="3385196" y="853665"/>
                  <a:pt x="3377026" y="830642"/>
                  <a:pt x="3359796" y="815565"/>
                </a:cubicBezTo>
                <a:cubicBezTo>
                  <a:pt x="3325335" y="785412"/>
                  <a:pt x="3245496" y="739365"/>
                  <a:pt x="3245496" y="739365"/>
                </a:cubicBezTo>
                <a:cubicBezTo>
                  <a:pt x="3232796" y="720315"/>
                  <a:pt x="3226811" y="694349"/>
                  <a:pt x="3207396" y="682215"/>
                </a:cubicBezTo>
                <a:cubicBezTo>
                  <a:pt x="3173340" y="660930"/>
                  <a:pt x="3093096" y="644115"/>
                  <a:pt x="3093096" y="644115"/>
                </a:cubicBezTo>
                <a:cubicBezTo>
                  <a:pt x="3029596" y="548865"/>
                  <a:pt x="3074046" y="599665"/>
                  <a:pt x="2940696" y="510765"/>
                </a:cubicBezTo>
                <a:lnTo>
                  <a:pt x="2883546" y="472665"/>
                </a:lnTo>
                <a:cubicBezTo>
                  <a:pt x="2864496" y="459965"/>
                  <a:pt x="2848116" y="441805"/>
                  <a:pt x="2826396" y="434565"/>
                </a:cubicBezTo>
                <a:lnTo>
                  <a:pt x="2712096" y="396465"/>
                </a:lnTo>
                <a:cubicBezTo>
                  <a:pt x="2693046" y="390115"/>
                  <a:pt x="2671654" y="388554"/>
                  <a:pt x="2654946" y="377415"/>
                </a:cubicBezTo>
                <a:lnTo>
                  <a:pt x="2597796" y="339315"/>
                </a:lnTo>
                <a:cubicBezTo>
                  <a:pt x="2510457" y="208307"/>
                  <a:pt x="2507116" y="268456"/>
                  <a:pt x="2540646" y="167865"/>
                </a:cubicBezTo>
                <a:cubicBezTo>
                  <a:pt x="2534317" y="123563"/>
                  <a:pt x="2557234" y="0"/>
                  <a:pt x="2464446" y="15465"/>
                </a:cubicBezTo>
                <a:cubicBezTo>
                  <a:pt x="2441862" y="19229"/>
                  <a:pt x="2426346" y="40865"/>
                  <a:pt x="2407296" y="53565"/>
                </a:cubicBezTo>
                <a:cubicBezTo>
                  <a:pt x="2349015" y="228407"/>
                  <a:pt x="2365200" y="127903"/>
                  <a:pt x="2388246" y="358365"/>
                </a:cubicBezTo>
                <a:cubicBezTo>
                  <a:pt x="2381896" y="428215"/>
                  <a:pt x="2389823" y="500879"/>
                  <a:pt x="2369196" y="567915"/>
                </a:cubicBezTo>
                <a:cubicBezTo>
                  <a:pt x="2362463" y="589798"/>
                  <a:pt x="2332968" y="596716"/>
                  <a:pt x="2312046" y="606015"/>
                </a:cubicBezTo>
                <a:cubicBezTo>
                  <a:pt x="2108015" y="696695"/>
                  <a:pt x="2269934" y="595990"/>
                  <a:pt x="2140596" y="682215"/>
                </a:cubicBezTo>
                <a:cubicBezTo>
                  <a:pt x="2127896" y="701265"/>
                  <a:pt x="2120374" y="725062"/>
                  <a:pt x="2102496" y="739365"/>
                </a:cubicBezTo>
                <a:cubicBezTo>
                  <a:pt x="2086816" y="751909"/>
                  <a:pt x="2063307" y="749435"/>
                  <a:pt x="2045346" y="758415"/>
                </a:cubicBezTo>
                <a:cubicBezTo>
                  <a:pt x="2024868" y="768654"/>
                  <a:pt x="2007246" y="783815"/>
                  <a:pt x="1988196" y="796515"/>
                </a:cubicBezTo>
                <a:cubicBezTo>
                  <a:pt x="1962796" y="834615"/>
                  <a:pt x="1926476" y="867374"/>
                  <a:pt x="1911996" y="910815"/>
                </a:cubicBezTo>
                <a:cubicBezTo>
                  <a:pt x="1880470" y="1005393"/>
                  <a:pt x="1899437" y="1026464"/>
                  <a:pt x="1816746" y="1063215"/>
                </a:cubicBezTo>
                <a:lnTo>
                  <a:pt x="1645296" y="1120365"/>
                </a:lnTo>
                <a:lnTo>
                  <a:pt x="1588146" y="1139415"/>
                </a:lnTo>
                <a:cubicBezTo>
                  <a:pt x="1492896" y="1133065"/>
                  <a:pt x="1397274" y="1130907"/>
                  <a:pt x="1302396" y="1120365"/>
                </a:cubicBezTo>
                <a:cubicBezTo>
                  <a:pt x="1229430" y="1112258"/>
                  <a:pt x="1193391" y="1060050"/>
                  <a:pt x="1169046" y="987015"/>
                </a:cubicBezTo>
                <a:cubicBezTo>
                  <a:pt x="1162696" y="967965"/>
                  <a:pt x="1158976" y="947826"/>
                  <a:pt x="1149996" y="929865"/>
                </a:cubicBezTo>
                <a:cubicBezTo>
                  <a:pt x="1139757" y="909387"/>
                  <a:pt x="1124596" y="891765"/>
                  <a:pt x="1111896" y="872715"/>
                </a:cubicBezTo>
                <a:cubicBezTo>
                  <a:pt x="1118246" y="917165"/>
                  <a:pt x="1120850" y="962314"/>
                  <a:pt x="1130946" y="1006065"/>
                </a:cubicBezTo>
                <a:cubicBezTo>
                  <a:pt x="1139977" y="1045197"/>
                  <a:pt x="1169046" y="1120365"/>
                  <a:pt x="1169046" y="1120365"/>
                </a:cubicBezTo>
                <a:cubicBezTo>
                  <a:pt x="1175396" y="1241015"/>
                  <a:pt x="1188096" y="1361498"/>
                  <a:pt x="1188096" y="1482315"/>
                </a:cubicBezTo>
                <a:cubicBezTo>
                  <a:pt x="1188096" y="1508497"/>
                  <a:pt x="1183569" y="1536730"/>
                  <a:pt x="1169046" y="1558515"/>
                </a:cubicBezTo>
                <a:cubicBezTo>
                  <a:pt x="1156346" y="1577565"/>
                  <a:pt x="1130946" y="1583915"/>
                  <a:pt x="1111896" y="1596615"/>
                </a:cubicBezTo>
                <a:cubicBezTo>
                  <a:pt x="1029346" y="1590265"/>
                  <a:pt x="946629" y="1585803"/>
                  <a:pt x="864246" y="1577565"/>
                </a:cubicBezTo>
                <a:cubicBezTo>
                  <a:pt x="819568" y="1573097"/>
                  <a:pt x="775728" y="1561006"/>
                  <a:pt x="730896" y="1558515"/>
                </a:cubicBezTo>
                <a:cubicBezTo>
                  <a:pt x="661154" y="1554640"/>
                  <a:pt x="572146" y="1574390"/>
                  <a:pt x="540396" y="1577565"/>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orme libre 40"/>
          <p:cNvSpPr/>
          <p:nvPr/>
        </p:nvSpPr>
        <p:spPr>
          <a:xfrm>
            <a:off x="6408283" y="477245"/>
            <a:ext cx="1465717" cy="1970837"/>
          </a:xfrm>
          <a:custGeom>
            <a:avLst/>
            <a:gdLst>
              <a:gd name="connsiteX0" fmla="*/ 297317 w 1465717"/>
              <a:gd name="connsiteY0" fmla="*/ 18055 h 1970837"/>
              <a:gd name="connsiteX1" fmla="*/ 297317 w 1465717"/>
              <a:gd name="connsiteY1" fmla="*/ 18055 h 1970837"/>
              <a:gd name="connsiteX2" fmla="*/ 246517 w 1465717"/>
              <a:gd name="connsiteY2" fmla="*/ 119655 h 1970837"/>
              <a:gd name="connsiteX3" fmla="*/ 233817 w 1465717"/>
              <a:gd name="connsiteY3" fmla="*/ 157755 h 1970837"/>
              <a:gd name="connsiteX4" fmla="*/ 157617 w 1465717"/>
              <a:gd name="connsiteY4" fmla="*/ 208555 h 1970837"/>
              <a:gd name="connsiteX5" fmla="*/ 144917 w 1465717"/>
              <a:gd name="connsiteY5" fmla="*/ 246655 h 1970837"/>
              <a:gd name="connsiteX6" fmla="*/ 68717 w 1465717"/>
              <a:gd name="connsiteY6" fmla="*/ 297455 h 1970837"/>
              <a:gd name="connsiteX7" fmla="*/ 43317 w 1465717"/>
              <a:gd name="connsiteY7" fmla="*/ 335555 h 1970837"/>
              <a:gd name="connsiteX8" fmla="*/ 17917 w 1465717"/>
              <a:gd name="connsiteY8" fmla="*/ 411755 h 1970837"/>
              <a:gd name="connsiteX9" fmla="*/ 81417 w 1465717"/>
              <a:gd name="connsiteY9" fmla="*/ 653055 h 1970837"/>
              <a:gd name="connsiteX10" fmla="*/ 106817 w 1465717"/>
              <a:gd name="connsiteY10" fmla="*/ 691155 h 1970837"/>
              <a:gd name="connsiteX11" fmla="*/ 132217 w 1465717"/>
              <a:gd name="connsiteY11" fmla="*/ 767355 h 1970837"/>
              <a:gd name="connsiteX12" fmla="*/ 144917 w 1465717"/>
              <a:gd name="connsiteY12" fmla="*/ 907055 h 1970837"/>
              <a:gd name="connsiteX13" fmla="*/ 157617 w 1465717"/>
              <a:gd name="connsiteY13" fmla="*/ 945155 h 1970837"/>
              <a:gd name="connsiteX14" fmla="*/ 195717 w 1465717"/>
              <a:gd name="connsiteY14" fmla="*/ 970555 h 1970837"/>
              <a:gd name="connsiteX15" fmla="*/ 221117 w 1465717"/>
              <a:gd name="connsiteY15" fmla="*/ 1008655 h 1970837"/>
              <a:gd name="connsiteX16" fmla="*/ 310017 w 1465717"/>
              <a:gd name="connsiteY16" fmla="*/ 1122955 h 1970837"/>
              <a:gd name="connsiteX17" fmla="*/ 335417 w 1465717"/>
              <a:gd name="connsiteY17" fmla="*/ 1211855 h 1970837"/>
              <a:gd name="connsiteX18" fmla="*/ 310017 w 1465717"/>
              <a:gd name="connsiteY18" fmla="*/ 1376955 h 1970837"/>
              <a:gd name="connsiteX19" fmla="*/ 284617 w 1465717"/>
              <a:gd name="connsiteY19" fmla="*/ 1453155 h 1970837"/>
              <a:gd name="connsiteX20" fmla="*/ 233817 w 1465717"/>
              <a:gd name="connsiteY20" fmla="*/ 1529355 h 1970837"/>
              <a:gd name="connsiteX21" fmla="*/ 221117 w 1465717"/>
              <a:gd name="connsiteY21" fmla="*/ 1580155 h 1970837"/>
              <a:gd name="connsiteX22" fmla="*/ 208417 w 1465717"/>
              <a:gd name="connsiteY22" fmla="*/ 1618255 h 1970837"/>
              <a:gd name="connsiteX23" fmla="*/ 183017 w 1465717"/>
              <a:gd name="connsiteY23" fmla="*/ 1796055 h 1970837"/>
              <a:gd name="connsiteX24" fmla="*/ 157617 w 1465717"/>
              <a:gd name="connsiteY24" fmla="*/ 1872255 h 1970837"/>
              <a:gd name="connsiteX25" fmla="*/ 144917 w 1465717"/>
              <a:gd name="connsiteY25" fmla="*/ 1923055 h 1970837"/>
              <a:gd name="connsiteX26" fmla="*/ 132217 w 1465717"/>
              <a:gd name="connsiteY26" fmla="*/ 1961155 h 1970837"/>
              <a:gd name="connsiteX27" fmla="*/ 183017 w 1465717"/>
              <a:gd name="connsiteY27" fmla="*/ 1948455 h 1970837"/>
              <a:gd name="connsiteX28" fmla="*/ 233817 w 1465717"/>
              <a:gd name="connsiteY28" fmla="*/ 1923055 h 1970837"/>
              <a:gd name="connsiteX29" fmla="*/ 271917 w 1465717"/>
              <a:gd name="connsiteY29" fmla="*/ 1884955 h 1970837"/>
              <a:gd name="connsiteX30" fmla="*/ 360817 w 1465717"/>
              <a:gd name="connsiteY30" fmla="*/ 1872255 h 1970837"/>
              <a:gd name="connsiteX31" fmla="*/ 398917 w 1465717"/>
              <a:gd name="connsiteY31" fmla="*/ 1846855 h 1970837"/>
              <a:gd name="connsiteX32" fmla="*/ 475117 w 1465717"/>
              <a:gd name="connsiteY32" fmla="*/ 1821455 h 1970837"/>
              <a:gd name="connsiteX33" fmla="*/ 576717 w 1465717"/>
              <a:gd name="connsiteY33" fmla="*/ 1872255 h 1970837"/>
              <a:gd name="connsiteX34" fmla="*/ 652917 w 1465717"/>
              <a:gd name="connsiteY34" fmla="*/ 1897655 h 1970837"/>
              <a:gd name="connsiteX35" fmla="*/ 729117 w 1465717"/>
              <a:gd name="connsiteY35" fmla="*/ 1923055 h 1970837"/>
              <a:gd name="connsiteX36" fmla="*/ 767217 w 1465717"/>
              <a:gd name="connsiteY36" fmla="*/ 1935755 h 1970837"/>
              <a:gd name="connsiteX37" fmla="*/ 983117 w 1465717"/>
              <a:gd name="connsiteY37" fmla="*/ 1897655 h 1970837"/>
              <a:gd name="connsiteX38" fmla="*/ 1021217 w 1465717"/>
              <a:gd name="connsiteY38" fmla="*/ 1884955 h 1970837"/>
              <a:gd name="connsiteX39" fmla="*/ 1033917 w 1465717"/>
              <a:gd name="connsiteY39" fmla="*/ 1846855 h 1970837"/>
              <a:gd name="connsiteX40" fmla="*/ 1059317 w 1465717"/>
              <a:gd name="connsiteY40" fmla="*/ 1808755 h 1970837"/>
              <a:gd name="connsiteX41" fmla="*/ 1110117 w 1465717"/>
              <a:gd name="connsiteY41" fmla="*/ 1694455 h 1970837"/>
              <a:gd name="connsiteX42" fmla="*/ 1148217 w 1465717"/>
              <a:gd name="connsiteY42" fmla="*/ 1529355 h 1970837"/>
              <a:gd name="connsiteX43" fmla="*/ 1173617 w 1465717"/>
              <a:gd name="connsiteY43" fmla="*/ 1491255 h 1970837"/>
              <a:gd name="connsiteX44" fmla="*/ 1186317 w 1465717"/>
              <a:gd name="connsiteY44" fmla="*/ 1453155 h 1970837"/>
              <a:gd name="connsiteX45" fmla="*/ 1211717 w 1465717"/>
              <a:gd name="connsiteY45" fmla="*/ 1402355 h 1970837"/>
              <a:gd name="connsiteX46" fmla="*/ 1237117 w 1465717"/>
              <a:gd name="connsiteY46" fmla="*/ 1364255 h 1970837"/>
              <a:gd name="connsiteX47" fmla="*/ 1249817 w 1465717"/>
              <a:gd name="connsiteY47" fmla="*/ 1326155 h 1970837"/>
              <a:gd name="connsiteX48" fmla="*/ 1300617 w 1465717"/>
              <a:gd name="connsiteY48" fmla="*/ 1249955 h 1970837"/>
              <a:gd name="connsiteX49" fmla="*/ 1326017 w 1465717"/>
              <a:gd name="connsiteY49" fmla="*/ 1211855 h 1970837"/>
              <a:gd name="connsiteX50" fmla="*/ 1338717 w 1465717"/>
              <a:gd name="connsiteY50" fmla="*/ 1173755 h 1970837"/>
              <a:gd name="connsiteX51" fmla="*/ 1414917 w 1465717"/>
              <a:gd name="connsiteY51" fmla="*/ 1059455 h 1970837"/>
              <a:gd name="connsiteX52" fmla="*/ 1440317 w 1465717"/>
              <a:gd name="connsiteY52" fmla="*/ 1021355 h 1970837"/>
              <a:gd name="connsiteX53" fmla="*/ 1465717 w 1465717"/>
              <a:gd name="connsiteY53" fmla="*/ 945155 h 1970837"/>
              <a:gd name="connsiteX54" fmla="*/ 1453017 w 1465717"/>
              <a:gd name="connsiteY54" fmla="*/ 843555 h 1970837"/>
              <a:gd name="connsiteX55" fmla="*/ 1414917 w 1465717"/>
              <a:gd name="connsiteY55" fmla="*/ 818155 h 1970837"/>
              <a:gd name="connsiteX56" fmla="*/ 1326017 w 1465717"/>
              <a:gd name="connsiteY56" fmla="*/ 754655 h 1970837"/>
              <a:gd name="connsiteX57" fmla="*/ 1262517 w 1465717"/>
              <a:gd name="connsiteY57" fmla="*/ 678455 h 1970837"/>
              <a:gd name="connsiteX58" fmla="*/ 1211717 w 1465717"/>
              <a:gd name="connsiteY58" fmla="*/ 602255 h 1970837"/>
              <a:gd name="connsiteX59" fmla="*/ 1135517 w 1465717"/>
              <a:gd name="connsiteY59" fmla="*/ 487955 h 1970837"/>
              <a:gd name="connsiteX60" fmla="*/ 1110117 w 1465717"/>
              <a:gd name="connsiteY60" fmla="*/ 449855 h 1970837"/>
              <a:gd name="connsiteX61" fmla="*/ 1033917 w 1465717"/>
              <a:gd name="connsiteY61" fmla="*/ 424455 h 1970837"/>
              <a:gd name="connsiteX62" fmla="*/ 957717 w 1465717"/>
              <a:gd name="connsiteY62" fmla="*/ 348255 h 1970837"/>
              <a:gd name="connsiteX63" fmla="*/ 919617 w 1465717"/>
              <a:gd name="connsiteY63" fmla="*/ 310155 h 1970837"/>
              <a:gd name="connsiteX64" fmla="*/ 881517 w 1465717"/>
              <a:gd name="connsiteY64" fmla="*/ 284755 h 1970837"/>
              <a:gd name="connsiteX65" fmla="*/ 843417 w 1465717"/>
              <a:gd name="connsiteY65" fmla="*/ 272055 h 1970837"/>
              <a:gd name="connsiteX66" fmla="*/ 767217 w 1465717"/>
              <a:gd name="connsiteY66" fmla="*/ 221255 h 1970837"/>
              <a:gd name="connsiteX67" fmla="*/ 652917 w 1465717"/>
              <a:gd name="connsiteY67" fmla="*/ 145055 h 1970837"/>
              <a:gd name="connsiteX68" fmla="*/ 614817 w 1465717"/>
              <a:gd name="connsiteY68" fmla="*/ 119655 h 1970837"/>
              <a:gd name="connsiteX69" fmla="*/ 538617 w 1465717"/>
              <a:gd name="connsiteY69" fmla="*/ 94255 h 1970837"/>
              <a:gd name="connsiteX70" fmla="*/ 500517 w 1465717"/>
              <a:gd name="connsiteY70" fmla="*/ 81555 h 1970837"/>
              <a:gd name="connsiteX71" fmla="*/ 424317 w 1465717"/>
              <a:gd name="connsiteY71" fmla="*/ 43455 h 1970837"/>
              <a:gd name="connsiteX72" fmla="*/ 386217 w 1465717"/>
              <a:gd name="connsiteY72" fmla="*/ 18055 h 1970837"/>
              <a:gd name="connsiteX73" fmla="*/ 297317 w 1465717"/>
              <a:gd name="connsiteY73" fmla="*/ 18055 h 19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465717" h="1970837">
                <a:moveTo>
                  <a:pt x="297317" y="18055"/>
                </a:moveTo>
                <a:lnTo>
                  <a:pt x="297317" y="18055"/>
                </a:lnTo>
                <a:cubicBezTo>
                  <a:pt x="280384" y="51922"/>
                  <a:pt x="262185" y="85185"/>
                  <a:pt x="246517" y="119655"/>
                </a:cubicBezTo>
                <a:cubicBezTo>
                  <a:pt x="240977" y="131842"/>
                  <a:pt x="243283" y="148289"/>
                  <a:pt x="233817" y="157755"/>
                </a:cubicBezTo>
                <a:cubicBezTo>
                  <a:pt x="212231" y="179341"/>
                  <a:pt x="157617" y="208555"/>
                  <a:pt x="157617" y="208555"/>
                </a:cubicBezTo>
                <a:cubicBezTo>
                  <a:pt x="153384" y="221255"/>
                  <a:pt x="154383" y="237189"/>
                  <a:pt x="144917" y="246655"/>
                </a:cubicBezTo>
                <a:cubicBezTo>
                  <a:pt x="123331" y="268241"/>
                  <a:pt x="68717" y="297455"/>
                  <a:pt x="68717" y="297455"/>
                </a:cubicBezTo>
                <a:cubicBezTo>
                  <a:pt x="60250" y="310155"/>
                  <a:pt x="49516" y="321607"/>
                  <a:pt x="43317" y="335555"/>
                </a:cubicBezTo>
                <a:cubicBezTo>
                  <a:pt x="32443" y="360021"/>
                  <a:pt x="17917" y="411755"/>
                  <a:pt x="17917" y="411755"/>
                </a:cubicBezTo>
                <a:cubicBezTo>
                  <a:pt x="32958" y="607292"/>
                  <a:pt x="0" y="530929"/>
                  <a:pt x="81417" y="653055"/>
                </a:cubicBezTo>
                <a:cubicBezTo>
                  <a:pt x="89884" y="665755"/>
                  <a:pt x="101990" y="676675"/>
                  <a:pt x="106817" y="691155"/>
                </a:cubicBezTo>
                <a:lnTo>
                  <a:pt x="132217" y="767355"/>
                </a:lnTo>
                <a:cubicBezTo>
                  <a:pt x="136450" y="813922"/>
                  <a:pt x="138304" y="860766"/>
                  <a:pt x="144917" y="907055"/>
                </a:cubicBezTo>
                <a:cubicBezTo>
                  <a:pt x="146810" y="920307"/>
                  <a:pt x="149254" y="934702"/>
                  <a:pt x="157617" y="945155"/>
                </a:cubicBezTo>
                <a:cubicBezTo>
                  <a:pt x="167152" y="957074"/>
                  <a:pt x="183017" y="962088"/>
                  <a:pt x="195717" y="970555"/>
                </a:cubicBezTo>
                <a:cubicBezTo>
                  <a:pt x="204184" y="983255"/>
                  <a:pt x="211346" y="996929"/>
                  <a:pt x="221117" y="1008655"/>
                </a:cubicBezTo>
                <a:cubicBezTo>
                  <a:pt x="257643" y="1052486"/>
                  <a:pt x="288618" y="1058758"/>
                  <a:pt x="310017" y="1122955"/>
                </a:cubicBezTo>
                <a:cubicBezTo>
                  <a:pt x="328237" y="1177614"/>
                  <a:pt x="319470" y="1148068"/>
                  <a:pt x="335417" y="1211855"/>
                </a:cubicBezTo>
                <a:cubicBezTo>
                  <a:pt x="326473" y="1292349"/>
                  <a:pt x="329427" y="1312257"/>
                  <a:pt x="310017" y="1376955"/>
                </a:cubicBezTo>
                <a:cubicBezTo>
                  <a:pt x="302324" y="1402600"/>
                  <a:pt x="299469" y="1430878"/>
                  <a:pt x="284617" y="1453155"/>
                </a:cubicBezTo>
                <a:lnTo>
                  <a:pt x="233817" y="1529355"/>
                </a:lnTo>
                <a:cubicBezTo>
                  <a:pt x="229584" y="1546288"/>
                  <a:pt x="225912" y="1563372"/>
                  <a:pt x="221117" y="1580155"/>
                </a:cubicBezTo>
                <a:cubicBezTo>
                  <a:pt x="217439" y="1593027"/>
                  <a:pt x="210618" y="1605050"/>
                  <a:pt x="208417" y="1618255"/>
                </a:cubicBezTo>
                <a:cubicBezTo>
                  <a:pt x="194457" y="1702014"/>
                  <a:pt x="202602" y="1724243"/>
                  <a:pt x="183017" y="1796055"/>
                </a:cubicBezTo>
                <a:cubicBezTo>
                  <a:pt x="175972" y="1821886"/>
                  <a:pt x="164111" y="1846280"/>
                  <a:pt x="157617" y="1872255"/>
                </a:cubicBezTo>
                <a:cubicBezTo>
                  <a:pt x="153384" y="1889188"/>
                  <a:pt x="149712" y="1906272"/>
                  <a:pt x="144917" y="1923055"/>
                </a:cubicBezTo>
                <a:cubicBezTo>
                  <a:pt x="141239" y="1935927"/>
                  <a:pt x="121078" y="1953729"/>
                  <a:pt x="132217" y="1961155"/>
                </a:cubicBezTo>
                <a:cubicBezTo>
                  <a:pt x="146740" y="1970837"/>
                  <a:pt x="166674" y="1954584"/>
                  <a:pt x="183017" y="1948455"/>
                </a:cubicBezTo>
                <a:cubicBezTo>
                  <a:pt x="200744" y="1941808"/>
                  <a:pt x="218411" y="1934059"/>
                  <a:pt x="233817" y="1923055"/>
                </a:cubicBezTo>
                <a:cubicBezTo>
                  <a:pt x="248432" y="1912616"/>
                  <a:pt x="255241" y="1891625"/>
                  <a:pt x="271917" y="1884955"/>
                </a:cubicBezTo>
                <a:cubicBezTo>
                  <a:pt x="299710" y="1873838"/>
                  <a:pt x="331184" y="1876488"/>
                  <a:pt x="360817" y="1872255"/>
                </a:cubicBezTo>
                <a:cubicBezTo>
                  <a:pt x="373517" y="1863788"/>
                  <a:pt x="384969" y="1853054"/>
                  <a:pt x="398917" y="1846855"/>
                </a:cubicBezTo>
                <a:cubicBezTo>
                  <a:pt x="423383" y="1835981"/>
                  <a:pt x="475117" y="1821455"/>
                  <a:pt x="475117" y="1821455"/>
                </a:cubicBezTo>
                <a:cubicBezTo>
                  <a:pt x="585430" y="1858226"/>
                  <a:pt x="411763" y="1797276"/>
                  <a:pt x="576717" y="1872255"/>
                </a:cubicBezTo>
                <a:cubicBezTo>
                  <a:pt x="601091" y="1883334"/>
                  <a:pt x="627517" y="1889188"/>
                  <a:pt x="652917" y="1897655"/>
                </a:cubicBezTo>
                <a:lnTo>
                  <a:pt x="729117" y="1923055"/>
                </a:lnTo>
                <a:lnTo>
                  <a:pt x="767217" y="1935755"/>
                </a:lnTo>
                <a:cubicBezTo>
                  <a:pt x="887776" y="1895569"/>
                  <a:pt x="816753" y="1912779"/>
                  <a:pt x="983117" y="1897655"/>
                </a:cubicBezTo>
                <a:cubicBezTo>
                  <a:pt x="995817" y="1893422"/>
                  <a:pt x="1011751" y="1894421"/>
                  <a:pt x="1021217" y="1884955"/>
                </a:cubicBezTo>
                <a:cubicBezTo>
                  <a:pt x="1030683" y="1875489"/>
                  <a:pt x="1027930" y="1858829"/>
                  <a:pt x="1033917" y="1846855"/>
                </a:cubicBezTo>
                <a:cubicBezTo>
                  <a:pt x="1040743" y="1833203"/>
                  <a:pt x="1053118" y="1822703"/>
                  <a:pt x="1059317" y="1808755"/>
                </a:cubicBezTo>
                <a:cubicBezTo>
                  <a:pt x="1119770" y="1672735"/>
                  <a:pt x="1052634" y="1780680"/>
                  <a:pt x="1110117" y="1694455"/>
                </a:cubicBezTo>
                <a:cubicBezTo>
                  <a:pt x="1115972" y="1653469"/>
                  <a:pt x="1122860" y="1567391"/>
                  <a:pt x="1148217" y="1529355"/>
                </a:cubicBezTo>
                <a:cubicBezTo>
                  <a:pt x="1156684" y="1516655"/>
                  <a:pt x="1166791" y="1504907"/>
                  <a:pt x="1173617" y="1491255"/>
                </a:cubicBezTo>
                <a:cubicBezTo>
                  <a:pt x="1179604" y="1479281"/>
                  <a:pt x="1181044" y="1465460"/>
                  <a:pt x="1186317" y="1453155"/>
                </a:cubicBezTo>
                <a:cubicBezTo>
                  <a:pt x="1193775" y="1435754"/>
                  <a:pt x="1202324" y="1418793"/>
                  <a:pt x="1211717" y="1402355"/>
                </a:cubicBezTo>
                <a:cubicBezTo>
                  <a:pt x="1219290" y="1389103"/>
                  <a:pt x="1230291" y="1377907"/>
                  <a:pt x="1237117" y="1364255"/>
                </a:cubicBezTo>
                <a:cubicBezTo>
                  <a:pt x="1243104" y="1352281"/>
                  <a:pt x="1243316" y="1337857"/>
                  <a:pt x="1249817" y="1326155"/>
                </a:cubicBezTo>
                <a:cubicBezTo>
                  <a:pt x="1264642" y="1299470"/>
                  <a:pt x="1283684" y="1275355"/>
                  <a:pt x="1300617" y="1249955"/>
                </a:cubicBezTo>
                <a:cubicBezTo>
                  <a:pt x="1309084" y="1237255"/>
                  <a:pt x="1321190" y="1226335"/>
                  <a:pt x="1326017" y="1211855"/>
                </a:cubicBezTo>
                <a:cubicBezTo>
                  <a:pt x="1330250" y="1199155"/>
                  <a:pt x="1332216" y="1185457"/>
                  <a:pt x="1338717" y="1173755"/>
                </a:cubicBezTo>
                <a:lnTo>
                  <a:pt x="1414917" y="1059455"/>
                </a:lnTo>
                <a:cubicBezTo>
                  <a:pt x="1423384" y="1046755"/>
                  <a:pt x="1435490" y="1035835"/>
                  <a:pt x="1440317" y="1021355"/>
                </a:cubicBezTo>
                <a:lnTo>
                  <a:pt x="1465717" y="945155"/>
                </a:lnTo>
                <a:cubicBezTo>
                  <a:pt x="1461484" y="911288"/>
                  <a:pt x="1465693" y="875244"/>
                  <a:pt x="1453017" y="843555"/>
                </a:cubicBezTo>
                <a:cubicBezTo>
                  <a:pt x="1447348" y="829383"/>
                  <a:pt x="1427337" y="827027"/>
                  <a:pt x="1414917" y="818155"/>
                </a:cubicBezTo>
                <a:cubicBezTo>
                  <a:pt x="1304648" y="739391"/>
                  <a:pt x="1415807" y="814515"/>
                  <a:pt x="1326017" y="754655"/>
                </a:cubicBezTo>
                <a:cubicBezTo>
                  <a:pt x="1235253" y="618509"/>
                  <a:pt x="1376600" y="825134"/>
                  <a:pt x="1262517" y="678455"/>
                </a:cubicBezTo>
                <a:cubicBezTo>
                  <a:pt x="1243775" y="654358"/>
                  <a:pt x="1228650" y="627655"/>
                  <a:pt x="1211717" y="602255"/>
                </a:cubicBezTo>
                <a:lnTo>
                  <a:pt x="1135517" y="487955"/>
                </a:lnTo>
                <a:cubicBezTo>
                  <a:pt x="1127050" y="475255"/>
                  <a:pt x="1124597" y="454682"/>
                  <a:pt x="1110117" y="449855"/>
                </a:cubicBezTo>
                <a:lnTo>
                  <a:pt x="1033917" y="424455"/>
                </a:lnTo>
                <a:lnTo>
                  <a:pt x="957717" y="348255"/>
                </a:lnTo>
                <a:cubicBezTo>
                  <a:pt x="945017" y="335555"/>
                  <a:pt x="934561" y="320118"/>
                  <a:pt x="919617" y="310155"/>
                </a:cubicBezTo>
                <a:cubicBezTo>
                  <a:pt x="906917" y="301688"/>
                  <a:pt x="895169" y="291581"/>
                  <a:pt x="881517" y="284755"/>
                </a:cubicBezTo>
                <a:cubicBezTo>
                  <a:pt x="869543" y="278768"/>
                  <a:pt x="855119" y="278556"/>
                  <a:pt x="843417" y="272055"/>
                </a:cubicBezTo>
                <a:cubicBezTo>
                  <a:pt x="816732" y="257230"/>
                  <a:pt x="792617" y="238188"/>
                  <a:pt x="767217" y="221255"/>
                </a:cubicBezTo>
                <a:lnTo>
                  <a:pt x="652917" y="145055"/>
                </a:lnTo>
                <a:cubicBezTo>
                  <a:pt x="640217" y="136588"/>
                  <a:pt x="629297" y="124482"/>
                  <a:pt x="614817" y="119655"/>
                </a:cubicBezTo>
                <a:lnTo>
                  <a:pt x="538617" y="94255"/>
                </a:lnTo>
                <a:cubicBezTo>
                  <a:pt x="525917" y="90022"/>
                  <a:pt x="511656" y="88981"/>
                  <a:pt x="500517" y="81555"/>
                </a:cubicBezTo>
                <a:cubicBezTo>
                  <a:pt x="391328" y="8762"/>
                  <a:pt x="529477" y="96035"/>
                  <a:pt x="424317" y="43455"/>
                </a:cubicBezTo>
                <a:cubicBezTo>
                  <a:pt x="410665" y="36629"/>
                  <a:pt x="399869" y="24881"/>
                  <a:pt x="386217" y="18055"/>
                </a:cubicBezTo>
                <a:cubicBezTo>
                  <a:pt x="350107" y="0"/>
                  <a:pt x="312134" y="18055"/>
                  <a:pt x="297317" y="18055"/>
                </a:cubicBez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48"/>
          <p:cNvSpPr/>
          <p:nvPr/>
        </p:nvSpPr>
        <p:spPr>
          <a:xfrm>
            <a:off x="3779912" y="2708920"/>
            <a:ext cx="560483" cy="2515031"/>
          </a:xfrm>
          <a:custGeom>
            <a:avLst/>
            <a:gdLst>
              <a:gd name="connsiteX0" fmla="*/ 1567 w 560483"/>
              <a:gd name="connsiteY0" fmla="*/ 95250 h 2515031"/>
              <a:gd name="connsiteX1" fmla="*/ 1567 w 560483"/>
              <a:gd name="connsiteY1" fmla="*/ 95250 h 2515031"/>
              <a:gd name="connsiteX2" fmla="*/ 39667 w 560483"/>
              <a:gd name="connsiteY2" fmla="*/ 266700 h 2515031"/>
              <a:gd name="connsiteX3" fmla="*/ 77767 w 560483"/>
              <a:gd name="connsiteY3" fmla="*/ 419100 h 2515031"/>
              <a:gd name="connsiteX4" fmla="*/ 96817 w 560483"/>
              <a:gd name="connsiteY4" fmla="*/ 533400 h 2515031"/>
              <a:gd name="connsiteX5" fmla="*/ 77767 w 560483"/>
              <a:gd name="connsiteY5" fmla="*/ 971550 h 2515031"/>
              <a:gd name="connsiteX6" fmla="*/ 39667 w 560483"/>
              <a:gd name="connsiteY6" fmla="*/ 1085850 h 2515031"/>
              <a:gd name="connsiteX7" fmla="*/ 58717 w 560483"/>
              <a:gd name="connsiteY7" fmla="*/ 1543050 h 2515031"/>
              <a:gd name="connsiteX8" fmla="*/ 77767 w 560483"/>
              <a:gd name="connsiteY8" fmla="*/ 1600200 h 2515031"/>
              <a:gd name="connsiteX9" fmla="*/ 96817 w 560483"/>
              <a:gd name="connsiteY9" fmla="*/ 1714500 h 2515031"/>
              <a:gd name="connsiteX10" fmla="*/ 115867 w 560483"/>
              <a:gd name="connsiteY10" fmla="*/ 2209800 h 2515031"/>
              <a:gd name="connsiteX11" fmla="*/ 153967 w 560483"/>
              <a:gd name="connsiteY11" fmla="*/ 2266950 h 2515031"/>
              <a:gd name="connsiteX12" fmla="*/ 173017 w 560483"/>
              <a:gd name="connsiteY12" fmla="*/ 2324100 h 2515031"/>
              <a:gd name="connsiteX13" fmla="*/ 230167 w 560483"/>
              <a:gd name="connsiteY13" fmla="*/ 2362200 h 2515031"/>
              <a:gd name="connsiteX14" fmla="*/ 325417 w 560483"/>
              <a:gd name="connsiteY14" fmla="*/ 2476500 h 2515031"/>
              <a:gd name="connsiteX15" fmla="*/ 382567 w 560483"/>
              <a:gd name="connsiteY15" fmla="*/ 2514600 h 2515031"/>
              <a:gd name="connsiteX16" fmla="*/ 439717 w 560483"/>
              <a:gd name="connsiteY16" fmla="*/ 2495550 h 2515031"/>
              <a:gd name="connsiteX17" fmla="*/ 382567 w 560483"/>
              <a:gd name="connsiteY17" fmla="*/ 2305050 h 2515031"/>
              <a:gd name="connsiteX18" fmla="*/ 401617 w 560483"/>
              <a:gd name="connsiteY18" fmla="*/ 1809750 h 2515031"/>
              <a:gd name="connsiteX19" fmla="*/ 420667 w 560483"/>
              <a:gd name="connsiteY19" fmla="*/ 1695450 h 2515031"/>
              <a:gd name="connsiteX20" fmla="*/ 458767 w 560483"/>
              <a:gd name="connsiteY20" fmla="*/ 933450 h 2515031"/>
              <a:gd name="connsiteX21" fmla="*/ 477817 w 560483"/>
              <a:gd name="connsiteY21" fmla="*/ 666750 h 2515031"/>
              <a:gd name="connsiteX22" fmla="*/ 477817 w 560483"/>
              <a:gd name="connsiteY22" fmla="*/ 0 h 2515031"/>
              <a:gd name="connsiteX23" fmla="*/ 211117 w 560483"/>
              <a:gd name="connsiteY23" fmla="*/ 19050 h 2515031"/>
              <a:gd name="connsiteX24" fmla="*/ 153967 w 560483"/>
              <a:gd name="connsiteY24" fmla="*/ 38100 h 2515031"/>
              <a:gd name="connsiteX25" fmla="*/ 1567 w 560483"/>
              <a:gd name="connsiteY25" fmla="*/ 95250 h 251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483" h="2515031">
                <a:moveTo>
                  <a:pt x="1567" y="95250"/>
                </a:moveTo>
                <a:lnTo>
                  <a:pt x="1567" y="95250"/>
                </a:lnTo>
                <a:cubicBezTo>
                  <a:pt x="14267" y="152400"/>
                  <a:pt x="26258" y="209712"/>
                  <a:pt x="39667" y="266700"/>
                </a:cubicBezTo>
                <a:cubicBezTo>
                  <a:pt x="51660" y="317671"/>
                  <a:pt x="69159" y="367449"/>
                  <a:pt x="77767" y="419100"/>
                </a:cubicBezTo>
                <a:lnTo>
                  <a:pt x="96817" y="533400"/>
                </a:lnTo>
                <a:cubicBezTo>
                  <a:pt x="90467" y="679450"/>
                  <a:pt x="92810" y="826138"/>
                  <a:pt x="77767" y="971550"/>
                </a:cubicBezTo>
                <a:cubicBezTo>
                  <a:pt x="73634" y="1011498"/>
                  <a:pt x="39667" y="1085850"/>
                  <a:pt x="39667" y="1085850"/>
                </a:cubicBezTo>
                <a:cubicBezTo>
                  <a:pt x="46017" y="1238250"/>
                  <a:pt x="47449" y="1390935"/>
                  <a:pt x="58717" y="1543050"/>
                </a:cubicBezTo>
                <a:cubicBezTo>
                  <a:pt x="60200" y="1563076"/>
                  <a:pt x="73411" y="1580598"/>
                  <a:pt x="77767" y="1600200"/>
                </a:cubicBezTo>
                <a:cubicBezTo>
                  <a:pt x="86146" y="1637906"/>
                  <a:pt x="90467" y="1676400"/>
                  <a:pt x="96817" y="1714500"/>
                </a:cubicBezTo>
                <a:cubicBezTo>
                  <a:pt x="103167" y="1879600"/>
                  <a:pt x="98866" y="2045455"/>
                  <a:pt x="115867" y="2209800"/>
                </a:cubicBezTo>
                <a:cubicBezTo>
                  <a:pt x="118223" y="2232574"/>
                  <a:pt x="143728" y="2246472"/>
                  <a:pt x="153967" y="2266950"/>
                </a:cubicBezTo>
                <a:cubicBezTo>
                  <a:pt x="162947" y="2284911"/>
                  <a:pt x="160473" y="2308420"/>
                  <a:pt x="173017" y="2324100"/>
                </a:cubicBezTo>
                <a:cubicBezTo>
                  <a:pt x="187320" y="2341978"/>
                  <a:pt x="211117" y="2349500"/>
                  <a:pt x="230167" y="2362200"/>
                </a:cubicBezTo>
                <a:cubicBezTo>
                  <a:pt x="267629" y="2418394"/>
                  <a:pt x="270412" y="2430663"/>
                  <a:pt x="325417" y="2476500"/>
                </a:cubicBezTo>
                <a:cubicBezTo>
                  <a:pt x="343006" y="2491157"/>
                  <a:pt x="363517" y="2501900"/>
                  <a:pt x="382567" y="2514600"/>
                </a:cubicBezTo>
                <a:cubicBezTo>
                  <a:pt x="401617" y="2508250"/>
                  <a:pt x="434847" y="2515031"/>
                  <a:pt x="439717" y="2495550"/>
                </a:cubicBezTo>
                <a:cubicBezTo>
                  <a:pt x="462005" y="2406398"/>
                  <a:pt x="422844" y="2365466"/>
                  <a:pt x="382567" y="2305050"/>
                </a:cubicBezTo>
                <a:cubicBezTo>
                  <a:pt x="388917" y="2139950"/>
                  <a:pt x="391311" y="1974650"/>
                  <a:pt x="401617" y="1809750"/>
                </a:cubicBezTo>
                <a:cubicBezTo>
                  <a:pt x="404026" y="1771200"/>
                  <a:pt x="418872" y="1734034"/>
                  <a:pt x="420667" y="1695450"/>
                </a:cubicBezTo>
                <a:cubicBezTo>
                  <a:pt x="456675" y="921281"/>
                  <a:pt x="363990" y="1217782"/>
                  <a:pt x="458767" y="933450"/>
                </a:cubicBezTo>
                <a:cubicBezTo>
                  <a:pt x="465117" y="844550"/>
                  <a:pt x="473946" y="755792"/>
                  <a:pt x="477817" y="666750"/>
                </a:cubicBezTo>
                <a:cubicBezTo>
                  <a:pt x="504306" y="57513"/>
                  <a:pt x="560483" y="247998"/>
                  <a:pt x="477817" y="0"/>
                </a:cubicBezTo>
                <a:cubicBezTo>
                  <a:pt x="388917" y="6350"/>
                  <a:pt x="299633" y="8636"/>
                  <a:pt x="211117" y="19050"/>
                </a:cubicBezTo>
                <a:cubicBezTo>
                  <a:pt x="191174" y="21396"/>
                  <a:pt x="173569" y="33744"/>
                  <a:pt x="153967" y="38100"/>
                </a:cubicBezTo>
                <a:cubicBezTo>
                  <a:pt x="0" y="72315"/>
                  <a:pt x="26967" y="85725"/>
                  <a:pt x="1567" y="95250"/>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orme libre 44"/>
          <p:cNvSpPr/>
          <p:nvPr/>
        </p:nvSpPr>
        <p:spPr>
          <a:xfrm>
            <a:off x="824879" y="798286"/>
            <a:ext cx="3838797" cy="2772228"/>
          </a:xfrm>
          <a:custGeom>
            <a:avLst/>
            <a:gdLst>
              <a:gd name="connsiteX0" fmla="*/ 3819692 w 3838797"/>
              <a:gd name="connsiteY0" fmla="*/ 711200 h 2772228"/>
              <a:gd name="connsiteX1" fmla="*/ 3819692 w 3838797"/>
              <a:gd name="connsiteY1" fmla="*/ 711200 h 2772228"/>
              <a:gd name="connsiteX2" fmla="*/ 3239121 w 3838797"/>
              <a:gd name="connsiteY2" fmla="*/ 580571 h 2772228"/>
              <a:gd name="connsiteX3" fmla="*/ 3137521 w 3838797"/>
              <a:gd name="connsiteY3" fmla="*/ 522514 h 2772228"/>
              <a:gd name="connsiteX4" fmla="*/ 3093978 w 3838797"/>
              <a:gd name="connsiteY4" fmla="*/ 508000 h 2772228"/>
              <a:gd name="connsiteX5" fmla="*/ 3050435 w 3838797"/>
              <a:gd name="connsiteY5" fmla="*/ 478971 h 2772228"/>
              <a:gd name="connsiteX6" fmla="*/ 2963350 w 3838797"/>
              <a:gd name="connsiteY6" fmla="*/ 406400 h 2772228"/>
              <a:gd name="connsiteX7" fmla="*/ 2934321 w 3838797"/>
              <a:gd name="connsiteY7" fmla="*/ 362857 h 2772228"/>
              <a:gd name="connsiteX8" fmla="*/ 2905292 w 3838797"/>
              <a:gd name="connsiteY8" fmla="*/ 275771 h 2772228"/>
              <a:gd name="connsiteX9" fmla="*/ 2876264 w 3838797"/>
              <a:gd name="connsiteY9" fmla="*/ 232228 h 2772228"/>
              <a:gd name="connsiteX10" fmla="*/ 2832721 w 3838797"/>
              <a:gd name="connsiteY10" fmla="*/ 188685 h 2772228"/>
              <a:gd name="connsiteX11" fmla="*/ 2731121 w 3838797"/>
              <a:gd name="connsiteY11" fmla="*/ 130628 h 2772228"/>
              <a:gd name="connsiteX12" fmla="*/ 2687578 w 3838797"/>
              <a:gd name="connsiteY12" fmla="*/ 116114 h 2772228"/>
              <a:gd name="connsiteX13" fmla="*/ 2600492 w 3838797"/>
              <a:gd name="connsiteY13" fmla="*/ 101600 h 2772228"/>
              <a:gd name="connsiteX14" fmla="*/ 2556950 w 3838797"/>
              <a:gd name="connsiteY14" fmla="*/ 87085 h 2772228"/>
              <a:gd name="connsiteX15" fmla="*/ 2527921 w 3838797"/>
              <a:gd name="connsiteY15" fmla="*/ 43543 h 2772228"/>
              <a:gd name="connsiteX16" fmla="*/ 2440835 w 3838797"/>
              <a:gd name="connsiteY16" fmla="*/ 14514 h 2772228"/>
              <a:gd name="connsiteX17" fmla="*/ 2397292 w 3838797"/>
              <a:gd name="connsiteY17" fmla="*/ 0 h 2772228"/>
              <a:gd name="connsiteX18" fmla="*/ 2150550 w 3838797"/>
              <a:gd name="connsiteY18" fmla="*/ 29028 h 2772228"/>
              <a:gd name="connsiteX19" fmla="*/ 2107007 w 3838797"/>
              <a:gd name="connsiteY19" fmla="*/ 58057 h 2772228"/>
              <a:gd name="connsiteX20" fmla="*/ 2048950 w 3838797"/>
              <a:gd name="connsiteY20" fmla="*/ 145143 h 2772228"/>
              <a:gd name="connsiteX21" fmla="*/ 2019921 w 3838797"/>
              <a:gd name="connsiteY21" fmla="*/ 188685 h 2772228"/>
              <a:gd name="connsiteX22" fmla="*/ 1947350 w 3838797"/>
              <a:gd name="connsiteY22" fmla="*/ 319314 h 2772228"/>
              <a:gd name="connsiteX23" fmla="*/ 1889292 w 3838797"/>
              <a:gd name="connsiteY23" fmla="*/ 406400 h 2772228"/>
              <a:gd name="connsiteX24" fmla="*/ 1860264 w 3838797"/>
              <a:gd name="connsiteY24" fmla="*/ 449943 h 2772228"/>
              <a:gd name="connsiteX25" fmla="*/ 1816721 w 3838797"/>
              <a:gd name="connsiteY25" fmla="*/ 508000 h 2772228"/>
              <a:gd name="connsiteX26" fmla="*/ 1773178 w 3838797"/>
              <a:gd name="connsiteY26" fmla="*/ 522514 h 2772228"/>
              <a:gd name="connsiteX27" fmla="*/ 1729635 w 3838797"/>
              <a:gd name="connsiteY27" fmla="*/ 551543 h 2772228"/>
              <a:gd name="connsiteX28" fmla="*/ 1686092 w 3838797"/>
              <a:gd name="connsiteY28" fmla="*/ 566057 h 2772228"/>
              <a:gd name="connsiteX29" fmla="*/ 1599007 w 3838797"/>
              <a:gd name="connsiteY29" fmla="*/ 624114 h 2772228"/>
              <a:gd name="connsiteX30" fmla="*/ 1511921 w 3838797"/>
              <a:gd name="connsiteY30" fmla="*/ 653143 h 2772228"/>
              <a:gd name="connsiteX31" fmla="*/ 1468378 w 3838797"/>
              <a:gd name="connsiteY31" fmla="*/ 667657 h 2772228"/>
              <a:gd name="connsiteX32" fmla="*/ 1366778 w 3838797"/>
              <a:gd name="connsiteY32" fmla="*/ 711200 h 2772228"/>
              <a:gd name="connsiteX33" fmla="*/ 1236150 w 3838797"/>
              <a:gd name="connsiteY33" fmla="*/ 754743 h 2772228"/>
              <a:gd name="connsiteX34" fmla="*/ 1192607 w 3838797"/>
              <a:gd name="connsiteY34" fmla="*/ 769257 h 2772228"/>
              <a:gd name="connsiteX35" fmla="*/ 1163578 w 3838797"/>
              <a:gd name="connsiteY35" fmla="*/ 812800 h 2772228"/>
              <a:gd name="connsiteX36" fmla="*/ 1120035 w 3838797"/>
              <a:gd name="connsiteY36" fmla="*/ 841828 h 2772228"/>
              <a:gd name="connsiteX37" fmla="*/ 1105521 w 3838797"/>
              <a:gd name="connsiteY37" fmla="*/ 885371 h 2772228"/>
              <a:gd name="connsiteX38" fmla="*/ 1061978 w 3838797"/>
              <a:gd name="connsiteY38" fmla="*/ 928914 h 2772228"/>
              <a:gd name="connsiteX39" fmla="*/ 1018435 w 3838797"/>
              <a:gd name="connsiteY39" fmla="*/ 1016000 h 2772228"/>
              <a:gd name="connsiteX40" fmla="*/ 974892 w 3838797"/>
              <a:gd name="connsiteY40" fmla="*/ 1059543 h 2772228"/>
              <a:gd name="connsiteX41" fmla="*/ 887807 w 3838797"/>
              <a:gd name="connsiteY41" fmla="*/ 1088571 h 2772228"/>
              <a:gd name="connsiteX42" fmla="*/ 263692 w 3838797"/>
              <a:gd name="connsiteY42" fmla="*/ 1117600 h 2772228"/>
              <a:gd name="connsiteX43" fmla="*/ 220150 w 3838797"/>
              <a:gd name="connsiteY43" fmla="*/ 1132114 h 2772228"/>
              <a:gd name="connsiteX44" fmla="*/ 75007 w 3838797"/>
              <a:gd name="connsiteY44" fmla="*/ 1161143 h 2772228"/>
              <a:gd name="connsiteX45" fmla="*/ 31464 w 3838797"/>
              <a:gd name="connsiteY45" fmla="*/ 1190171 h 2772228"/>
              <a:gd name="connsiteX46" fmla="*/ 2435 w 3838797"/>
              <a:gd name="connsiteY46" fmla="*/ 1233714 h 2772228"/>
              <a:gd name="connsiteX47" fmla="*/ 45978 w 3838797"/>
              <a:gd name="connsiteY47" fmla="*/ 1378857 h 2772228"/>
              <a:gd name="connsiteX48" fmla="*/ 133064 w 3838797"/>
              <a:gd name="connsiteY48" fmla="*/ 1407885 h 2772228"/>
              <a:gd name="connsiteX49" fmla="*/ 176607 w 3838797"/>
              <a:gd name="connsiteY49" fmla="*/ 1436914 h 2772228"/>
              <a:gd name="connsiteX50" fmla="*/ 278207 w 3838797"/>
              <a:gd name="connsiteY50" fmla="*/ 1494971 h 2772228"/>
              <a:gd name="connsiteX51" fmla="*/ 379807 w 3838797"/>
              <a:gd name="connsiteY51" fmla="*/ 1625600 h 2772228"/>
              <a:gd name="connsiteX52" fmla="*/ 423350 w 3838797"/>
              <a:gd name="connsiteY52" fmla="*/ 1654628 h 2772228"/>
              <a:gd name="connsiteX53" fmla="*/ 495921 w 3838797"/>
              <a:gd name="connsiteY53" fmla="*/ 1712685 h 2772228"/>
              <a:gd name="connsiteX54" fmla="*/ 612035 w 3838797"/>
              <a:gd name="connsiteY54" fmla="*/ 1741714 h 2772228"/>
              <a:gd name="connsiteX55" fmla="*/ 655578 w 3838797"/>
              <a:gd name="connsiteY55" fmla="*/ 1770743 h 2772228"/>
              <a:gd name="connsiteX56" fmla="*/ 757178 w 3838797"/>
              <a:gd name="connsiteY56" fmla="*/ 1799771 h 2772228"/>
              <a:gd name="connsiteX57" fmla="*/ 800721 w 3838797"/>
              <a:gd name="connsiteY57" fmla="*/ 1814285 h 2772228"/>
              <a:gd name="connsiteX58" fmla="*/ 858778 w 3838797"/>
              <a:gd name="connsiteY58" fmla="*/ 1886857 h 2772228"/>
              <a:gd name="connsiteX59" fmla="*/ 916835 w 3838797"/>
              <a:gd name="connsiteY59" fmla="*/ 1973943 h 2772228"/>
              <a:gd name="connsiteX60" fmla="*/ 960378 w 3838797"/>
              <a:gd name="connsiteY60" fmla="*/ 2133600 h 2772228"/>
              <a:gd name="connsiteX61" fmla="*/ 974892 w 3838797"/>
              <a:gd name="connsiteY61" fmla="*/ 2177143 h 2772228"/>
              <a:gd name="connsiteX62" fmla="*/ 1003921 w 3838797"/>
              <a:gd name="connsiteY62" fmla="*/ 2220685 h 2772228"/>
              <a:gd name="connsiteX63" fmla="*/ 1018435 w 3838797"/>
              <a:gd name="connsiteY63" fmla="*/ 2264228 h 2772228"/>
              <a:gd name="connsiteX64" fmla="*/ 1061978 w 3838797"/>
              <a:gd name="connsiteY64" fmla="*/ 2365828 h 2772228"/>
              <a:gd name="connsiteX65" fmla="*/ 1076492 w 3838797"/>
              <a:gd name="connsiteY65" fmla="*/ 2481943 h 2772228"/>
              <a:gd name="connsiteX66" fmla="*/ 1091007 w 3838797"/>
              <a:gd name="connsiteY66" fmla="*/ 2540000 h 2772228"/>
              <a:gd name="connsiteX67" fmla="*/ 1105521 w 3838797"/>
              <a:gd name="connsiteY67" fmla="*/ 2699657 h 2772228"/>
              <a:gd name="connsiteX68" fmla="*/ 1236150 w 3838797"/>
              <a:gd name="connsiteY68" fmla="*/ 2772228 h 2772228"/>
              <a:gd name="connsiteX69" fmla="*/ 1453864 w 3838797"/>
              <a:gd name="connsiteY69" fmla="*/ 2757714 h 2772228"/>
              <a:gd name="connsiteX70" fmla="*/ 1497407 w 3838797"/>
              <a:gd name="connsiteY70" fmla="*/ 2743200 h 2772228"/>
              <a:gd name="connsiteX71" fmla="*/ 1584492 w 3838797"/>
              <a:gd name="connsiteY71" fmla="*/ 2685143 h 2772228"/>
              <a:gd name="connsiteX72" fmla="*/ 1657064 w 3838797"/>
              <a:gd name="connsiteY72" fmla="*/ 2554514 h 2772228"/>
              <a:gd name="connsiteX73" fmla="*/ 1700607 w 3838797"/>
              <a:gd name="connsiteY73" fmla="*/ 2540000 h 2772228"/>
              <a:gd name="connsiteX74" fmla="*/ 1744150 w 3838797"/>
              <a:gd name="connsiteY74" fmla="*/ 2510971 h 2772228"/>
              <a:gd name="connsiteX75" fmla="*/ 1816721 w 3838797"/>
              <a:gd name="connsiteY75" fmla="*/ 2467428 h 2772228"/>
              <a:gd name="connsiteX76" fmla="*/ 1860264 w 3838797"/>
              <a:gd name="connsiteY76" fmla="*/ 2423885 h 2772228"/>
              <a:gd name="connsiteX77" fmla="*/ 1961864 w 3838797"/>
              <a:gd name="connsiteY77" fmla="*/ 2351314 h 2772228"/>
              <a:gd name="connsiteX78" fmla="*/ 2005407 w 3838797"/>
              <a:gd name="connsiteY78" fmla="*/ 2336800 h 2772228"/>
              <a:gd name="connsiteX79" fmla="*/ 2092492 w 3838797"/>
              <a:gd name="connsiteY79" fmla="*/ 2278743 h 2772228"/>
              <a:gd name="connsiteX80" fmla="*/ 2150550 w 3838797"/>
              <a:gd name="connsiteY80" fmla="*/ 2206171 h 2772228"/>
              <a:gd name="connsiteX81" fmla="*/ 2223121 w 3838797"/>
              <a:gd name="connsiteY81" fmla="*/ 2119085 h 2772228"/>
              <a:gd name="connsiteX82" fmla="*/ 2339235 w 3838797"/>
              <a:gd name="connsiteY82" fmla="*/ 2017485 h 2772228"/>
              <a:gd name="connsiteX83" fmla="*/ 2382778 w 3838797"/>
              <a:gd name="connsiteY83" fmla="*/ 2002971 h 2772228"/>
              <a:gd name="connsiteX84" fmla="*/ 2527921 w 3838797"/>
              <a:gd name="connsiteY84" fmla="*/ 1959428 h 2772228"/>
              <a:gd name="connsiteX85" fmla="*/ 2731121 w 3838797"/>
              <a:gd name="connsiteY85" fmla="*/ 1872343 h 2772228"/>
              <a:gd name="connsiteX86" fmla="*/ 2876264 w 3838797"/>
              <a:gd name="connsiteY86" fmla="*/ 1828800 h 2772228"/>
              <a:gd name="connsiteX87" fmla="*/ 3006892 w 3838797"/>
              <a:gd name="connsiteY87" fmla="*/ 1770743 h 2772228"/>
              <a:gd name="connsiteX88" fmla="*/ 3093978 w 3838797"/>
              <a:gd name="connsiteY88" fmla="*/ 1741714 h 2772228"/>
              <a:gd name="connsiteX89" fmla="*/ 3224607 w 3838797"/>
              <a:gd name="connsiteY89" fmla="*/ 1727200 h 2772228"/>
              <a:gd name="connsiteX90" fmla="*/ 3268150 w 3838797"/>
              <a:gd name="connsiteY90" fmla="*/ 1712685 h 2772228"/>
              <a:gd name="connsiteX91" fmla="*/ 3355235 w 3838797"/>
              <a:gd name="connsiteY91" fmla="*/ 1698171 h 2772228"/>
              <a:gd name="connsiteX92" fmla="*/ 3485864 w 3838797"/>
              <a:gd name="connsiteY92" fmla="*/ 1640114 h 2772228"/>
              <a:gd name="connsiteX93" fmla="*/ 3543921 w 3838797"/>
              <a:gd name="connsiteY93" fmla="*/ 1596571 h 2772228"/>
              <a:gd name="connsiteX94" fmla="*/ 3587464 w 3838797"/>
              <a:gd name="connsiteY94" fmla="*/ 1567543 h 2772228"/>
              <a:gd name="connsiteX95" fmla="*/ 3616492 w 3838797"/>
              <a:gd name="connsiteY95" fmla="*/ 1524000 h 2772228"/>
              <a:gd name="connsiteX96" fmla="*/ 3631007 w 3838797"/>
              <a:gd name="connsiteY96" fmla="*/ 1480457 h 2772228"/>
              <a:gd name="connsiteX97" fmla="*/ 3689064 w 3838797"/>
              <a:gd name="connsiteY97" fmla="*/ 1393371 h 2772228"/>
              <a:gd name="connsiteX98" fmla="*/ 3718092 w 3838797"/>
              <a:gd name="connsiteY98" fmla="*/ 1306285 h 2772228"/>
              <a:gd name="connsiteX99" fmla="*/ 3732607 w 3838797"/>
              <a:gd name="connsiteY99" fmla="*/ 1262743 h 2772228"/>
              <a:gd name="connsiteX100" fmla="*/ 3761635 w 3838797"/>
              <a:gd name="connsiteY100" fmla="*/ 1219200 h 2772228"/>
              <a:gd name="connsiteX101" fmla="*/ 3790664 w 3838797"/>
              <a:gd name="connsiteY101" fmla="*/ 1132114 h 2772228"/>
              <a:gd name="connsiteX102" fmla="*/ 3805178 w 3838797"/>
              <a:gd name="connsiteY102" fmla="*/ 1001485 h 2772228"/>
              <a:gd name="connsiteX103" fmla="*/ 3819692 w 3838797"/>
              <a:gd name="connsiteY103" fmla="*/ 812800 h 2772228"/>
              <a:gd name="connsiteX104" fmla="*/ 3819692 w 3838797"/>
              <a:gd name="connsiteY104" fmla="*/ 711200 h 277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838797" h="2772228">
                <a:moveTo>
                  <a:pt x="3819692" y="711200"/>
                </a:moveTo>
                <a:lnTo>
                  <a:pt x="3819692" y="711200"/>
                </a:lnTo>
                <a:cubicBezTo>
                  <a:pt x="3626168" y="667657"/>
                  <a:pt x="3430304" y="633452"/>
                  <a:pt x="3239121" y="580571"/>
                </a:cubicBezTo>
                <a:cubicBezTo>
                  <a:pt x="3201527" y="570173"/>
                  <a:pt x="3172409" y="539958"/>
                  <a:pt x="3137521" y="522514"/>
                </a:cubicBezTo>
                <a:cubicBezTo>
                  <a:pt x="3123837" y="515672"/>
                  <a:pt x="3108492" y="512838"/>
                  <a:pt x="3093978" y="508000"/>
                </a:cubicBezTo>
                <a:cubicBezTo>
                  <a:pt x="3079464" y="498324"/>
                  <a:pt x="3063836" y="490138"/>
                  <a:pt x="3050435" y="478971"/>
                </a:cubicBezTo>
                <a:cubicBezTo>
                  <a:pt x="2938683" y="385843"/>
                  <a:pt x="3071454" y="478470"/>
                  <a:pt x="2963350" y="406400"/>
                </a:cubicBezTo>
                <a:cubicBezTo>
                  <a:pt x="2953674" y="391886"/>
                  <a:pt x="2941406" y="378798"/>
                  <a:pt x="2934321" y="362857"/>
                </a:cubicBezTo>
                <a:cubicBezTo>
                  <a:pt x="2921893" y="334895"/>
                  <a:pt x="2922265" y="301231"/>
                  <a:pt x="2905292" y="275771"/>
                </a:cubicBezTo>
                <a:cubicBezTo>
                  <a:pt x="2895616" y="261257"/>
                  <a:pt x="2887431" y="245629"/>
                  <a:pt x="2876264" y="232228"/>
                </a:cubicBezTo>
                <a:cubicBezTo>
                  <a:pt x="2863123" y="216459"/>
                  <a:pt x="2848490" y="201826"/>
                  <a:pt x="2832721" y="188685"/>
                </a:cubicBezTo>
                <a:cubicBezTo>
                  <a:pt x="2807000" y="167251"/>
                  <a:pt x="2760344" y="143152"/>
                  <a:pt x="2731121" y="130628"/>
                </a:cubicBezTo>
                <a:cubicBezTo>
                  <a:pt x="2717059" y="124601"/>
                  <a:pt x="2702513" y="119433"/>
                  <a:pt x="2687578" y="116114"/>
                </a:cubicBezTo>
                <a:cubicBezTo>
                  <a:pt x="2658850" y="109730"/>
                  <a:pt x="2629521" y="106438"/>
                  <a:pt x="2600492" y="101600"/>
                </a:cubicBezTo>
                <a:cubicBezTo>
                  <a:pt x="2585978" y="96762"/>
                  <a:pt x="2568897" y="96642"/>
                  <a:pt x="2556950" y="87085"/>
                </a:cubicBezTo>
                <a:cubicBezTo>
                  <a:pt x="2543329" y="76188"/>
                  <a:pt x="2542713" y="52788"/>
                  <a:pt x="2527921" y="43543"/>
                </a:cubicBezTo>
                <a:cubicBezTo>
                  <a:pt x="2501973" y="27326"/>
                  <a:pt x="2469864" y="24190"/>
                  <a:pt x="2440835" y="14514"/>
                </a:cubicBezTo>
                <a:lnTo>
                  <a:pt x="2397292" y="0"/>
                </a:lnTo>
                <a:cubicBezTo>
                  <a:pt x="2380226" y="1313"/>
                  <a:pt x="2209244" y="3873"/>
                  <a:pt x="2150550" y="29028"/>
                </a:cubicBezTo>
                <a:cubicBezTo>
                  <a:pt x="2134516" y="35900"/>
                  <a:pt x="2121521" y="48381"/>
                  <a:pt x="2107007" y="58057"/>
                </a:cubicBezTo>
                <a:lnTo>
                  <a:pt x="2048950" y="145143"/>
                </a:lnTo>
                <a:lnTo>
                  <a:pt x="2019921" y="188685"/>
                </a:lnTo>
                <a:cubicBezTo>
                  <a:pt x="1994375" y="265325"/>
                  <a:pt x="2013893" y="219499"/>
                  <a:pt x="1947350" y="319314"/>
                </a:cubicBezTo>
                <a:lnTo>
                  <a:pt x="1889292" y="406400"/>
                </a:lnTo>
                <a:cubicBezTo>
                  <a:pt x="1879616" y="420914"/>
                  <a:pt x="1870730" y="435988"/>
                  <a:pt x="1860264" y="449943"/>
                </a:cubicBezTo>
                <a:cubicBezTo>
                  <a:pt x="1845750" y="469295"/>
                  <a:pt x="1835305" y="492514"/>
                  <a:pt x="1816721" y="508000"/>
                </a:cubicBezTo>
                <a:cubicBezTo>
                  <a:pt x="1804968" y="517794"/>
                  <a:pt x="1787692" y="517676"/>
                  <a:pt x="1773178" y="522514"/>
                </a:cubicBezTo>
                <a:cubicBezTo>
                  <a:pt x="1758664" y="532190"/>
                  <a:pt x="1745237" y="543742"/>
                  <a:pt x="1729635" y="551543"/>
                </a:cubicBezTo>
                <a:cubicBezTo>
                  <a:pt x="1715951" y="558385"/>
                  <a:pt x="1699466" y="558627"/>
                  <a:pt x="1686092" y="566057"/>
                </a:cubicBezTo>
                <a:cubicBezTo>
                  <a:pt x="1655595" y="583000"/>
                  <a:pt x="1632104" y="613081"/>
                  <a:pt x="1599007" y="624114"/>
                </a:cubicBezTo>
                <a:lnTo>
                  <a:pt x="1511921" y="653143"/>
                </a:lnTo>
                <a:cubicBezTo>
                  <a:pt x="1497407" y="657981"/>
                  <a:pt x="1481108" y="659171"/>
                  <a:pt x="1468378" y="667657"/>
                </a:cubicBezTo>
                <a:cubicBezTo>
                  <a:pt x="1399298" y="713709"/>
                  <a:pt x="1451981" y="685639"/>
                  <a:pt x="1366778" y="711200"/>
                </a:cubicBezTo>
                <a:cubicBezTo>
                  <a:pt x="1366665" y="711234"/>
                  <a:pt x="1257978" y="747467"/>
                  <a:pt x="1236150" y="754743"/>
                </a:cubicBezTo>
                <a:lnTo>
                  <a:pt x="1192607" y="769257"/>
                </a:lnTo>
                <a:cubicBezTo>
                  <a:pt x="1182931" y="783771"/>
                  <a:pt x="1175913" y="800465"/>
                  <a:pt x="1163578" y="812800"/>
                </a:cubicBezTo>
                <a:cubicBezTo>
                  <a:pt x="1151243" y="825135"/>
                  <a:pt x="1130932" y="828207"/>
                  <a:pt x="1120035" y="841828"/>
                </a:cubicBezTo>
                <a:cubicBezTo>
                  <a:pt x="1110478" y="853775"/>
                  <a:pt x="1114008" y="872641"/>
                  <a:pt x="1105521" y="885371"/>
                </a:cubicBezTo>
                <a:cubicBezTo>
                  <a:pt x="1094135" y="902450"/>
                  <a:pt x="1076492" y="914400"/>
                  <a:pt x="1061978" y="928914"/>
                </a:cubicBezTo>
                <a:cubicBezTo>
                  <a:pt x="1047431" y="972555"/>
                  <a:pt x="1049699" y="978484"/>
                  <a:pt x="1018435" y="1016000"/>
                </a:cubicBezTo>
                <a:cubicBezTo>
                  <a:pt x="1005294" y="1031769"/>
                  <a:pt x="992835" y="1049575"/>
                  <a:pt x="974892" y="1059543"/>
                </a:cubicBezTo>
                <a:cubicBezTo>
                  <a:pt x="948144" y="1074403"/>
                  <a:pt x="916835" y="1078895"/>
                  <a:pt x="887807" y="1088571"/>
                </a:cubicBezTo>
                <a:cubicBezTo>
                  <a:pt x="660615" y="1164300"/>
                  <a:pt x="859535" y="1102703"/>
                  <a:pt x="263692" y="1117600"/>
                </a:cubicBezTo>
                <a:cubicBezTo>
                  <a:pt x="249178" y="1122438"/>
                  <a:pt x="235152" y="1129114"/>
                  <a:pt x="220150" y="1132114"/>
                </a:cubicBezTo>
                <a:cubicBezTo>
                  <a:pt x="175566" y="1141031"/>
                  <a:pt x="118733" y="1139280"/>
                  <a:pt x="75007" y="1161143"/>
                </a:cubicBezTo>
                <a:cubicBezTo>
                  <a:pt x="59405" y="1168944"/>
                  <a:pt x="45978" y="1180495"/>
                  <a:pt x="31464" y="1190171"/>
                </a:cubicBezTo>
                <a:cubicBezTo>
                  <a:pt x="21788" y="1204685"/>
                  <a:pt x="4171" y="1216356"/>
                  <a:pt x="2435" y="1233714"/>
                </a:cubicBezTo>
                <a:cubicBezTo>
                  <a:pt x="0" y="1258067"/>
                  <a:pt x="7875" y="1355042"/>
                  <a:pt x="45978" y="1378857"/>
                </a:cubicBezTo>
                <a:cubicBezTo>
                  <a:pt x="71926" y="1395074"/>
                  <a:pt x="133064" y="1407885"/>
                  <a:pt x="133064" y="1407885"/>
                </a:cubicBezTo>
                <a:cubicBezTo>
                  <a:pt x="147578" y="1417561"/>
                  <a:pt x="161461" y="1428259"/>
                  <a:pt x="176607" y="1436914"/>
                </a:cubicBezTo>
                <a:cubicBezTo>
                  <a:pt x="305524" y="1510582"/>
                  <a:pt x="172111" y="1424242"/>
                  <a:pt x="278207" y="1494971"/>
                </a:cubicBezTo>
                <a:cubicBezTo>
                  <a:pt x="318665" y="1555658"/>
                  <a:pt x="328648" y="1582968"/>
                  <a:pt x="379807" y="1625600"/>
                </a:cubicBezTo>
                <a:cubicBezTo>
                  <a:pt x="393208" y="1636767"/>
                  <a:pt x="408836" y="1644952"/>
                  <a:pt x="423350" y="1654628"/>
                </a:cubicBezTo>
                <a:cubicBezTo>
                  <a:pt x="457482" y="1705827"/>
                  <a:pt x="438796" y="1697105"/>
                  <a:pt x="495921" y="1712685"/>
                </a:cubicBezTo>
                <a:cubicBezTo>
                  <a:pt x="534411" y="1723182"/>
                  <a:pt x="612035" y="1741714"/>
                  <a:pt x="612035" y="1741714"/>
                </a:cubicBezTo>
                <a:cubicBezTo>
                  <a:pt x="626549" y="1751390"/>
                  <a:pt x="639976" y="1762942"/>
                  <a:pt x="655578" y="1770743"/>
                </a:cubicBezTo>
                <a:cubicBezTo>
                  <a:pt x="678777" y="1782342"/>
                  <a:pt x="735478" y="1793571"/>
                  <a:pt x="757178" y="1799771"/>
                </a:cubicBezTo>
                <a:cubicBezTo>
                  <a:pt x="771889" y="1803974"/>
                  <a:pt x="786207" y="1809447"/>
                  <a:pt x="800721" y="1814285"/>
                </a:cubicBezTo>
                <a:cubicBezTo>
                  <a:pt x="833406" y="1912341"/>
                  <a:pt x="788077" y="1806055"/>
                  <a:pt x="858778" y="1886857"/>
                </a:cubicBezTo>
                <a:cubicBezTo>
                  <a:pt x="881752" y="1913113"/>
                  <a:pt x="916835" y="1973943"/>
                  <a:pt x="916835" y="1973943"/>
                </a:cubicBezTo>
                <a:cubicBezTo>
                  <a:pt x="937351" y="2076519"/>
                  <a:pt x="923549" y="2023110"/>
                  <a:pt x="960378" y="2133600"/>
                </a:cubicBezTo>
                <a:cubicBezTo>
                  <a:pt x="965216" y="2148114"/>
                  <a:pt x="966405" y="2164413"/>
                  <a:pt x="974892" y="2177143"/>
                </a:cubicBezTo>
                <a:lnTo>
                  <a:pt x="1003921" y="2220685"/>
                </a:lnTo>
                <a:cubicBezTo>
                  <a:pt x="1008759" y="2235199"/>
                  <a:pt x="1012408" y="2250166"/>
                  <a:pt x="1018435" y="2264228"/>
                </a:cubicBezTo>
                <a:cubicBezTo>
                  <a:pt x="1072241" y="2389775"/>
                  <a:pt x="1027940" y="2263712"/>
                  <a:pt x="1061978" y="2365828"/>
                </a:cubicBezTo>
                <a:cubicBezTo>
                  <a:pt x="1066816" y="2404533"/>
                  <a:pt x="1070079" y="2443468"/>
                  <a:pt x="1076492" y="2481943"/>
                </a:cubicBezTo>
                <a:cubicBezTo>
                  <a:pt x="1079771" y="2501620"/>
                  <a:pt x="1088371" y="2520227"/>
                  <a:pt x="1091007" y="2540000"/>
                </a:cubicBezTo>
                <a:cubicBezTo>
                  <a:pt x="1098070" y="2592970"/>
                  <a:pt x="1082923" y="2651232"/>
                  <a:pt x="1105521" y="2699657"/>
                </a:cubicBezTo>
                <a:cubicBezTo>
                  <a:pt x="1123908" y="2739058"/>
                  <a:pt x="1195218" y="2758584"/>
                  <a:pt x="1236150" y="2772228"/>
                </a:cubicBezTo>
                <a:cubicBezTo>
                  <a:pt x="1308721" y="2767390"/>
                  <a:pt x="1381576" y="2765746"/>
                  <a:pt x="1453864" y="2757714"/>
                </a:cubicBezTo>
                <a:cubicBezTo>
                  <a:pt x="1469070" y="2756024"/>
                  <a:pt x="1484033" y="2750630"/>
                  <a:pt x="1497407" y="2743200"/>
                </a:cubicBezTo>
                <a:cubicBezTo>
                  <a:pt x="1527904" y="2726257"/>
                  <a:pt x="1584492" y="2685143"/>
                  <a:pt x="1584492" y="2685143"/>
                </a:cubicBezTo>
                <a:cubicBezTo>
                  <a:pt x="1597272" y="2646804"/>
                  <a:pt x="1619635" y="2566990"/>
                  <a:pt x="1657064" y="2554514"/>
                </a:cubicBezTo>
                <a:lnTo>
                  <a:pt x="1700607" y="2540000"/>
                </a:lnTo>
                <a:cubicBezTo>
                  <a:pt x="1715121" y="2530324"/>
                  <a:pt x="1729357" y="2520216"/>
                  <a:pt x="1744150" y="2510971"/>
                </a:cubicBezTo>
                <a:cubicBezTo>
                  <a:pt x="1768072" y="2496019"/>
                  <a:pt x="1794153" y="2484354"/>
                  <a:pt x="1816721" y="2467428"/>
                </a:cubicBezTo>
                <a:cubicBezTo>
                  <a:pt x="1833142" y="2455112"/>
                  <a:pt x="1844679" y="2437243"/>
                  <a:pt x="1860264" y="2423885"/>
                </a:cubicBezTo>
                <a:cubicBezTo>
                  <a:pt x="1869465" y="2415999"/>
                  <a:pt x="1943488" y="2360502"/>
                  <a:pt x="1961864" y="2351314"/>
                </a:cubicBezTo>
                <a:cubicBezTo>
                  <a:pt x="1975548" y="2344472"/>
                  <a:pt x="1990893" y="2341638"/>
                  <a:pt x="2005407" y="2336800"/>
                </a:cubicBezTo>
                <a:cubicBezTo>
                  <a:pt x="2034435" y="2317448"/>
                  <a:pt x="2081459" y="2311840"/>
                  <a:pt x="2092492" y="2278743"/>
                </a:cubicBezTo>
                <a:cubicBezTo>
                  <a:pt x="2112524" y="2218651"/>
                  <a:pt x="2094277" y="2243687"/>
                  <a:pt x="2150550" y="2206171"/>
                </a:cubicBezTo>
                <a:cubicBezTo>
                  <a:pt x="2212822" y="2081625"/>
                  <a:pt x="2141063" y="2201142"/>
                  <a:pt x="2223121" y="2119085"/>
                </a:cubicBezTo>
                <a:cubicBezTo>
                  <a:pt x="2282385" y="2059822"/>
                  <a:pt x="2215871" y="2058605"/>
                  <a:pt x="2339235" y="2017485"/>
                </a:cubicBezTo>
                <a:cubicBezTo>
                  <a:pt x="2353749" y="2012647"/>
                  <a:pt x="2368067" y="2007174"/>
                  <a:pt x="2382778" y="2002971"/>
                </a:cubicBezTo>
                <a:cubicBezTo>
                  <a:pt x="2431394" y="1989081"/>
                  <a:pt x="2481929" y="1982424"/>
                  <a:pt x="2527921" y="1959428"/>
                </a:cubicBezTo>
                <a:cubicBezTo>
                  <a:pt x="2611010" y="1917883"/>
                  <a:pt x="2645687" y="1893703"/>
                  <a:pt x="2731121" y="1872343"/>
                </a:cubicBezTo>
                <a:cubicBezTo>
                  <a:pt x="2772784" y="1861927"/>
                  <a:pt x="2840935" y="1846465"/>
                  <a:pt x="2876264" y="1828800"/>
                </a:cubicBezTo>
                <a:cubicBezTo>
                  <a:pt x="2937108" y="1798377"/>
                  <a:pt x="2938936" y="1795454"/>
                  <a:pt x="3006892" y="1770743"/>
                </a:cubicBezTo>
                <a:cubicBezTo>
                  <a:pt x="3035649" y="1760286"/>
                  <a:pt x="3063566" y="1745093"/>
                  <a:pt x="3093978" y="1741714"/>
                </a:cubicBezTo>
                <a:lnTo>
                  <a:pt x="3224607" y="1727200"/>
                </a:lnTo>
                <a:cubicBezTo>
                  <a:pt x="3239121" y="1722362"/>
                  <a:pt x="3253215" y="1716004"/>
                  <a:pt x="3268150" y="1712685"/>
                </a:cubicBezTo>
                <a:cubicBezTo>
                  <a:pt x="3296878" y="1706301"/>
                  <a:pt x="3326843" y="1705914"/>
                  <a:pt x="3355235" y="1698171"/>
                </a:cubicBezTo>
                <a:cubicBezTo>
                  <a:pt x="3379659" y="1691510"/>
                  <a:pt x="3461171" y="1655547"/>
                  <a:pt x="3485864" y="1640114"/>
                </a:cubicBezTo>
                <a:cubicBezTo>
                  <a:pt x="3506377" y="1627293"/>
                  <a:pt x="3524236" y="1610631"/>
                  <a:pt x="3543921" y="1596571"/>
                </a:cubicBezTo>
                <a:cubicBezTo>
                  <a:pt x="3558116" y="1586432"/>
                  <a:pt x="3572950" y="1577219"/>
                  <a:pt x="3587464" y="1567543"/>
                </a:cubicBezTo>
                <a:cubicBezTo>
                  <a:pt x="3597140" y="1553029"/>
                  <a:pt x="3608691" y="1539602"/>
                  <a:pt x="3616492" y="1524000"/>
                </a:cubicBezTo>
                <a:cubicBezTo>
                  <a:pt x="3623334" y="1510316"/>
                  <a:pt x="3623577" y="1493831"/>
                  <a:pt x="3631007" y="1480457"/>
                </a:cubicBezTo>
                <a:cubicBezTo>
                  <a:pt x="3647950" y="1449959"/>
                  <a:pt x="3689064" y="1393371"/>
                  <a:pt x="3689064" y="1393371"/>
                </a:cubicBezTo>
                <a:lnTo>
                  <a:pt x="3718092" y="1306285"/>
                </a:lnTo>
                <a:cubicBezTo>
                  <a:pt x="3722930" y="1291771"/>
                  <a:pt x="3724121" y="1275473"/>
                  <a:pt x="3732607" y="1262743"/>
                </a:cubicBezTo>
                <a:cubicBezTo>
                  <a:pt x="3742283" y="1248229"/>
                  <a:pt x="3754550" y="1235140"/>
                  <a:pt x="3761635" y="1219200"/>
                </a:cubicBezTo>
                <a:cubicBezTo>
                  <a:pt x="3774062" y="1191238"/>
                  <a:pt x="3790664" y="1132114"/>
                  <a:pt x="3790664" y="1132114"/>
                </a:cubicBezTo>
                <a:cubicBezTo>
                  <a:pt x="3795502" y="1088571"/>
                  <a:pt x="3801212" y="1045116"/>
                  <a:pt x="3805178" y="1001485"/>
                </a:cubicBezTo>
                <a:cubicBezTo>
                  <a:pt x="3810889" y="938663"/>
                  <a:pt x="3811868" y="875394"/>
                  <a:pt x="3819692" y="812800"/>
                </a:cubicBezTo>
                <a:cubicBezTo>
                  <a:pt x="3838797" y="659962"/>
                  <a:pt x="3819692" y="728133"/>
                  <a:pt x="3819692" y="711200"/>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843808" y="1556792"/>
            <a:ext cx="648072" cy="432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rot="5400000">
            <a:off x="1439652" y="2672916"/>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orme libre 39"/>
          <p:cNvSpPr/>
          <p:nvPr/>
        </p:nvSpPr>
        <p:spPr>
          <a:xfrm>
            <a:off x="2781300" y="2082800"/>
            <a:ext cx="341339" cy="546100"/>
          </a:xfrm>
          <a:custGeom>
            <a:avLst/>
            <a:gdLst>
              <a:gd name="connsiteX0" fmla="*/ 101600 w 341339"/>
              <a:gd name="connsiteY0" fmla="*/ 25400 h 546100"/>
              <a:gd name="connsiteX1" fmla="*/ 101600 w 341339"/>
              <a:gd name="connsiteY1" fmla="*/ 25400 h 546100"/>
              <a:gd name="connsiteX2" fmla="*/ 50800 w 341339"/>
              <a:gd name="connsiteY2" fmla="*/ 127000 h 546100"/>
              <a:gd name="connsiteX3" fmla="*/ 25400 w 341339"/>
              <a:gd name="connsiteY3" fmla="*/ 203200 h 546100"/>
              <a:gd name="connsiteX4" fmla="*/ 12700 w 341339"/>
              <a:gd name="connsiteY4" fmla="*/ 304800 h 546100"/>
              <a:gd name="connsiteX5" fmla="*/ 0 w 341339"/>
              <a:gd name="connsiteY5" fmla="*/ 342900 h 546100"/>
              <a:gd name="connsiteX6" fmla="*/ 12700 w 341339"/>
              <a:gd name="connsiteY6" fmla="*/ 419100 h 546100"/>
              <a:gd name="connsiteX7" fmla="*/ 25400 w 341339"/>
              <a:gd name="connsiteY7" fmla="*/ 457200 h 546100"/>
              <a:gd name="connsiteX8" fmla="*/ 139700 w 341339"/>
              <a:gd name="connsiteY8" fmla="*/ 508000 h 546100"/>
              <a:gd name="connsiteX9" fmla="*/ 215900 w 341339"/>
              <a:gd name="connsiteY9" fmla="*/ 546100 h 546100"/>
              <a:gd name="connsiteX10" fmla="*/ 254000 w 341339"/>
              <a:gd name="connsiteY10" fmla="*/ 533400 h 546100"/>
              <a:gd name="connsiteX11" fmla="*/ 292100 w 341339"/>
              <a:gd name="connsiteY11" fmla="*/ 457200 h 546100"/>
              <a:gd name="connsiteX12" fmla="*/ 330200 w 341339"/>
              <a:gd name="connsiteY12" fmla="*/ 381000 h 546100"/>
              <a:gd name="connsiteX13" fmla="*/ 317500 w 341339"/>
              <a:gd name="connsiteY13" fmla="*/ 101600 h 546100"/>
              <a:gd name="connsiteX14" fmla="*/ 254000 w 341339"/>
              <a:gd name="connsiteY14" fmla="*/ 25400 h 546100"/>
              <a:gd name="connsiteX15" fmla="*/ 177800 w 341339"/>
              <a:gd name="connsiteY15" fmla="*/ 0 h 546100"/>
              <a:gd name="connsiteX16" fmla="*/ 76200 w 341339"/>
              <a:gd name="connsiteY16" fmla="*/ 25400 h 546100"/>
              <a:gd name="connsiteX17" fmla="*/ 101600 w 341339"/>
              <a:gd name="connsiteY17" fmla="*/ 2540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339" h="546100">
                <a:moveTo>
                  <a:pt x="101600" y="25400"/>
                </a:moveTo>
                <a:lnTo>
                  <a:pt x="101600" y="25400"/>
                </a:lnTo>
                <a:cubicBezTo>
                  <a:pt x="84667" y="59267"/>
                  <a:pt x="65715" y="92197"/>
                  <a:pt x="50800" y="127000"/>
                </a:cubicBezTo>
                <a:cubicBezTo>
                  <a:pt x="40253" y="151609"/>
                  <a:pt x="25400" y="203200"/>
                  <a:pt x="25400" y="203200"/>
                </a:cubicBezTo>
                <a:cubicBezTo>
                  <a:pt x="21167" y="237067"/>
                  <a:pt x="18805" y="271220"/>
                  <a:pt x="12700" y="304800"/>
                </a:cubicBezTo>
                <a:cubicBezTo>
                  <a:pt x="10305" y="317971"/>
                  <a:pt x="0" y="329513"/>
                  <a:pt x="0" y="342900"/>
                </a:cubicBezTo>
                <a:cubicBezTo>
                  <a:pt x="0" y="368650"/>
                  <a:pt x="7114" y="393963"/>
                  <a:pt x="12700" y="419100"/>
                </a:cubicBezTo>
                <a:cubicBezTo>
                  <a:pt x="15604" y="432168"/>
                  <a:pt x="17037" y="446747"/>
                  <a:pt x="25400" y="457200"/>
                </a:cubicBezTo>
                <a:cubicBezTo>
                  <a:pt x="47355" y="484644"/>
                  <a:pt x="116416" y="500239"/>
                  <a:pt x="139700" y="508000"/>
                </a:cubicBezTo>
                <a:cubicBezTo>
                  <a:pt x="192280" y="525527"/>
                  <a:pt x="166661" y="513274"/>
                  <a:pt x="215900" y="546100"/>
                </a:cubicBezTo>
                <a:cubicBezTo>
                  <a:pt x="228600" y="541867"/>
                  <a:pt x="243547" y="541763"/>
                  <a:pt x="254000" y="533400"/>
                </a:cubicBezTo>
                <a:cubicBezTo>
                  <a:pt x="284330" y="509136"/>
                  <a:pt x="276762" y="487876"/>
                  <a:pt x="292100" y="457200"/>
                </a:cubicBezTo>
                <a:cubicBezTo>
                  <a:pt x="341339" y="358723"/>
                  <a:pt x="298278" y="476765"/>
                  <a:pt x="330200" y="381000"/>
                </a:cubicBezTo>
                <a:cubicBezTo>
                  <a:pt x="325967" y="287867"/>
                  <a:pt x="328608" y="194165"/>
                  <a:pt x="317500" y="101600"/>
                </a:cubicBezTo>
                <a:cubicBezTo>
                  <a:pt x="315580" y="85603"/>
                  <a:pt x="263541" y="30700"/>
                  <a:pt x="254000" y="25400"/>
                </a:cubicBezTo>
                <a:cubicBezTo>
                  <a:pt x="230595" y="12397"/>
                  <a:pt x="177800" y="0"/>
                  <a:pt x="177800" y="0"/>
                </a:cubicBezTo>
                <a:cubicBezTo>
                  <a:pt x="168640" y="1832"/>
                  <a:pt x="92937" y="14242"/>
                  <a:pt x="76200" y="25400"/>
                </a:cubicBezTo>
                <a:cubicBezTo>
                  <a:pt x="72678" y="27748"/>
                  <a:pt x="97367" y="25400"/>
                  <a:pt x="101600" y="25400"/>
                </a:cubicBez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46"/>
          <p:cNvSpPr/>
          <p:nvPr/>
        </p:nvSpPr>
        <p:spPr>
          <a:xfrm>
            <a:off x="1962150" y="2838450"/>
            <a:ext cx="1438871" cy="2802661"/>
          </a:xfrm>
          <a:custGeom>
            <a:avLst/>
            <a:gdLst>
              <a:gd name="connsiteX0" fmla="*/ 0 w 1438871"/>
              <a:gd name="connsiteY0" fmla="*/ 647700 h 2802661"/>
              <a:gd name="connsiteX1" fmla="*/ 0 w 1438871"/>
              <a:gd name="connsiteY1" fmla="*/ 647700 h 2802661"/>
              <a:gd name="connsiteX2" fmla="*/ 76200 w 1438871"/>
              <a:gd name="connsiteY2" fmla="*/ 876300 h 2802661"/>
              <a:gd name="connsiteX3" fmla="*/ 95250 w 1438871"/>
              <a:gd name="connsiteY3" fmla="*/ 933450 h 2802661"/>
              <a:gd name="connsiteX4" fmla="*/ 133350 w 1438871"/>
              <a:gd name="connsiteY4" fmla="*/ 990600 h 2802661"/>
              <a:gd name="connsiteX5" fmla="*/ 152400 w 1438871"/>
              <a:gd name="connsiteY5" fmla="*/ 1104900 h 2802661"/>
              <a:gd name="connsiteX6" fmla="*/ 171450 w 1438871"/>
              <a:gd name="connsiteY6" fmla="*/ 1371600 h 2802661"/>
              <a:gd name="connsiteX7" fmla="*/ 209550 w 1438871"/>
              <a:gd name="connsiteY7" fmla="*/ 1485900 h 2802661"/>
              <a:gd name="connsiteX8" fmla="*/ 228600 w 1438871"/>
              <a:gd name="connsiteY8" fmla="*/ 1543050 h 2802661"/>
              <a:gd name="connsiteX9" fmla="*/ 247650 w 1438871"/>
              <a:gd name="connsiteY9" fmla="*/ 1828800 h 2802661"/>
              <a:gd name="connsiteX10" fmla="*/ 247650 w 1438871"/>
              <a:gd name="connsiteY10" fmla="*/ 2076450 h 2802661"/>
              <a:gd name="connsiteX11" fmla="*/ 95250 w 1438871"/>
              <a:gd name="connsiteY11" fmla="*/ 2247900 h 2802661"/>
              <a:gd name="connsiteX12" fmla="*/ 19050 w 1438871"/>
              <a:gd name="connsiteY12" fmla="*/ 2362200 h 2802661"/>
              <a:gd name="connsiteX13" fmla="*/ 38100 w 1438871"/>
              <a:gd name="connsiteY13" fmla="*/ 2419350 h 2802661"/>
              <a:gd name="connsiteX14" fmla="*/ 152400 w 1438871"/>
              <a:gd name="connsiteY14" fmla="*/ 2457450 h 2802661"/>
              <a:gd name="connsiteX15" fmla="*/ 323850 w 1438871"/>
              <a:gd name="connsiteY15" fmla="*/ 2514600 h 2802661"/>
              <a:gd name="connsiteX16" fmla="*/ 533400 w 1438871"/>
              <a:gd name="connsiteY16" fmla="*/ 2571750 h 2802661"/>
              <a:gd name="connsiteX17" fmla="*/ 609600 w 1438871"/>
              <a:gd name="connsiteY17" fmla="*/ 2590800 h 2802661"/>
              <a:gd name="connsiteX18" fmla="*/ 781050 w 1438871"/>
              <a:gd name="connsiteY18" fmla="*/ 2647950 h 2802661"/>
              <a:gd name="connsiteX19" fmla="*/ 838200 w 1438871"/>
              <a:gd name="connsiteY19" fmla="*/ 2667000 h 2802661"/>
              <a:gd name="connsiteX20" fmla="*/ 914400 w 1438871"/>
              <a:gd name="connsiteY20" fmla="*/ 2686050 h 2802661"/>
              <a:gd name="connsiteX21" fmla="*/ 1028700 w 1438871"/>
              <a:gd name="connsiteY21" fmla="*/ 2724150 h 2802661"/>
              <a:gd name="connsiteX22" fmla="*/ 1085850 w 1438871"/>
              <a:gd name="connsiteY22" fmla="*/ 2743200 h 2802661"/>
              <a:gd name="connsiteX23" fmla="*/ 1257300 w 1438871"/>
              <a:gd name="connsiteY23" fmla="*/ 2781300 h 2802661"/>
              <a:gd name="connsiteX24" fmla="*/ 1409700 w 1438871"/>
              <a:gd name="connsiteY24" fmla="*/ 2762250 h 2802661"/>
              <a:gd name="connsiteX25" fmla="*/ 1352550 w 1438871"/>
              <a:gd name="connsiteY25" fmla="*/ 2552700 h 2802661"/>
              <a:gd name="connsiteX26" fmla="*/ 1162050 w 1438871"/>
              <a:gd name="connsiteY26" fmla="*/ 2438400 h 2802661"/>
              <a:gd name="connsiteX27" fmla="*/ 1047750 w 1438871"/>
              <a:gd name="connsiteY27" fmla="*/ 2400300 h 2802661"/>
              <a:gd name="connsiteX28" fmla="*/ 990600 w 1438871"/>
              <a:gd name="connsiteY28" fmla="*/ 2381250 h 2802661"/>
              <a:gd name="connsiteX29" fmla="*/ 857250 w 1438871"/>
              <a:gd name="connsiteY29" fmla="*/ 2362200 h 2802661"/>
              <a:gd name="connsiteX30" fmla="*/ 742950 w 1438871"/>
              <a:gd name="connsiteY30" fmla="*/ 2324100 h 2802661"/>
              <a:gd name="connsiteX31" fmla="*/ 685800 w 1438871"/>
              <a:gd name="connsiteY31" fmla="*/ 2305050 h 2802661"/>
              <a:gd name="connsiteX32" fmla="*/ 571500 w 1438871"/>
              <a:gd name="connsiteY32" fmla="*/ 2228850 h 2802661"/>
              <a:gd name="connsiteX33" fmla="*/ 495300 w 1438871"/>
              <a:gd name="connsiteY33" fmla="*/ 2114550 h 2802661"/>
              <a:gd name="connsiteX34" fmla="*/ 457200 w 1438871"/>
              <a:gd name="connsiteY34" fmla="*/ 2057400 h 2802661"/>
              <a:gd name="connsiteX35" fmla="*/ 438150 w 1438871"/>
              <a:gd name="connsiteY35" fmla="*/ 2000250 h 2802661"/>
              <a:gd name="connsiteX36" fmla="*/ 400050 w 1438871"/>
              <a:gd name="connsiteY36" fmla="*/ 1943100 h 2802661"/>
              <a:gd name="connsiteX37" fmla="*/ 361950 w 1438871"/>
              <a:gd name="connsiteY37" fmla="*/ 1790700 h 2802661"/>
              <a:gd name="connsiteX38" fmla="*/ 342900 w 1438871"/>
              <a:gd name="connsiteY38" fmla="*/ 1733550 h 2802661"/>
              <a:gd name="connsiteX39" fmla="*/ 361950 w 1438871"/>
              <a:gd name="connsiteY39" fmla="*/ 1066800 h 2802661"/>
              <a:gd name="connsiteX40" fmla="*/ 400050 w 1438871"/>
              <a:gd name="connsiteY40" fmla="*/ 952500 h 2802661"/>
              <a:gd name="connsiteX41" fmla="*/ 438150 w 1438871"/>
              <a:gd name="connsiteY41" fmla="*/ 895350 h 2802661"/>
              <a:gd name="connsiteX42" fmla="*/ 533400 w 1438871"/>
              <a:gd name="connsiteY42" fmla="*/ 723900 h 2802661"/>
              <a:gd name="connsiteX43" fmla="*/ 647700 w 1438871"/>
              <a:gd name="connsiteY43" fmla="*/ 647700 h 2802661"/>
              <a:gd name="connsiteX44" fmla="*/ 704850 w 1438871"/>
              <a:gd name="connsiteY44" fmla="*/ 609600 h 2802661"/>
              <a:gd name="connsiteX45" fmla="*/ 800100 w 1438871"/>
              <a:gd name="connsiteY45" fmla="*/ 514350 h 2802661"/>
              <a:gd name="connsiteX46" fmla="*/ 895350 w 1438871"/>
              <a:gd name="connsiteY46" fmla="*/ 400050 h 2802661"/>
              <a:gd name="connsiteX47" fmla="*/ 952500 w 1438871"/>
              <a:gd name="connsiteY47" fmla="*/ 361950 h 2802661"/>
              <a:gd name="connsiteX48" fmla="*/ 990600 w 1438871"/>
              <a:gd name="connsiteY48" fmla="*/ 304800 h 2802661"/>
              <a:gd name="connsiteX49" fmla="*/ 1047750 w 1438871"/>
              <a:gd name="connsiteY49" fmla="*/ 266700 h 2802661"/>
              <a:gd name="connsiteX50" fmla="*/ 1066800 w 1438871"/>
              <a:gd name="connsiteY50" fmla="*/ 209550 h 2802661"/>
              <a:gd name="connsiteX51" fmla="*/ 1143000 w 1438871"/>
              <a:gd name="connsiteY51" fmla="*/ 95250 h 2802661"/>
              <a:gd name="connsiteX52" fmla="*/ 1200150 w 1438871"/>
              <a:gd name="connsiteY52" fmla="*/ 0 h 2802661"/>
              <a:gd name="connsiteX53" fmla="*/ 0 w 1438871"/>
              <a:gd name="connsiteY53" fmla="*/ 647700 h 280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8871" h="2802661">
                <a:moveTo>
                  <a:pt x="0" y="647700"/>
                </a:moveTo>
                <a:lnTo>
                  <a:pt x="0" y="647700"/>
                </a:lnTo>
                <a:lnTo>
                  <a:pt x="76200" y="876300"/>
                </a:lnTo>
                <a:cubicBezTo>
                  <a:pt x="82550" y="895350"/>
                  <a:pt x="84111" y="916742"/>
                  <a:pt x="95250" y="933450"/>
                </a:cubicBezTo>
                <a:lnTo>
                  <a:pt x="133350" y="990600"/>
                </a:lnTo>
                <a:cubicBezTo>
                  <a:pt x="139700" y="1028700"/>
                  <a:pt x="148557" y="1066466"/>
                  <a:pt x="152400" y="1104900"/>
                </a:cubicBezTo>
                <a:cubicBezTo>
                  <a:pt x="161268" y="1193584"/>
                  <a:pt x="158229" y="1283460"/>
                  <a:pt x="171450" y="1371600"/>
                </a:cubicBezTo>
                <a:cubicBezTo>
                  <a:pt x="177407" y="1411317"/>
                  <a:pt x="196850" y="1447800"/>
                  <a:pt x="209550" y="1485900"/>
                </a:cubicBezTo>
                <a:lnTo>
                  <a:pt x="228600" y="1543050"/>
                </a:lnTo>
                <a:cubicBezTo>
                  <a:pt x="234950" y="1638300"/>
                  <a:pt x="238151" y="1733812"/>
                  <a:pt x="247650" y="1828800"/>
                </a:cubicBezTo>
                <a:cubicBezTo>
                  <a:pt x="261472" y="1967019"/>
                  <a:pt x="294857" y="1903356"/>
                  <a:pt x="247650" y="2076450"/>
                </a:cubicBezTo>
                <a:cubicBezTo>
                  <a:pt x="234854" y="2123367"/>
                  <a:pt x="95850" y="2247001"/>
                  <a:pt x="95250" y="2247900"/>
                </a:cubicBezTo>
                <a:lnTo>
                  <a:pt x="19050" y="2362200"/>
                </a:lnTo>
                <a:cubicBezTo>
                  <a:pt x="25400" y="2381250"/>
                  <a:pt x="21760" y="2407678"/>
                  <a:pt x="38100" y="2419350"/>
                </a:cubicBezTo>
                <a:cubicBezTo>
                  <a:pt x="70780" y="2442693"/>
                  <a:pt x="114300" y="2444750"/>
                  <a:pt x="152400" y="2457450"/>
                </a:cubicBezTo>
                <a:lnTo>
                  <a:pt x="323850" y="2514600"/>
                </a:lnTo>
                <a:cubicBezTo>
                  <a:pt x="430676" y="2550209"/>
                  <a:pt x="361519" y="2528780"/>
                  <a:pt x="533400" y="2571750"/>
                </a:cubicBezTo>
                <a:cubicBezTo>
                  <a:pt x="558800" y="2578100"/>
                  <a:pt x="584762" y="2582521"/>
                  <a:pt x="609600" y="2590800"/>
                </a:cubicBezTo>
                <a:lnTo>
                  <a:pt x="781050" y="2647950"/>
                </a:lnTo>
                <a:cubicBezTo>
                  <a:pt x="800100" y="2654300"/>
                  <a:pt x="818719" y="2662130"/>
                  <a:pt x="838200" y="2667000"/>
                </a:cubicBezTo>
                <a:cubicBezTo>
                  <a:pt x="863600" y="2673350"/>
                  <a:pt x="889322" y="2678527"/>
                  <a:pt x="914400" y="2686050"/>
                </a:cubicBezTo>
                <a:cubicBezTo>
                  <a:pt x="952867" y="2697590"/>
                  <a:pt x="990600" y="2711450"/>
                  <a:pt x="1028700" y="2724150"/>
                </a:cubicBezTo>
                <a:cubicBezTo>
                  <a:pt x="1047750" y="2730500"/>
                  <a:pt x="1066159" y="2739262"/>
                  <a:pt x="1085850" y="2743200"/>
                </a:cubicBezTo>
                <a:cubicBezTo>
                  <a:pt x="1206773" y="2767385"/>
                  <a:pt x="1149688" y="2754397"/>
                  <a:pt x="1257300" y="2781300"/>
                </a:cubicBezTo>
                <a:cubicBezTo>
                  <a:pt x="1308100" y="2774950"/>
                  <a:pt x="1378269" y="2802661"/>
                  <a:pt x="1409700" y="2762250"/>
                </a:cubicBezTo>
                <a:cubicBezTo>
                  <a:pt x="1438871" y="2724744"/>
                  <a:pt x="1396213" y="2590905"/>
                  <a:pt x="1352550" y="2552700"/>
                </a:cubicBezTo>
                <a:cubicBezTo>
                  <a:pt x="1314887" y="2519745"/>
                  <a:pt x="1217024" y="2460390"/>
                  <a:pt x="1162050" y="2438400"/>
                </a:cubicBezTo>
                <a:cubicBezTo>
                  <a:pt x="1124762" y="2423485"/>
                  <a:pt x="1085850" y="2413000"/>
                  <a:pt x="1047750" y="2400300"/>
                </a:cubicBezTo>
                <a:cubicBezTo>
                  <a:pt x="1028700" y="2393950"/>
                  <a:pt x="1010479" y="2384090"/>
                  <a:pt x="990600" y="2381250"/>
                </a:cubicBezTo>
                <a:lnTo>
                  <a:pt x="857250" y="2362200"/>
                </a:lnTo>
                <a:lnTo>
                  <a:pt x="742950" y="2324100"/>
                </a:lnTo>
                <a:cubicBezTo>
                  <a:pt x="723900" y="2317750"/>
                  <a:pt x="702508" y="2316189"/>
                  <a:pt x="685800" y="2305050"/>
                </a:cubicBezTo>
                <a:lnTo>
                  <a:pt x="571500" y="2228850"/>
                </a:lnTo>
                <a:lnTo>
                  <a:pt x="495300" y="2114550"/>
                </a:lnTo>
                <a:cubicBezTo>
                  <a:pt x="482600" y="2095500"/>
                  <a:pt x="464440" y="2079120"/>
                  <a:pt x="457200" y="2057400"/>
                </a:cubicBezTo>
                <a:cubicBezTo>
                  <a:pt x="450850" y="2038350"/>
                  <a:pt x="447130" y="2018211"/>
                  <a:pt x="438150" y="2000250"/>
                </a:cubicBezTo>
                <a:cubicBezTo>
                  <a:pt x="427911" y="1979772"/>
                  <a:pt x="410289" y="1963578"/>
                  <a:pt x="400050" y="1943100"/>
                </a:cubicBezTo>
                <a:cubicBezTo>
                  <a:pt x="378277" y="1899554"/>
                  <a:pt x="372819" y="1834174"/>
                  <a:pt x="361950" y="1790700"/>
                </a:cubicBezTo>
                <a:cubicBezTo>
                  <a:pt x="357080" y="1771219"/>
                  <a:pt x="349250" y="1752600"/>
                  <a:pt x="342900" y="1733550"/>
                </a:cubicBezTo>
                <a:cubicBezTo>
                  <a:pt x="349250" y="1511300"/>
                  <a:pt x="345725" y="1288548"/>
                  <a:pt x="361950" y="1066800"/>
                </a:cubicBezTo>
                <a:cubicBezTo>
                  <a:pt x="364881" y="1026746"/>
                  <a:pt x="377773" y="985916"/>
                  <a:pt x="400050" y="952500"/>
                </a:cubicBezTo>
                <a:cubicBezTo>
                  <a:pt x="412750" y="933450"/>
                  <a:pt x="427911" y="915828"/>
                  <a:pt x="438150" y="895350"/>
                </a:cubicBezTo>
                <a:cubicBezTo>
                  <a:pt x="472890" y="825870"/>
                  <a:pt x="443302" y="783965"/>
                  <a:pt x="533400" y="723900"/>
                </a:cubicBezTo>
                <a:lnTo>
                  <a:pt x="647700" y="647700"/>
                </a:lnTo>
                <a:lnTo>
                  <a:pt x="704850" y="609600"/>
                </a:lnTo>
                <a:cubicBezTo>
                  <a:pt x="774700" y="504825"/>
                  <a:pt x="704850" y="593725"/>
                  <a:pt x="800100" y="514350"/>
                </a:cubicBezTo>
                <a:cubicBezTo>
                  <a:pt x="987350" y="358308"/>
                  <a:pt x="745500" y="549900"/>
                  <a:pt x="895350" y="400050"/>
                </a:cubicBezTo>
                <a:cubicBezTo>
                  <a:pt x="911539" y="383861"/>
                  <a:pt x="933450" y="374650"/>
                  <a:pt x="952500" y="361950"/>
                </a:cubicBezTo>
                <a:cubicBezTo>
                  <a:pt x="965200" y="342900"/>
                  <a:pt x="974411" y="320989"/>
                  <a:pt x="990600" y="304800"/>
                </a:cubicBezTo>
                <a:cubicBezTo>
                  <a:pt x="1006789" y="288611"/>
                  <a:pt x="1033447" y="284578"/>
                  <a:pt x="1047750" y="266700"/>
                </a:cubicBezTo>
                <a:cubicBezTo>
                  <a:pt x="1060294" y="251020"/>
                  <a:pt x="1057048" y="227103"/>
                  <a:pt x="1066800" y="209550"/>
                </a:cubicBezTo>
                <a:cubicBezTo>
                  <a:pt x="1089038" y="169522"/>
                  <a:pt x="1128520" y="138691"/>
                  <a:pt x="1143000" y="95250"/>
                </a:cubicBezTo>
                <a:cubicBezTo>
                  <a:pt x="1167730" y="21061"/>
                  <a:pt x="1147851" y="52299"/>
                  <a:pt x="1200150" y="0"/>
                </a:cubicBezTo>
                <a:lnTo>
                  <a:pt x="0" y="647700"/>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49"/>
          <p:cNvSpPr/>
          <p:nvPr/>
        </p:nvSpPr>
        <p:spPr>
          <a:xfrm>
            <a:off x="1771650" y="4095750"/>
            <a:ext cx="628113" cy="939800"/>
          </a:xfrm>
          <a:custGeom>
            <a:avLst/>
            <a:gdLst>
              <a:gd name="connsiteX0" fmla="*/ 0 w 628113"/>
              <a:gd name="connsiteY0" fmla="*/ 38100 h 939800"/>
              <a:gd name="connsiteX1" fmla="*/ 0 w 628113"/>
              <a:gd name="connsiteY1" fmla="*/ 38100 h 939800"/>
              <a:gd name="connsiteX2" fmla="*/ 57150 w 628113"/>
              <a:gd name="connsiteY2" fmla="*/ 190500 h 939800"/>
              <a:gd name="connsiteX3" fmla="*/ 76200 w 628113"/>
              <a:gd name="connsiteY3" fmla="*/ 247650 h 939800"/>
              <a:gd name="connsiteX4" fmla="*/ 114300 w 628113"/>
              <a:gd name="connsiteY4" fmla="*/ 304800 h 939800"/>
              <a:gd name="connsiteX5" fmla="*/ 171450 w 628113"/>
              <a:gd name="connsiteY5" fmla="*/ 323850 h 939800"/>
              <a:gd name="connsiteX6" fmla="*/ 323850 w 628113"/>
              <a:gd name="connsiteY6" fmla="*/ 552450 h 939800"/>
              <a:gd name="connsiteX7" fmla="*/ 361950 w 628113"/>
              <a:gd name="connsiteY7" fmla="*/ 609600 h 939800"/>
              <a:gd name="connsiteX8" fmla="*/ 457200 w 628113"/>
              <a:gd name="connsiteY8" fmla="*/ 781050 h 939800"/>
              <a:gd name="connsiteX9" fmla="*/ 514350 w 628113"/>
              <a:gd name="connsiteY9" fmla="*/ 819150 h 939800"/>
              <a:gd name="connsiteX10" fmla="*/ 609600 w 628113"/>
              <a:gd name="connsiteY10" fmla="*/ 914400 h 939800"/>
              <a:gd name="connsiteX11" fmla="*/ 590550 w 628113"/>
              <a:gd name="connsiteY11" fmla="*/ 838200 h 939800"/>
              <a:gd name="connsiteX12" fmla="*/ 552450 w 628113"/>
              <a:gd name="connsiteY12" fmla="*/ 781050 h 939800"/>
              <a:gd name="connsiteX13" fmla="*/ 533400 w 628113"/>
              <a:gd name="connsiteY13" fmla="*/ 723900 h 939800"/>
              <a:gd name="connsiteX14" fmla="*/ 495300 w 628113"/>
              <a:gd name="connsiteY14" fmla="*/ 533400 h 939800"/>
              <a:gd name="connsiteX15" fmla="*/ 419100 w 628113"/>
              <a:gd name="connsiteY15" fmla="*/ 419100 h 939800"/>
              <a:gd name="connsiteX16" fmla="*/ 361950 w 628113"/>
              <a:gd name="connsiteY16" fmla="*/ 342900 h 939800"/>
              <a:gd name="connsiteX17" fmla="*/ 304800 w 628113"/>
              <a:gd name="connsiteY17" fmla="*/ 323850 h 939800"/>
              <a:gd name="connsiteX18" fmla="*/ 190500 w 628113"/>
              <a:gd name="connsiteY18" fmla="*/ 266700 h 939800"/>
              <a:gd name="connsiteX19" fmla="*/ 57150 w 628113"/>
              <a:gd name="connsiteY19" fmla="*/ 114300 h 939800"/>
              <a:gd name="connsiteX20" fmla="*/ 0 w 628113"/>
              <a:gd name="connsiteY20" fmla="*/ 0 h 939800"/>
              <a:gd name="connsiteX21" fmla="*/ 0 w 628113"/>
              <a:gd name="connsiteY21" fmla="*/ 381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8113" h="939800">
                <a:moveTo>
                  <a:pt x="0" y="38100"/>
                </a:moveTo>
                <a:lnTo>
                  <a:pt x="0" y="38100"/>
                </a:lnTo>
                <a:cubicBezTo>
                  <a:pt x="19050" y="88900"/>
                  <a:pt x="38609" y="139512"/>
                  <a:pt x="57150" y="190500"/>
                </a:cubicBezTo>
                <a:cubicBezTo>
                  <a:pt x="64012" y="209371"/>
                  <a:pt x="67220" y="229689"/>
                  <a:pt x="76200" y="247650"/>
                </a:cubicBezTo>
                <a:cubicBezTo>
                  <a:pt x="86439" y="268128"/>
                  <a:pt x="96422" y="290497"/>
                  <a:pt x="114300" y="304800"/>
                </a:cubicBezTo>
                <a:cubicBezTo>
                  <a:pt x="129980" y="317344"/>
                  <a:pt x="152400" y="317500"/>
                  <a:pt x="171450" y="323850"/>
                </a:cubicBezTo>
                <a:lnTo>
                  <a:pt x="323850" y="552450"/>
                </a:lnTo>
                <a:cubicBezTo>
                  <a:pt x="336550" y="571500"/>
                  <a:pt x="354710" y="587880"/>
                  <a:pt x="361950" y="609600"/>
                </a:cubicBezTo>
                <a:cubicBezTo>
                  <a:pt x="381801" y="669154"/>
                  <a:pt x="401054" y="743619"/>
                  <a:pt x="457200" y="781050"/>
                </a:cubicBezTo>
                <a:lnTo>
                  <a:pt x="514350" y="819150"/>
                </a:lnTo>
                <a:cubicBezTo>
                  <a:pt x="514350" y="819150"/>
                  <a:pt x="584200" y="939800"/>
                  <a:pt x="609600" y="914400"/>
                </a:cubicBezTo>
                <a:cubicBezTo>
                  <a:pt x="628113" y="895887"/>
                  <a:pt x="600863" y="862265"/>
                  <a:pt x="590550" y="838200"/>
                </a:cubicBezTo>
                <a:cubicBezTo>
                  <a:pt x="581531" y="817156"/>
                  <a:pt x="562689" y="801528"/>
                  <a:pt x="552450" y="781050"/>
                </a:cubicBezTo>
                <a:cubicBezTo>
                  <a:pt x="543470" y="763089"/>
                  <a:pt x="539750" y="742950"/>
                  <a:pt x="533400" y="723900"/>
                </a:cubicBezTo>
                <a:cubicBezTo>
                  <a:pt x="528667" y="690771"/>
                  <a:pt x="520876" y="579437"/>
                  <a:pt x="495300" y="533400"/>
                </a:cubicBezTo>
                <a:cubicBezTo>
                  <a:pt x="473062" y="493372"/>
                  <a:pt x="446574" y="455732"/>
                  <a:pt x="419100" y="419100"/>
                </a:cubicBezTo>
                <a:cubicBezTo>
                  <a:pt x="400050" y="393700"/>
                  <a:pt x="386341" y="363226"/>
                  <a:pt x="361950" y="342900"/>
                </a:cubicBezTo>
                <a:cubicBezTo>
                  <a:pt x="346524" y="330045"/>
                  <a:pt x="322761" y="332830"/>
                  <a:pt x="304800" y="323850"/>
                </a:cubicBezTo>
                <a:cubicBezTo>
                  <a:pt x="157084" y="249992"/>
                  <a:pt x="334148" y="314583"/>
                  <a:pt x="190500" y="266700"/>
                </a:cubicBezTo>
                <a:cubicBezTo>
                  <a:pt x="101600" y="133350"/>
                  <a:pt x="152400" y="177800"/>
                  <a:pt x="57150" y="114300"/>
                </a:cubicBezTo>
                <a:cubicBezTo>
                  <a:pt x="41656" y="67819"/>
                  <a:pt x="36929" y="36929"/>
                  <a:pt x="0" y="0"/>
                </a:cubicBezTo>
                <a:lnTo>
                  <a:pt x="0" y="381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50"/>
          <p:cNvSpPr/>
          <p:nvPr/>
        </p:nvSpPr>
        <p:spPr>
          <a:xfrm>
            <a:off x="3320890" y="2838450"/>
            <a:ext cx="729250" cy="2629578"/>
          </a:xfrm>
          <a:custGeom>
            <a:avLst/>
            <a:gdLst>
              <a:gd name="connsiteX0" fmla="*/ 622460 w 729250"/>
              <a:gd name="connsiteY0" fmla="*/ 1981200 h 2629578"/>
              <a:gd name="connsiteX1" fmla="*/ 622460 w 729250"/>
              <a:gd name="connsiteY1" fmla="*/ 1981200 h 2629578"/>
              <a:gd name="connsiteX2" fmla="*/ 603410 w 729250"/>
              <a:gd name="connsiteY2" fmla="*/ 2152650 h 2629578"/>
              <a:gd name="connsiteX3" fmla="*/ 546260 w 729250"/>
              <a:gd name="connsiteY3" fmla="*/ 2171700 h 2629578"/>
              <a:gd name="connsiteX4" fmla="*/ 412910 w 729250"/>
              <a:gd name="connsiteY4" fmla="*/ 2305050 h 2629578"/>
              <a:gd name="connsiteX5" fmla="*/ 374810 w 729250"/>
              <a:gd name="connsiteY5" fmla="*/ 2362200 h 2629578"/>
              <a:gd name="connsiteX6" fmla="*/ 298610 w 729250"/>
              <a:gd name="connsiteY6" fmla="*/ 2381250 h 2629578"/>
              <a:gd name="connsiteX7" fmla="*/ 241460 w 729250"/>
              <a:gd name="connsiteY7" fmla="*/ 2400300 h 2629578"/>
              <a:gd name="connsiteX8" fmla="*/ 184310 w 729250"/>
              <a:gd name="connsiteY8" fmla="*/ 2438400 h 2629578"/>
              <a:gd name="connsiteX9" fmla="*/ 108110 w 729250"/>
              <a:gd name="connsiteY9" fmla="*/ 2457450 h 2629578"/>
              <a:gd name="connsiteX10" fmla="*/ 50960 w 729250"/>
              <a:gd name="connsiteY10" fmla="*/ 2476500 h 2629578"/>
              <a:gd name="connsiteX11" fmla="*/ 50960 w 729250"/>
              <a:gd name="connsiteY11" fmla="*/ 2609850 h 2629578"/>
              <a:gd name="connsiteX12" fmla="*/ 222410 w 729250"/>
              <a:gd name="connsiteY12" fmla="*/ 2533650 h 2629578"/>
              <a:gd name="connsiteX13" fmla="*/ 336710 w 729250"/>
              <a:gd name="connsiteY13" fmla="*/ 2495550 h 2629578"/>
              <a:gd name="connsiteX14" fmla="*/ 451010 w 729250"/>
              <a:gd name="connsiteY14" fmla="*/ 2457450 h 2629578"/>
              <a:gd name="connsiteX15" fmla="*/ 508160 w 729250"/>
              <a:gd name="connsiteY15" fmla="*/ 2438400 h 2629578"/>
              <a:gd name="connsiteX16" fmla="*/ 565310 w 729250"/>
              <a:gd name="connsiteY16" fmla="*/ 2419350 h 2629578"/>
              <a:gd name="connsiteX17" fmla="*/ 622460 w 729250"/>
              <a:gd name="connsiteY17" fmla="*/ 2381250 h 2629578"/>
              <a:gd name="connsiteX18" fmla="*/ 641510 w 729250"/>
              <a:gd name="connsiteY18" fmla="*/ 2324100 h 2629578"/>
              <a:gd name="connsiteX19" fmla="*/ 679610 w 729250"/>
              <a:gd name="connsiteY19" fmla="*/ 2266950 h 2629578"/>
              <a:gd name="connsiteX20" fmla="*/ 698660 w 729250"/>
              <a:gd name="connsiteY20" fmla="*/ 2190750 h 2629578"/>
              <a:gd name="connsiteX21" fmla="*/ 698660 w 729250"/>
              <a:gd name="connsiteY21" fmla="*/ 1714500 h 2629578"/>
              <a:gd name="connsiteX22" fmla="*/ 679610 w 729250"/>
              <a:gd name="connsiteY22" fmla="*/ 1657350 h 2629578"/>
              <a:gd name="connsiteX23" fmla="*/ 622460 w 729250"/>
              <a:gd name="connsiteY23" fmla="*/ 1600200 h 2629578"/>
              <a:gd name="connsiteX24" fmla="*/ 565310 w 729250"/>
              <a:gd name="connsiteY24" fmla="*/ 1428750 h 2629578"/>
              <a:gd name="connsiteX25" fmla="*/ 546260 w 729250"/>
              <a:gd name="connsiteY25" fmla="*/ 1371600 h 2629578"/>
              <a:gd name="connsiteX26" fmla="*/ 527210 w 729250"/>
              <a:gd name="connsiteY26" fmla="*/ 1314450 h 2629578"/>
              <a:gd name="connsiteX27" fmla="*/ 565310 w 729250"/>
              <a:gd name="connsiteY27" fmla="*/ 742950 h 2629578"/>
              <a:gd name="connsiteX28" fmla="*/ 584360 w 729250"/>
              <a:gd name="connsiteY28" fmla="*/ 685800 h 2629578"/>
              <a:gd name="connsiteX29" fmla="*/ 622460 w 729250"/>
              <a:gd name="connsiteY29" fmla="*/ 628650 h 2629578"/>
              <a:gd name="connsiteX30" fmla="*/ 603410 w 729250"/>
              <a:gd name="connsiteY30" fmla="*/ 76200 h 2629578"/>
              <a:gd name="connsiteX31" fmla="*/ 584360 w 729250"/>
              <a:gd name="connsiteY31" fmla="*/ 19050 h 2629578"/>
              <a:gd name="connsiteX32" fmla="*/ 527210 w 729250"/>
              <a:gd name="connsiteY32" fmla="*/ 0 h 2629578"/>
              <a:gd name="connsiteX33" fmla="*/ 451010 w 729250"/>
              <a:gd name="connsiteY33" fmla="*/ 19050 h 2629578"/>
              <a:gd name="connsiteX34" fmla="*/ 431960 w 729250"/>
              <a:gd name="connsiteY34" fmla="*/ 76200 h 2629578"/>
              <a:gd name="connsiteX35" fmla="*/ 451010 w 729250"/>
              <a:gd name="connsiteY35" fmla="*/ 704850 h 2629578"/>
              <a:gd name="connsiteX36" fmla="*/ 470060 w 729250"/>
              <a:gd name="connsiteY36" fmla="*/ 933450 h 2629578"/>
              <a:gd name="connsiteX37" fmla="*/ 508160 w 729250"/>
              <a:gd name="connsiteY37" fmla="*/ 1143000 h 2629578"/>
              <a:gd name="connsiteX38" fmla="*/ 546260 w 729250"/>
              <a:gd name="connsiteY38" fmla="*/ 1409700 h 2629578"/>
              <a:gd name="connsiteX39" fmla="*/ 565310 w 729250"/>
              <a:gd name="connsiteY39" fmla="*/ 1543050 h 2629578"/>
              <a:gd name="connsiteX40" fmla="*/ 622460 w 729250"/>
              <a:gd name="connsiteY40" fmla="*/ 1981200 h 2629578"/>
              <a:gd name="connsiteX41" fmla="*/ 622460 w 729250"/>
              <a:gd name="connsiteY41" fmla="*/ 1981200 h 262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50" h="2629578">
                <a:moveTo>
                  <a:pt x="622460" y="1981200"/>
                </a:moveTo>
                <a:lnTo>
                  <a:pt x="622460" y="1981200"/>
                </a:lnTo>
                <a:cubicBezTo>
                  <a:pt x="616110" y="2038350"/>
                  <a:pt x="624766" y="2099261"/>
                  <a:pt x="603410" y="2152650"/>
                </a:cubicBezTo>
                <a:cubicBezTo>
                  <a:pt x="595952" y="2171294"/>
                  <a:pt x="560459" y="2157501"/>
                  <a:pt x="546260" y="2171700"/>
                </a:cubicBezTo>
                <a:cubicBezTo>
                  <a:pt x="393417" y="2324543"/>
                  <a:pt x="542226" y="2261945"/>
                  <a:pt x="412910" y="2305050"/>
                </a:cubicBezTo>
                <a:cubicBezTo>
                  <a:pt x="400210" y="2324100"/>
                  <a:pt x="393860" y="2349500"/>
                  <a:pt x="374810" y="2362200"/>
                </a:cubicBezTo>
                <a:cubicBezTo>
                  <a:pt x="353025" y="2376723"/>
                  <a:pt x="323784" y="2374057"/>
                  <a:pt x="298610" y="2381250"/>
                </a:cubicBezTo>
                <a:cubicBezTo>
                  <a:pt x="279302" y="2386767"/>
                  <a:pt x="259421" y="2391320"/>
                  <a:pt x="241460" y="2400300"/>
                </a:cubicBezTo>
                <a:cubicBezTo>
                  <a:pt x="220982" y="2410539"/>
                  <a:pt x="205354" y="2429381"/>
                  <a:pt x="184310" y="2438400"/>
                </a:cubicBezTo>
                <a:cubicBezTo>
                  <a:pt x="160245" y="2448713"/>
                  <a:pt x="133284" y="2450257"/>
                  <a:pt x="108110" y="2457450"/>
                </a:cubicBezTo>
                <a:cubicBezTo>
                  <a:pt x="88802" y="2462967"/>
                  <a:pt x="70010" y="2470150"/>
                  <a:pt x="50960" y="2476500"/>
                </a:cubicBezTo>
                <a:cubicBezTo>
                  <a:pt x="44370" y="2496271"/>
                  <a:pt x="0" y="2595290"/>
                  <a:pt x="50960" y="2609850"/>
                </a:cubicBezTo>
                <a:cubicBezTo>
                  <a:pt x="120008" y="2629578"/>
                  <a:pt x="170024" y="2556933"/>
                  <a:pt x="222410" y="2533650"/>
                </a:cubicBezTo>
                <a:cubicBezTo>
                  <a:pt x="259110" y="2517339"/>
                  <a:pt x="298610" y="2508250"/>
                  <a:pt x="336710" y="2495550"/>
                </a:cubicBezTo>
                <a:lnTo>
                  <a:pt x="451010" y="2457450"/>
                </a:lnTo>
                <a:lnTo>
                  <a:pt x="508160" y="2438400"/>
                </a:lnTo>
                <a:cubicBezTo>
                  <a:pt x="527210" y="2432050"/>
                  <a:pt x="548602" y="2430489"/>
                  <a:pt x="565310" y="2419350"/>
                </a:cubicBezTo>
                <a:lnTo>
                  <a:pt x="622460" y="2381250"/>
                </a:lnTo>
                <a:cubicBezTo>
                  <a:pt x="628810" y="2362200"/>
                  <a:pt x="632530" y="2342061"/>
                  <a:pt x="641510" y="2324100"/>
                </a:cubicBezTo>
                <a:cubicBezTo>
                  <a:pt x="651749" y="2303622"/>
                  <a:pt x="670591" y="2287994"/>
                  <a:pt x="679610" y="2266950"/>
                </a:cubicBezTo>
                <a:cubicBezTo>
                  <a:pt x="689923" y="2242885"/>
                  <a:pt x="692310" y="2216150"/>
                  <a:pt x="698660" y="2190750"/>
                </a:cubicBezTo>
                <a:cubicBezTo>
                  <a:pt x="724459" y="1958558"/>
                  <a:pt x="729250" y="2005108"/>
                  <a:pt x="698660" y="1714500"/>
                </a:cubicBezTo>
                <a:cubicBezTo>
                  <a:pt x="696558" y="1694530"/>
                  <a:pt x="690749" y="1674058"/>
                  <a:pt x="679610" y="1657350"/>
                </a:cubicBezTo>
                <a:cubicBezTo>
                  <a:pt x="664666" y="1634934"/>
                  <a:pt x="641510" y="1619250"/>
                  <a:pt x="622460" y="1600200"/>
                </a:cubicBezTo>
                <a:lnTo>
                  <a:pt x="565310" y="1428750"/>
                </a:lnTo>
                <a:lnTo>
                  <a:pt x="546260" y="1371600"/>
                </a:lnTo>
                <a:lnTo>
                  <a:pt x="527210" y="1314450"/>
                </a:lnTo>
                <a:cubicBezTo>
                  <a:pt x="538975" y="1008554"/>
                  <a:pt x="507502" y="945279"/>
                  <a:pt x="565310" y="742950"/>
                </a:cubicBezTo>
                <a:cubicBezTo>
                  <a:pt x="570827" y="723642"/>
                  <a:pt x="575380" y="703761"/>
                  <a:pt x="584360" y="685800"/>
                </a:cubicBezTo>
                <a:cubicBezTo>
                  <a:pt x="594599" y="665322"/>
                  <a:pt x="609760" y="647700"/>
                  <a:pt x="622460" y="628650"/>
                </a:cubicBezTo>
                <a:cubicBezTo>
                  <a:pt x="616110" y="444500"/>
                  <a:pt x="614904" y="260101"/>
                  <a:pt x="603410" y="76200"/>
                </a:cubicBezTo>
                <a:cubicBezTo>
                  <a:pt x="602157" y="56159"/>
                  <a:pt x="598559" y="33249"/>
                  <a:pt x="584360" y="19050"/>
                </a:cubicBezTo>
                <a:cubicBezTo>
                  <a:pt x="570161" y="4851"/>
                  <a:pt x="546260" y="6350"/>
                  <a:pt x="527210" y="0"/>
                </a:cubicBezTo>
                <a:cubicBezTo>
                  <a:pt x="501810" y="6350"/>
                  <a:pt x="471454" y="2694"/>
                  <a:pt x="451010" y="19050"/>
                </a:cubicBezTo>
                <a:cubicBezTo>
                  <a:pt x="435330" y="31594"/>
                  <a:pt x="431960" y="56120"/>
                  <a:pt x="431960" y="76200"/>
                </a:cubicBezTo>
                <a:cubicBezTo>
                  <a:pt x="431960" y="285846"/>
                  <a:pt x="441702" y="495411"/>
                  <a:pt x="451010" y="704850"/>
                </a:cubicBezTo>
                <a:cubicBezTo>
                  <a:pt x="454405" y="781239"/>
                  <a:pt x="461616" y="857454"/>
                  <a:pt x="470060" y="933450"/>
                </a:cubicBezTo>
                <a:cubicBezTo>
                  <a:pt x="482894" y="1048958"/>
                  <a:pt x="491208" y="1035634"/>
                  <a:pt x="508160" y="1143000"/>
                </a:cubicBezTo>
                <a:cubicBezTo>
                  <a:pt x="522166" y="1231704"/>
                  <a:pt x="533560" y="1320800"/>
                  <a:pt x="546260" y="1409700"/>
                </a:cubicBezTo>
                <a:lnTo>
                  <a:pt x="565310" y="1543050"/>
                </a:lnTo>
                <a:cubicBezTo>
                  <a:pt x="580116" y="1839175"/>
                  <a:pt x="514795" y="1837647"/>
                  <a:pt x="622460" y="1981200"/>
                </a:cubicBezTo>
                <a:lnTo>
                  <a:pt x="622460" y="19812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53"/>
          <p:cNvSpPr/>
          <p:nvPr/>
        </p:nvSpPr>
        <p:spPr>
          <a:xfrm>
            <a:off x="4863287" y="1763268"/>
            <a:ext cx="181153" cy="637032"/>
          </a:xfrm>
          <a:custGeom>
            <a:avLst/>
            <a:gdLst>
              <a:gd name="connsiteX0" fmla="*/ 89713 w 181153"/>
              <a:gd name="connsiteY0" fmla="*/ 4572 h 637032"/>
              <a:gd name="connsiteX1" fmla="*/ 89713 w 181153"/>
              <a:gd name="connsiteY1" fmla="*/ 4572 h 637032"/>
              <a:gd name="connsiteX2" fmla="*/ 89713 w 181153"/>
              <a:gd name="connsiteY2" fmla="*/ 202692 h 637032"/>
              <a:gd name="connsiteX3" fmla="*/ 120193 w 181153"/>
              <a:gd name="connsiteY3" fmla="*/ 637032 h 637032"/>
              <a:gd name="connsiteX4" fmla="*/ 143053 w 181153"/>
              <a:gd name="connsiteY4" fmla="*/ 621792 h 637032"/>
              <a:gd name="connsiteX5" fmla="*/ 158293 w 181153"/>
              <a:gd name="connsiteY5" fmla="*/ 576072 h 637032"/>
              <a:gd name="connsiteX6" fmla="*/ 173533 w 181153"/>
              <a:gd name="connsiteY6" fmla="*/ 370332 h 637032"/>
              <a:gd name="connsiteX7" fmla="*/ 181153 w 181153"/>
              <a:gd name="connsiteY7" fmla="*/ 316992 h 637032"/>
              <a:gd name="connsiteX8" fmla="*/ 173533 w 181153"/>
              <a:gd name="connsiteY8" fmla="*/ 187452 h 637032"/>
              <a:gd name="connsiteX9" fmla="*/ 158293 w 181153"/>
              <a:gd name="connsiteY9" fmla="*/ 141732 h 637032"/>
              <a:gd name="connsiteX10" fmla="*/ 143053 w 181153"/>
              <a:gd name="connsiteY10" fmla="*/ 88392 h 637032"/>
              <a:gd name="connsiteX11" fmla="*/ 135433 w 181153"/>
              <a:gd name="connsiteY11" fmla="*/ 65532 h 637032"/>
              <a:gd name="connsiteX12" fmla="*/ 127813 w 181153"/>
              <a:gd name="connsiteY12" fmla="*/ 27432 h 637032"/>
              <a:gd name="connsiteX13" fmla="*/ 120193 w 181153"/>
              <a:gd name="connsiteY13" fmla="*/ 4572 h 637032"/>
              <a:gd name="connsiteX14" fmla="*/ 89713 w 181153"/>
              <a:gd name="connsiteY14" fmla="*/ 4572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153" h="637032">
                <a:moveTo>
                  <a:pt x="89713" y="4572"/>
                </a:moveTo>
                <a:lnTo>
                  <a:pt x="89713" y="4572"/>
                </a:lnTo>
                <a:cubicBezTo>
                  <a:pt x="75333" y="133990"/>
                  <a:pt x="84472" y="16627"/>
                  <a:pt x="89713" y="202692"/>
                </a:cubicBezTo>
                <a:cubicBezTo>
                  <a:pt x="101726" y="629140"/>
                  <a:pt x="0" y="516839"/>
                  <a:pt x="120193" y="637032"/>
                </a:cubicBezTo>
                <a:cubicBezTo>
                  <a:pt x="127813" y="631952"/>
                  <a:pt x="138199" y="629558"/>
                  <a:pt x="143053" y="621792"/>
                </a:cubicBezTo>
                <a:cubicBezTo>
                  <a:pt x="151567" y="608169"/>
                  <a:pt x="158293" y="576072"/>
                  <a:pt x="158293" y="576072"/>
                </a:cubicBezTo>
                <a:cubicBezTo>
                  <a:pt x="161824" y="523109"/>
                  <a:pt x="167647" y="426249"/>
                  <a:pt x="173533" y="370332"/>
                </a:cubicBezTo>
                <a:cubicBezTo>
                  <a:pt x="175413" y="352470"/>
                  <a:pt x="178613" y="334772"/>
                  <a:pt x="181153" y="316992"/>
                </a:cubicBezTo>
                <a:cubicBezTo>
                  <a:pt x="178613" y="273812"/>
                  <a:pt x="179128" y="230343"/>
                  <a:pt x="173533" y="187452"/>
                </a:cubicBezTo>
                <a:cubicBezTo>
                  <a:pt x="171455" y="171523"/>
                  <a:pt x="163373" y="156972"/>
                  <a:pt x="158293" y="141732"/>
                </a:cubicBezTo>
                <a:cubicBezTo>
                  <a:pt x="140023" y="86922"/>
                  <a:pt x="162189" y="155369"/>
                  <a:pt x="143053" y="88392"/>
                </a:cubicBezTo>
                <a:cubicBezTo>
                  <a:pt x="140846" y="80669"/>
                  <a:pt x="137381" y="73324"/>
                  <a:pt x="135433" y="65532"/>
                </a:cubicBezTo>
                <a:cubicBezTo>
                  <a:pt x="132292" y="52967"/>
                  <a:pt x="130954" y="39997"/>
                  <a:pt x="127813" y="27432"/>
                </a:cubicBezTo>
                <a:cubicBezTo>
                  <a:pt x="125865" y="19640"/>
                  <a:pt x="126619" y="9391"/>
                  <a:pt x="120193" y="4572"/>
                </a:cubicBezTo>
                <a:cubicBezTo>
                  <a:pt x="114097" y="0"/>
                  <a:pt x="94793" y="4572"/>
                  <a:pt x="89713" y="4572"/>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orme libre 54"/>
          <p:cNvSpPr/>
          <p:nvPr/>
        </p:nvSpPr>
        <p:spPr>
          <a:xfrm>
            <a:off x="4139952" y="4365104"/>
            <a:ext cx="181153" cy="637032"/>
          </a:xfrm>
          <a:custGeom>
            <a:avLst/>
            <a:gdLst>
              <a:gd name="connsiteX0" fmla="*/ 89713 w 181153"/>
              <a:gd name="connsiteY0" fmla="*/ 4572 h 637032"/>
              <a:gd name="connsiteX1" fmla="*/ 89713 w 181153"/>
              <a:gd name="connsiteY1" fmla="*/ 4572 h 637032"/>
              <a:gd name="connsiteX2" fmla="*/ 89713 w 181153"/>
              <a:gd name="connsiteY2" fmla="*/ 202692 h 637032"/>
              <a:gd name="connsiteX3" fmla="*/ 120193 w 181153"/>
              <a:gd name="connsiteY3" fmla="*/ 637032 h 637032"/>
              <a:gd name="connsiteX4" fmla="*/ 143053 w 181153"/>
              <a:gd name="connsiteY4" fmla="*/ 621792 h 637032"/>
              <a:gd name="connsiteX5" fmla="*/ 158293 w 181153"/>
              <a:gd name="connsiteY5" fmla="*/ 576072 h 637032"/>
              <a:gd name="connsiteX6" fmla="*/ 173533 w 181153"/>
              <a:gd name="connsiteY6" fmla="*/ 370332 h 637032"/>
              <a:gd name="connsiteX7" fmla="*/ 181153 w 181153"/>
              <a:gd name="connsiteY7" fmla="*/ 316992 h 637032"/>
              <a:gd name="connsiteX8" fmla="*/ 173533 w 181153"/>
              <a:gd name="connsiteY8" fmla="*/ 187452 h 637032"/>
              <a:gd name="connsiteX9" fmla="*/ 158293 w 181153"/>
              <a:gd name="connsiteY9" fmla="*/ 141732 h 637032"/>
              <a:gd name="connsiteX10" fmla="*/ 143053 w 181153"/>
              <a:gd name="connsiteY10" fmla="*/ 88392 h 637032"/>
              <a:gd name="connsiteX11" fmla="*/ 135433 w 181153"/>
              <a:gd name="connsiteY11" fmla="*/ 65532 h 637032"/>
              <a:gd name="connsiteX12" fmla="*/ 127813 w 181153"/>
              <a:gd name="connsiteY12" fmla="*/ 27432 h 637032"/>
              <a:gd name="connsiteX13" fmla="*/ 120193 w 181153"/>
              <a:gd name="connsiteY13" fmla="*/ 4572 h 637032"/>
              <a:gd name="connsiteX14" fmla="*/ 89713 w 181153"/>
              <a:gd name="connsiteY14" fmla="*/ 4572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153" h="637032">
                <a:moveTo>
                  <a:pt x="89713" y="4572"/>
                </a:moveTo>
                <a:lnTo>
                  <a:pt x="89713" y="4572"/>
                </a:lnTo>
                <a:cubicBezTo>
                  <a:pt x="75333" y="133990"/>
                  <a:pt x="84472" y="16627"/>
                  <a:pt x="89713" y="202692"/>
                </a:cubicBezTo>
                <a:cubicBezTo>
                  <a:pt x="101726" y="629140"/>
                  <a:pt x="0" y="516839"/>
                  <a:pt x="120193" y="637032"/>
                </a:cubicBezTo>
                <a:cubicBezTo>
                  <a:pt x="127813" y="631952"/>
                  <a:pt x="138199" y="629558"/>
                  <a:pt x="143053" y="621792"/>
                </a:cubicBezTo>
                <a:cubicBezTo>
                  <a:pt x="151567" y="608169"/>
                  <a:pt x="158293" y="576072"/>
                  <a:pt x="158293" y="576072"/>
                </a:cubicBezTo>
                <a:cubicBezTo>
                  <a:pt x="161824" y="523109"/>
                  <a:pt x="167647" y="426249"/>
                  <a:pt x="173533" y="370332"/>
                </a:cubicBezTo>
                <a:cubicBezTo>
                  <a:pt x="175413" y="352470"/>
                  <a:pt x="178613" y="334772"/>
                  <a:pt x="181153" y="316992"/>
                </a:cubicBezTo>
                <a:cubicBezTo>
                  <a:pt x="178613" y="273812"/>
                  <a:pt x="179128" y="230343"/>
                  <a:pt x="173533" y="187452"/>
                </a:cubicBezTo>
                <a:cubicBezTo>
                  <a:pt x="171455" y="171523"/>
                  <a:pt x="163373" y="156972"/>
                  <a:pt x="158293" y="141732"/>
                </a:cubicBezTo>
                <a:cubicBezTo>
                  <a:pt x="140023" y="86922"/>
                  <a:pt x="162189" y="155369"/>
                  <a:pt x="143053" y="88392"/>
                </a:cubicBezTo>
                <a:cubicBezTo>
                  <a:pt x="140846" y="80669"/>
                  <a:pt x="137381" y="73324"/>
                  <a:pt x="135433" y="65532"/>
                </a:cubicBezTo>
                <a:cubicBezTo>
                  <a:pt x="132292" y="52967"/>
                  <a:pt x="130954" y="39997"/>
                  <a:pt x="127813" y="27432"/>
                </a:cubicBezTo>
                <a:cubicBezTo>
                  <a:pt x="125865" y="19640"/>
                  <a:pt x="126619" y="9391"/>
                  <a:pt x="120193" y="4572"/>
                </a:cubicBezTo>
                <a:cubicBezTo>
                  <a:pt x="114097" y="0"/>
                  <a:pt x="94793" y="4572"/>
                  <a:pt x="89713" y="4572"/>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56"/>
          <p:cNvSpPr/>
          <p:nvPr/>
        </p:nvSpPr>
        <p:spPr>
          <a:xfrm>
            <a:off x="4555230" y="4826000"/>
            <a:ext cx="740670" cy="742019"/>
          </a:xfrm>
          <a:custGeom>
            <a:avLst/>
            <a:gdLst>
              <a:gd name="connsiteX0" fmla="*/ 740670 w 740670"/>
              <a:gd name="connsiteY0" fmla="*/ 0 h 742019"/>
              <a:gd name="connsiteX1" fmla="*/ 727970 w 740670"/>
              <a:gd name="connsiteY1" fmla="*/ 165100 h 742019"/>
              <a:gd name="connsiteX2" fmla="*/ 715270 w 740670"/>
              <a:gd name="connsiteY2" fmla="*/ 203200 h 742019"/>
              <a:gd name="connsiteX3" fmla="*/ 664470 w 740670"/>
              <a:gd name="connsiteY3" fmla="*/ 279400 h 742019"/>
              <a:gd name="connsiteX4" fmla="*/ 588270 w 740670"/>
              <a:gd name="connsiteY4" fmla="*/ 304800 h 742019"/>
              <a:gd name="connsiteX5" fmla="*/ 499370 w 740670"/>
              <a:gd name="connsiteY5" fmla="*/ 330200 h 742019"/>
              <a:gd name="connsiteX6" fmla="*/ 473970 w 740670"/>
              <a:gd name="connsiteY6" fmla="*/ 406400 h 742019"/>
              <a:gd name="connsiteX7" fmla="*/ 359670 w 740670"/>
              <a:gd name="connsiteY7" fmla="*/ 469900 h 742019"/>
              <a:gd name="connsiteX8" fmla="*/ 334270 w 740670"/>
              <a:gd name="connsiteY8" fmla="*/ 558800 h 742019"/>
              <a:gd name="connsiteX9" fmla="*/ 321570 w 740670"/>
              <a:gd name="connsiteY9" fmla="*/ 660400 h 742019"/>
              <a:gd name="connsiteX10" fmla="*/ 207270 w 740670"/>
              <a:gd name="connsiteY10" fmla="*/ 723900 h 742019"/>
              <a:gd name="connsiteX11" fmla="*/ 92970 w 740670"/>
              <a:gd name="connsiteY11" fmla="*/ 736600 h 742019"/>
              <a:gd name="connsiteX12" fmla="*/ 4070 w 740670"/>
              <a:gd name="connsiteY12" fmla="*/ 698500 h 7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670" h="742019">
                <a:moveTo>
                  <a:pt x="740670" y="0"/>
                </a:moveTo>
                <a:cubicBezTo>
                  <a:pt x="736437" y="55033"/>
                  <a:pt x="734816" y="110330"/>
                  <a:pt x="727970" y="165100"/>
                </a:cubicBezTo>
                <a:cubicBezTo>
                  <a:pt x="726310" y="178384"/>
                  <a:pt x="721771" y="191498"/>
                  <a:pt x="715270" y="203200"/>
                </a:cubicBezTo>
                <a:cubicBezTo>
                  <a:pt x="700445" y="229885"/>
                  <a:pt x="693430" y="269747"/>
                  <a:pt x="664470" y="279400"/>
                </a:cubicBezTo>
                <a:cubicBezTo>
                  <a:pt x="639070" y="287867"/>
                  <a:pt x="614245" y="298306"/>
                  <a:pt x="588270" y="304800"/>
                </a:cubicBezTo>
                <a:cubicBezTo>
                  <a:pt x="524483" y="320747"/>
                  <a:pt x="554029" y="311980"/>
                  <a:pt x="499370" y="330200"/>
                </a:cubicBezTo>
                <a:cubicBezTo>
                  <a:pt x="490903" y="355600"/>
                  <a:pt x="496247" y="391548"/>
                  <a:pt x="473970" y="406400"/>
                </a:cubicBezTo>
                <a:cubicBezTo>
                  <a:pt x="386631" y="464626"/>
                  <a:pt x="426730" y="447547"/>
                  <a:pt x="359670" y="469900"/>
                </a:cubicBezTo>
                <a:cubicBezTo>
                  <a:pt x="349604" y="500097"/>
                  <a:pt x="339586" y="526906"/>
                  <a:pt x="334270" y="558800"/>
                </a:cubicBezTo>
                <a:cubicBezTo>
                  <a:pt x="328659" y="592466"/>
                  <a:pt x="338767" y="630919"/>
                  <a:pt x="321570" y="660400"/>
                </a:cubicBezTo>
                <a:cubicBezTo>
                  <a:pt x="309821" y="680541"/>
                  <a:pt x="241182" y="718248"/>
                  <a:pt x="207270" y="723900"/>
                </a:cubicBezTo>
                <a:cubicBezTo>
                  <a:pt x="169457" y="730202"/>
                  <a:pt x="131070" y="732367"/>
                  <a:pt x="92970" y="736600"/>
                </a:cubicBezTo>
                <a:cubicBezTo>
                  <a:pt x="0" y="710037"/>
                  <a:pt x="4070" y="742019"/>
                  <a:pt x="4070" y="69850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8" name="Forme libre 57"/>
          <p:cNvSpPr/>
          <p:nvPr/>
        </p:nvSpPr>
        <p:spPr>
          <a:xfrm>
            <a:off x="3341661" y="5246661"/>
            <a:ext cx="722339" cy="773139"/>
          </a:xfrm>
          <a:custGeom>
            <a:avLst/>
            <a:gdLst>
              <a:gd name="connsiteX0" fmla="*/ 722339 w 722339"/>
              <a:gd name="connsiteY0" fmla="*/ 163539 h 773139"/>
              <a:gd name="connsiteX1" fmla="*/ 608039 w 722339"/>
              <a:gd name="connsiteY1" fmla="*/ 87339 h 773139"/>
              <a:gd name="connsiteX2" fmla="*/ 569939 w 722339"/>
              <a:gd name="connsiteY2" fmla="*/ 61939 h 773139"/>
              <a:gd name="connsiteX3" fmla="*/ 531839 w 722339"/>
              <a:gd name="connsiteY3" fmla="*/ 49239 h 773139"/>
              <a:gd name="connsiteX4" fmla="*/ 455639 w 722339"/>
              <a:gd name="connsiteY4" fmla="*/ 11139 h 773139"/>
              <a:gd name="connsiteX5" fmla="*/ 379439 w 722339"/>
              <a:gd name="connsiteY5" fmla="*/ 49239 h 773139"/>
              <a:gd name="connsiteX6" fmla="*/ 328639 w 722339"/>
              <a:gd name="connsiteY6" fmla="*/ 100039 h 773139"/>
              <a:gd name="connsiteX7" fmla="*/ 290539 w 722339"/>
              <a:gd name="connsiteY7" fmla="*/ 176239 h 773139"/>
              <a:gd name="connsiteX8" fmla="*/ 252439 w 722339"/>
              <a:gd name="connsiteY8" fmla="*/ 188939 h 773139"/>
              <a:gd name="connsiteX9" fmla="*/ 188939 w 722339"/>
              <a:gd name="connsiteY9" fmla="*/ 239739 h 773139"/>
              <a:gd name="connsiteX10" fmla="*/ 112739 w 722339"/>
              <a:gd name="connsiteY10" fmla="*/ 290539 h 773139"/>
              <a:gd name="connsiteX11" fmla="*/ 61939 w 722339"/>
              <a:gd name="connsiteY11" fmla="*/ 366739 h 773139"/>
              <a:gd name="connsiteX12" fmla="*/ 49239 w 722339"/>
              <a:gd name="connsiteY12" fmla="*/ 404839 h 773139"/>
              <a:gd name="connsiteX13" fmla="*/ 11139 w 722339"/>
              <a:gd name="connsiteY13" fmla="*/ 481039 h 773139"/>
              <a:gd name="connsiteX14" fmla="*/ 23839 w 722339"/>
              <a:gd name="connsiteY14" fmla="*/ 646139 h 773139"/>
              <a:gd name="connsiteX15" fmla="*/ 74639 w 722339"/>
              <a:gd name="connsiteY15" fmla="*/ 760439 h 773139"/>
              <a:gd name="connsiteX16" fmla="*/ 87339 w 722339"/>
              <a:gd name="connsiteY16" fmla="*/ 773139 h 77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2339" h="773139">
                <a:moveTo>
                  <a:pt x="722339" y="163539"/>
                </a:moveTo>
                <a:lnTo>
                  <a:pt x="608039" y="87339"/>
                </a:lnTo>
                <a:cubicBezTo>
                  <a:pt x="595339" y="78872"/>
                  <a:pt x="584419" y="66766"/>
                  <a:pt x="569939" y="61939"/>
                </a:cubicBezTo>
                <a:cubicBezTo>
                  <a:pt x="557239" y="57706"/>
                  <a:pt x="543813" y="55226"/>
                  <a:pt x="531839" y="49239"/>
                </a:cubicBezTo>
                <a:cubicBezTo>
                  <a:pt x="433362" y="0"/>
                  <a:pt x="551404" y="43061"/>
                  <a:pt x="455639" y="11139"/>
                </a:cubicBezTo>
                <a:cubicBezTo>
                  <a:pt x="430540" y="19505"/>
                  <a:pt x="397344" y="26858"/>
                  <a:pt x="379439" y="49239"/>
                </a:cubicBezTo>
                <a:cubicBezTo>
                  <a:pt x="330178" y="110815"/>
                  <a:pt x="411766" y="72330"/>
                  <a:pt x="328639" y="100039"/>
                </a:cubicBezTo>
                <a:cubicBezTo>
                  <a:pt x="320273" y="125138"/>
                  <a:pt x="312920" y="158334"/>
                  <a:pt x="290539" y="176239"/>
                </a:cubicBezTo>
                <a:cubicBezTo>
                  <a:pt x="280086" y="184602"/>
                  <a:pt x="265139" y="184706"/>
                  <a:pt x="252439" y="188939"/>
                </a:cubicBezTo>
                <a:cubicBezTo>
                  <a:pt x="205507" y="259337"/>
                  <a:pt x="253891" y="203655"/>
                  <a:pt x="188939" y="239739"/>
                </a:cubicBezTo>
                <a:cubicBezTo>
                  <a:pt x="162254" y="254564"/>
                  <a:pt x="112739" y="290539"/>
                  <a:pt x="112739" y="290539"/>
                </a:cubicBezTo>
                <a:cubicBezTo>
                  <a:pt x="95806" y="315939"/>
                  <a:pt x="71592" y="337779"/>
                  <a:pt x="61939" y="366739"/>
                </a:cubicBezTo>
                <a:cubicBezTo>
                  <a:pt x="57706" y="379439"/>
                  <a:pt x="55226" y="392865"/>
                  <a:pt x="49239" y="404839"/>
                </a:cubicBezTo>
                <a:cubicBezTo>
                  <a:pt x="0" y="503316"/>
                  <a:pt x="43061" y="385274"/>
                  <a:pt x="11139" y="481039"/>
                </a:cubicBezTo>
                <a:cubicBezTo>
                  <a:pt x="15372" y="536072"/>
                  <a:pt x="15231" y="591619"/>
                  <a:pt x="23839" y="646139"/>
                </a:cubicBezTo>
                <a:cubicBezTo>
                  <a:pt x="31561" y="695045"/>
                  <a:pt x="47217" y="723877"/>
                  <a:pt x="74639" y="760439"/>
                </a:cubicBezTo>
                <a:cubicBezTo>
                  <a:pt x="78231" y="765228"/>
                  <a:pt x="83106" y="768906"/>
                  <a:pt x="87339" y="773139"/>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9" name="Forme libre 58"/>
          <p:cNvSpPr/>
          <p:nvPr/>
        </p:nvSpPr>
        <p:spPr>
          <a:xfrm>
            <a:off x="6057900" y="5549900"/>
            <a:ext cx="100039" cy="1037413"/>
          </a:xfrm>
          <a:custGeom>
            <a:avLst/>
            <a:gdLst>
              <a:gd name="connsiteX0" fmla="*/ 0 w 100039"/>
              <a:gd name="connsiteY0" fmla="*/ 0 h 1037413"/>
              <a:gd name="connsiteX1" fmla="*/ 25400 w 100039"/>
              <a:gd name="connsiteY1" fmla="*/ 38100 h 1037413"/>
              <a:gd name="connsiteX2" fmla="*/ 50800 w 100039"/>
              <a:gd name="connsiteY2" fmla="*/ 127000 h 1037413"/>
              <a:gd name="connsiteX3" fmla="*/ 88900 w 100039"/>
              <a:gd name="connsiteY3" fmla="*/ 203200 h 1037413"/>
              <a:gd name="connsiteX4" fmla="*/ 76200 w 100039"/>
              <a:gd name="connsiteY4" fmla="*/ 635000 h 1037413"/>
              <a:gd name="connsiteX5" fmla="*/ 63500 w 100039"/>
              <a:gd name="connsiteY5" fmla="*/ 685800 h 1037413"/>
              <a:gd name="connsiteX6" fmla="*/ 38100 w 100039"/>
              <a:gd name="connsiteY6" fmla="*/ 762000 h 1037413"/>
              <a:gd name="connsiteX7" fmla="*/ 25400 w 100039"/>
              <a:gd name="connsiteY7" fmla="*/ 952500 h 1037413"/>
              <a:gd name="connsiteX8" fmla="*/ 0 w 100039"/>
              <a:gd name="connsiteY8" fmla="*/ 990600 h 10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39" h="1037413">
                <a:moveTo>
                  <a:pt x="0" y="0"/>
                </a:moveTo>
                <a:cubicBezTo>
                  <a:pt x="8467" y="12700"/>
                  <a:pt x="19387" y="24071"/>
                  <a:pt x="25400" y="38100"/>
                </a:cubicBezTo>
                <a:cubicBezTo>
                  <a:pt x="49815" y="95067"/>
                  <a:pt x="26086" y="77572"/>
                  <a:pt x="50800" y="127000"/>
                </a:cubicBezTo>
                <a:cubicBezTo>
                  <a:pt x="100039" y="225477"/>
                  <a:pt x="56978" y="107435"/>
                  <a:pt x="88900" y="203200"/>
                </a:cubicBezTo>
                <a:cubicBezTo>
                  <a:pt x="84667" y="347133"/>
                  <a:pt x="83768" y="491203"/>
                  <a:pt x="76200" y="635000"/>
                </a:cubicBezTo>
                <a:cubicBezTo>
                  <a:pt x="75283" y="652430"/>
                  <a:pt x="68516" y="669082"/>
                  <a:pt x="63500" y="685800"/>
                </a:cubicBezTo>
                <a:cubicBezTo>
                  <a:pt x="55807" y="711445"/>
                  <a:pt x="38100" y="762000"/>
                  <a:pt x="38100" y="762000"/>
                </a:cubicBezTo>
                <a:cubicBezTo>
                  <a:pt x="33867" y="825500"/>
                  <a:pt x="31733" y="889175"/>
                  <a:pt x="25400" y="952500"/>
                </a:cubicBezTo>
                <a:cubicBezTo>
                  <a:pt x="16909" y="1037413"/>
                  <a:pt x="19694" y="1029987"/>
                  <a:pt x="0" y="99060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0" name="Forme libre 59"/>
          <p:cNvSpPr/>
          <p:nvPr/>
        </p:nvSpPr>
        <p:spPr>
          <a:xfrm>
            <a:off x="558800" y="2333861"/>
            <a:ext cx="1168400" cy="3038239"/>
          </a:xfrm>
          <a:custGeom>
            <a:avLst/>
            <a:gdLst>
              <a:gd name="connsiteX0" fmla="*/ 0 w 1168400"/>
              <a:gd name="connsiteY0" fmla="*/ 2939 h 3038239"/>
              <a:gd name="connsiteX1" fmla="*/ 215900 w 1168400"/>
              <a:gd name="connsiteY1" fmla="*/ 15639 h 3038239"/>
              <a:gd name="connsiteX2" fmla="*/ 228600 w 1168400"/>
              <a:gd name="connsiteY2" fmla="*/ 53739 h 3038239"/>
              <a:gd name="connsiteX3" fmla="*/ 254000 w 1168400"/>
              <a:gd name="connsiteY3" fmla="*/ 91839 h 3038239"/>
              <a:gd name="connsiteX4" fmla="*/ 292100 w 1168400"/>
              <a:gd name="connsiteY4" fmla="*/ 104539 h 3038239"/>
              <a:gd name="connsiteX5" fmla="*/ 330200 w 1168400"/>
              <a:gd name="connsiteY5" fmla="*/ 129939 h 3038239"/>
              <a:gd name="connsiteX6" fmla="*/ 368300 w 1168400"/>
              <a:gd name="connsiteY6" fmla="*/ 142639 h 3038239"/>
              <a:gd name="connsiteX7" fmla="*/ 457200 w 1168400"/>
              <a:gd name="connsiteY7" fmla="*/ 193439 h 3038239"/>
              <a:gd name="connsiteX8" fmla="*/ 533400 w 1168400"/>
              <a:gd name="connsiteY8" fmla="*/ 218839 h 3038239"/>
              <a:gd name="connsiteX9" fmla="*/ 571500 w 1168400"/>
              <a:gd name="connsiteY9" fmla="*/ 244239 h 3038239"/>
              <a:gd name="connsiteX10" fmla="*/ 609600 w 1168400"/>
              <a:gd name="connsiteY10" fmla="*/ 282339 h 3038239"/>
              <a:gd name="connsiteX11" fmla="*/ 647700 w 1168400"/>
              <a:gd name="connsiteY11" fmla="*/ 295039 h 3038239"/>
              <a:gd name="connsiteX12" fmla="*/ 711200 w 1168400"/>
              <a:gd name="connsiteY12" fmla="*/ 371239 h 3038239"/>
              <a:gd name="connsiteX13" fmla="*/ 749300 w 1168400"/>
              <a:gd name="connsiteY13" fmla="*/ 460139 h 3038239"/>
              <a:gd name="connsiteX14" fmla="*/ 787400 w 1168400"/>
              <a:gd name="connsiteY14" fmla="*/ 472839 h 3038239"/>
              <a:gd name="connsiteX15" fmla="*/ 825500 w 1168400"/>
              <a:gd name="connsiteY15" fmla="*/ 650639 h 3038239"/>
              <a:gd name="connsiteX16" fmla="*/ 838200 w 1168400"/>
              <a:gd name="connsiteY16" fmla="*/ 688739 h 3038239"/>
              <a:gd name="connsiteX17" fmla="*/ 850900 w 1168400"/>
              <a:gd name="connsiteY17" fmla="*/ 752239 h 3038239"/>
              <a:gd name="connsiteX18" fmla="*/ 876300 w 1168400"/>
              <a:gd name="connsiteY18" fmla="*/ 879239 h 3038239"/>
              <a:gd name="connsiteX19" fmla="*/ 901700 w 1168400"/>
              <a:gd name="connsiteY19" fmla="*/ 917339 h 3038239"/>
              <a:gd name="connsiteX20" fmla="*/ 939800 w 1168400"/>
              <a:gd name="connsiteY20" fmla="*/ 942739 h 3038239"/>
              <a:gd name="connsiteX21" fmla="*/ 977900 w 1168400"/>
              <a:gd name="connsiteY21" fmla="*/ 1018939 h 3038239"/>
              <a:gd name="connsiteX22" fmla="*/ 1054100 w 1168400"/>
              <a:gd name="connsiteY22" fmla="*/ 1069739 h 3038239"/>
              <a:gd name="connsiteX23" fmla="*/ 1092200 w 1168400"/>
              <a:gd name="connsiteY23" fmla="*/ 1095139 h 3038239"/>
              <a:gd name="connsiteX24" fmla="*/ 1155700 w 1168400"/>
              <a:gd name="connsiteY24" fmla="*/ 1171339 h 3038239"/>
              <a:gd name="connsiteX25" fmla="*/ 1168400 w 1168400"/>
              <a:gd name="connsiteY25" fmla="*/ 1209439 h 3038239"/>
              <a:gd name="connsiteX26" fmla="*/ 1155700 w 1168400"/>
              <a:gd name="connsiteY26" fmla="*/ 1552339 h 3038239"/>
              <a:gd name="connsiteX27" fmla="*/ 1130300 w 1168400"/>
              <a:gd name="connsiteY27" fmla="*/ 1641239 h 3038239"/>
              <a:gd name="connsiteX28" fmla="*/ 1143000 w 1168400"/>
              <a:gd name="connsiteY28" fmla="*/ 1780939 h 3038239"/>
              <a:gd name="connsiteX29" fmla="*/ 1104900 w 1168400"/>
              <a:gd name="connsiteY29" fmla="*/ 1933339 h 3038239"/>
              <a:gd name="connsiteX30" fmla="*/ 1092200 w 1168400"/>
              <a:gd name="connsiteY30" fmla="*/ 1971439 h 3038239"/>
              <a:gd name="connsiteX31" fmla="*/ 1079500 w 1168400"/>
              <a:gd name="connsiteY31" fmla="*/ 2034939 h 3038239"/>
              <a:gd name="connsiteX32" fmla="*/ 1066800 w 1168400"/>
              <a:gd name="connsiteY32" fmla="*/ 2187339 h 3038239"/>
              <a:gd name="connsiteX33" fmla="*/ 1054100 w 1168400"/>
              <a:gd name="connsiteY33" fmla="*/ 2225439 h 3038239"/>
              <a:gd name="connsiteX34" fmla="*/ 1028700 w 1168400"/>
              <a:gd name="connsiteY34" fmla="*/ 2606439 h 3038239"/>
              <a:gd name="connsiteX35" fmla="*/ 1003300 w 1168400"/>
              <a:gd name="connsiteY35" fmla="*/ 2644539 h 3038239"/>
              <a:gd name="connsiteX36" fmla="*/ 965200 w 1168400"/>
              <a:gd name="connsiteY36" fmla="*/ 2720739 h 3038239"/>
              <a:gd name="connsiteX37" fmla="*/ 939800 w 1168400"/>
              <a:gd name="connsiteY37" fmla="*/ 2860439 h 3038239"/>
              <a:gd name="connsiteX38" fmla="*/ 914400 w 1168400"/>
              <a:gd name="connsiteY38" fmla="*/ 2898539 h 3038239"/>
              <a:gd name="connsiteX39" fmla="*/ 901700 w 1168400"/>
              <a:gd name="connsiteY39" fmla="*/ 2949339 h 3038239"/>
              <a:gd name="connsiteX40" fmla="*/ 838200 w 1168400"/>
              <a:gd name="connsiteY40" fmla="*/ 3012839 h 3038239"/>
              <a:gd name="connsiteX41" fmla="*/ 812800 w 1168400"/>
              <a:gd name="connsiteY41" fmla="*/ 3038239 h 30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8400" h="3038239">
                <a:moveTo>
                  <a:pt x="0" y="2939"/>
                </a:moveTo>
                <a:cubicBezTo>
                  <a:pt x="71967" y="7172"/>
                  <a:pt x="145526" y="0"/>
                  <a:pt x="215900" y="15639"/>
                </a:cubicBezTo>
                <a:cubicBezTo>
                  <a:pt x="228968" y="18543"/>
                  <a:pt x="222613" y="41765"/>
                  <a:pt x="228600" y="53739"/>
                </a:cubicBezTo>
                <a:cubicBezTo>
                  <a:pt x="235426" y="67391"/>
                  <a:pt x="242081" y="82304"/>
                  <a:pt x="254000" y="91839"/>
                </a:cubicBezTo>
                <a:cubicBezTo>
                  <a:pt x="264453" y="100202"/>
                  <a:pt x="280126" y="98552"/>
                  <a:pt x="292100" y="104539"/>
                </a:cubicBezTo>
                <a:cubicBezTo>
                  <a:pt x="305752" y="111365"/>
                  <a:pt x="316548" y="123113"/>
                  <a:pt x="330200" y="129939"/>
                </a:cubicBezTo>
                <a:cubicBezTo>
                  <a:pt x="342174" y="135926"/>
                  <a:pt x="356326" y="136652"/>
                  <a:pt x="368300" y="142639"/>
                </a:cubicBezTo>
                <a:cubicBezTo>
                  <a:pt x="459943" y="188461"/>
                  <a:pt x="345874" y="148909"/>
                  <a:pt x="457200" y="193439"/>
                </a:cubicBezTo>
                <a:cubicBezTo>
                  <a:pt x="482059" y="203383"/>
                  <a:pt x="511123" y="203987"/>
                  <a:pt x="533400" y="218839"/>
                </a:cubicBezTo>
                <a:cubicBezTo>
                  <a:pt x="546100" y="227306"/>
                  <a:pt x="559774" y="234468"/>
                  <a:pt x="571500" y="244239"/>
                </a:cubicBezTo>
                <a:cubicBezTo>
                  <a:pt x="585298" y="255737"/>
                  <a:pt x="594656" y="272376"/>
                  <a:pt x="609600" y="282339"/>
                </a:cubicBezTo>
                <a:cubicBezTo>
                  <a:pt x="620739" y="289765"/>
                  <a:pt x="635000" y="290806"/>
                  <a:pt x="647700" y="295039"/>
                </a:cubicBezTo>
                <a:cubicBezTo>
                  <a:pt x="670586" y="317925"/>
                  <a:pt x="697939" y="340297"/>
                  <a:pt x="711200" y="371239"/>
                </a:cubicBezTo>
                <a:cubicBezTo>
                  <a:pt x="727115" y="408375"/>
                  <a:pt x="714643" y="432414"/>
                  <a:pt x="749300" y="460139"/>
                </a:cubicBezTo>
                <a:cubicBezTo>
                  <a:pt x="759753" y="468502"/>
                  <a:pt x="774700" y="468606"/>
                  <a:pt x="787400" y="472839"/>
                </a:cubicBezTo>
                <a:cubicBezTo>
                  <a:pt x="842080" y="554859"/>
                  <a:pt x="801177" y="480376"/>
                  <a:pt x="825500" y="650639"/>
                </a:cubicBezTo>
                <a:cubicBezTo>
                  <a:pt x="827393" y="663891"/>
                  <a:pt x="834953" y="675752"/>
                  <a:pt x="838200" y="688739"/>
                </a:cubicBezTo>
                <a:cubicBezTo>
                  <a:pt x="843435" y="709680"/>
                  <a:pt x="847351" y="730947"/>
                  <a:pt x="850900" y="752239"/>
                </a:cubicBezTo>
                <a:cubicBezTo>
                  <a:pt x="856750" y="787341"/>
                  <a:pt x="858044" y="842727"/>
                  <a:pt x="876300" y="879239"/>
                </a:cubicBezTo>
                <a:cubicBezTo>
                  <a:pt x="883126" y="892891"/>
                  <a:pt x="890907" y="906546"/>
                  <a:pt x="901700" y="917339"/>
                </a:cubicBezTo>
                <a:cubicBezTo>
                  <a:pt x="912493" y="928132"/>
                  <a:pt x="927100" y="934272"/>
                  <a:pt x="939800" y="942739"/>
                </a:cubicBezTo>
                <a:cubicBezTo>
                  <a:pt x="948859" y="969916"/>
                  <a:pt x="954729" y="998664"/>
                  <a:pt x="977900" y="1018939"/>
                </a:cubicBezTo>
                <a:cubicBezTo>
                  <a:pt x="1000874" y="1039041"/>
                  <a:pt x="1028700" y="1052806"/>
                  <a:pt x="1054100" y="1069739"/>
                </a:cubicBezTo>
                <a:cubicBezTo>
                  <a:pt x="1066800" y="1078206"/>
                  <a:pt x="1081407" y="1084346"/>
                  <a:pt x="1092200" y="1095139"/>
                </a:cubicBezTo>
                <a:cubicBezTo>
                  <a:pt x="1120287" y="1123226"/>
                  <a:pt x="1138019" y="1135976"/>
                  <a:pt x="1155700" y="1171339"/>
                </a:cubicBezTo>
                <a:cubicBezTo>
                  <a:pt x="1161687" y="1183313"/>
                  <a:pt x="1164167" y="1196739"/>
                  <a:pt x="1168400" y="1209439"/>
                </a:cubicBezTo>
                <a:cubicBezTo>
                  <a:pt x="1164167" y="1323739"/>
                  <a:pt x="1163064" y="1438198"/>
                  <a:pt x="1155700" y="1552339"/>
                </a:cubicBezTo>
                <a:cubicBezTo>
                  <a:pt x="1154424" y="1572113"/>
                  <a:pt x="1137267" y="1620337"/>
                  <a:pt x="1130300" y="1641239"/>
                </a:cubicBezTo>
                <a:cubicBezTo>
                  <a:pt x="1134533" y="1687806"/>
                  <a:pt x="1143000" y="1734180"/>
                  <a:pt x="1143000" y="1780939"/>
                </a:cubicBezTo>
                <a:cubicBezTo>
                  <a:pt x="1143000" y="1832244"/>
                  <a:pt x="1120662" y="1886054"/>
                  <a:pt x="1104900" y="1933339"/>
                </a:cubicBezTo>
                <a:cubicBezTo>
                  <a:pt x="1100667" y="1946039"/>
                  <a:pt x="1094825" y="1958312"/>
                  <a:pt x="1092200" y="1971439"/>
                </a:cubicBezTo>
                <a:lnTo>
                  <a:pt x="1079500" y="2034939"/>
                </a:lnTo>
                <a:cubicBezTo>
                  <a:pt x="1075267" y="2085739"/>
                  <a:pt x="1073537" y="2136810"/>
                  <a:pt x="1066800" y="2187339"/>
                </a:cubicBezTo>
                <a:cubicBezTo>
                  <a:pt x="1065031" y="2200609"/>
                  <a:pt x="1055432" y="2212118"/>
                  <a:pt x="1054100" y="2225439"/>
                </a:cubicBezTo>
                <a:cubicBezTo>
                  <a:pt x="1053362" y="2232822"/>
                  <a:pt x="1035289" y="2571297"/>
                  <a:pt x="1028700" y="2606439"/>
                </a:cubicBezTo>
                <a:cubicBezTo>
                  <a:pt x="1025887" y="2621441"/>
                  <a:pt x="1010126" y="2630887"/>
                  <a:pt x="1003300" y="2644539"/>
                </a:cubicBezTo>
                <a:cubicBezTo>
                  <a:pt x="950720" y="2749699"/>
                  <a:pt x="1037993" y="2611550"/>
                  <a:pt x="965200" y="2720739"/>
                </a:cubicBezTo>
                <a:cubicBezTo>
                  <a:pt x="960822" y="2755762"/>
                  <a:pt x="959377" y="2821284"/>
                  <a:pt x="939800" y="2860439"/>
                </a:cubicBezTo>
                <a:cubicBezTo>
                  <a:pt x="932974" y="2874091"/>
                  <a:pt x="922867" y="2885839"/>
                  <a:pt x="914400" y="2898539"/>
                </a:cubicBezTo>
                <a:cubicBezTo>
                  <a:pt x="910167" y="2915472"/>
                  <a:pt x="908576" y="2933296"/>
                  <a:pt x="901700" y="2949339"/>
                </a:cubicBezTo>
                <a:cubicBezTo>
                  <a:pt x="881822" y="2995722"/>
                  <a:pt x="875012" y="2983390"/>
                  <a:pt x="838200" y="3012839"/>
                </a:cubicBezTo>
                <a:cubicBezTo>
                  <a:pt x="828850" y="3020319"/>
                  <a:pt x="821267" y="3029772"/>
                  <a:pt x="812800" y="3038239"/>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3" name="Forme libre 62"/>
          <p:cNvSpPr/>
          <p:nvPr/>
        </p:nvSpPr>
        <p:spPr>
          <a:xfrm>
            <a:off x="6321452" y="5235663"/>
            <a:ext cx="959592" cy="1010914"/>
          </a:xfrm>
          <a:custGeom>
            <a:avLst/>
            <a:gdLst>
              <a:gd name="connsiteX0" fmla="*/ 253519 w 959592"/>
              <a:gd name="connsiteY0" fmla="*/ 33023 h 1010914"/>
              <a:gd name="connsiteX1" fmla="*/ 137405 w 959592"/>
              <a:gd name="connsiteY1" fmla="*/ 192680 h 1010914"/>
              <a:gd name="connsiteX2" fmla="*/ 50319 w 959592"/>
              <a:gd name="connsiteY2" fmla="*/ 221708 h 1010914"/>
              <a:gd name="connsiteX3" fmla="*/ 6777 w 959592"/>
              <a:gd name="connsiteY3" fmla="*/ 250737 h 1010914"/>
              <a:gd name="connsiteX4" fmla="*/ 21291 w 959592"/>
              <a:gd name="connsiteY4" fmla="*/ 323308 h 1010914"/>
              <a:gd name="connsiteX5" fmla="*/ 64834 w 959592"/>
              <a:gd name="connsiteY5" fmla="*/ 410394 h 1010914"/>
              <a:gd name="connsiteX6" fmla="*/ 151919 w 959592"/>
              <a:gd name="connsiteY6" fmla="*/ 468451 h 1010914"/>
              <a:gd name="connsiteX7" fmla="*/ 166434 w 959592"/>
              <a:gd name="connsiteY7" fmla="*/ 511994 h 1010914"/>
              <a:gd name="connsiteX8" fmla="*/ 195462 w 959592"/>
              <a:gd name="connsiteY8" fmla="*/ 715194 h 1010914"/>
              <a:gd name="connsiteX9" fmla="*/ 253519 w 959592"/>
              <a:gd name="connsiteY9" fmla="*/ 802280 h 1010914"/>
              <a:gd name="connsiteX10" fmla="*/ 297062 w 959592"/>
              <a:gd name="connsiteY10" fmla="*/ 816794 h 1010914"/>
              <a:gd name="connsiteX11" fmla="*/ 340605 w 959592"/>
              <a:gd name="connsiteY11" fmla="*/ 845823 h 1010914"/>
              <a:gd name="connsiteX12" fmla="*/ 427691 w 959592"/>
              <a:gd name="connsiteY12" fmla="*/ 874851 h 1010914"/>
              <a:gd name="connsiteX13" fmla="*/ 471234 w 959592"/>
              <a:gd name="connsiteY13" fmla="*/ 903880 h 1010914"/>
              <a:gd name="connsiteX14" fmla="*/ 659919 w 959592"/>
              <a:gd name="connsiteY14" fmla="*/ 947423 h 1010914"/>
              <a:gd name="connsiteX15" fmla="*/ 703462 w 959592"/>
              <a:gd name="connsiteY15" fmla="*/ 961937 h 1010914"/>
              <a:gd name="connsiteX16" fmla="*/ 848605 w 959592"/>
              <a:gd name="connsiteY16" fmla="*/ 990966 h 1010914"/>
              <a:gd name="connsiteX17" fmla="*/ 892148 w 959592"/>
              <a:gd name="connsiteY17" fmla="*/ 1005480 h 1010914"/>
              <a:gd name="connsiteX18" fmla="*/ 950205 w 959592"/>
              <a:gd name="connsiteY18" fmla="*/ 961937 h 10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9592" h="1010914">
                <a:moveTo>
                  <a:pt x="253519" y="33023"/>
                </a:moveTo>
                <a:cubicBezTo>
                  <a:pt x="37310" y="63909"/>
                  <a:pt x="249802" y="0"/>
                  <a:pt x="137405" y="192680"/>
                </a:cubicBezTo>
                <a:cubicBezTo>
                  <a:pt x="121987" y="219111"/>
                  <a:pt x="50319" y="221708"/>
                  <a:pt x="50319" y="221708"/>
                </a:cubicBezTo>
                <a:cubicBezTo>
                  <a:pt x="35805" y="231384"/>
                  <a:pt x="11569" y="233964"/>
                  <a:pt x="6777" y="250737"/>
                </a:cubicBezTo>
                <a:cubicBezTo>
                  <a:pt x="0" y="274457"/>
                  <a:pt x="15308" y="299375"/>
                  <a:pt x="21291" y="323308"/>
                </a:cubicBezTo>
                <a:cubicBezTo>
                  <a:pt x="28331" y="351470"/>
                  <a:pt x="42129" y="390527"/>
                  <a:pt x="64834" y="410394"/>
                </a:cubicBezTo>
                <a:cubicBezTo>
                  <a:pt x="91090" y="433368"/>
                  <a:pt x="151919" y="468451"/>
                  <a:pt x="151919" y="468451"/>
                </a:cubicBezTo>
                <a:cubicBezTo>
                  <a:pt x="156757" y="482965"/>
                  <a:pt x="164270" y="496848"/>
                  <a:pt x="166434" y="511994"/>
                </a:cubicBezTo>
                <a:cubicBezTo>
                  <a:pt x="169243" y="531657"/>
                  <a:pt x="167797" y="665397"/>
                  <a:pt x="195462" y="715194"/>
                </a:cubicBezTo>
                <a:cubicBezTo>
                  <a:pt x="212405" y="745692"/>
                  <a:pt x="220421" y="791248"/>
                  <a:pt x="253519" y="802280"/>
                </a:cubicBezTo>
                <a:lnTo>
                  <a:pt x="297062" y="816794"/>
                </a:lnTo>
                <a:cubicBezTo>
                  <a:pt x="311576" y="826470"/>
                  <a:pt x="324664" y="838738"/>
                  <a:pt x="340605" y="845823"/>
                </a:cubicBezTo>
                <a:cubicBezTo>
                  <a:pt x="368567" y="858250"/>
                  <a:pt x="427691" y="874851"/>
                  <a:pt x="427691" y="874851"/>
                </a:cubicBezTo>
                <a:cubicBezTo>
                  <a:pt x="442205" y="884527"/>
                  <a:pt x="455293" y="896795"/>
                  <a:pt x="471234" y="903880"/>
                </a:cubicBezTo>
                <a:cubicBezTo>
                  <a:pt x="546730" y="937434"/>
                  <a:pt x="577271" y="935616"/>
                  <a:pt x="659919" y="947423"/>
                </a:cubicBezTo>
                <a:cubicBezTo>
                  <a:pt x="674433" y="952261"/>
                  <a:pt x="688554" y="958497"/>
                  <a:pt x="703462" y="961937"/>
                </a:cubicBezTo>
                <a:cubicBezTo>
                  <a:pt x="751538" y="973031"/>
                  <a:pt x="801798" y="975364"/>
                  <a:pt x="848605" y="990966"/>
                </a:cubicBezTo>
                <a:lnTo>
                  <a:pt x="892148" y="1005480"/>
                </a:lnTo>
                <a:cubicBezTo>
                  <a:pt x="959592" y="988619"/>
                  <a:pt x="950205" y="1010914"/>
                  <a:pt x="950205" y="961937"/>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4" name="Forme libre 63"/>
          <p:cNvSpPr/>
          <p:nvPr/>
        </p:nvSpPr>
        <p:spPr>
          <a:xfrm>
            <a:off x="6328229" y="3860800"/>
            <a:ext cx="875447" cy="1045029"/>
          </a:xfrm>
          <a:custGeom>
            <a:avLst/>
            <a:gdLst>
              <a:gd name="connsiteX0" fmla="*/ 43542 w 875447"/>
              <a:gd name="connsiteY0" fmla="*/ 0 h 1045029"/>
              <a:gd name="connsiteX1" fmla="*/ 29028 w 875447"/>
              <a:gd name="connsiteY1" fmla="*/ 130629 h 1045029"/>
              <a:gd name="connsiteX2" fmla="*/ 58057 w 875447"/>
              <a:gd name="connsiteY2" fmla="*/ 174171 h 1045029"/>
              <a:gd name="connsiteX3" fmla="*/ 101600 w 875447"/>
              <a:gd name="connsiteY3" fmla="*/ 188686 h 1045029"/>
              <a:gd name="connsiteX4" fmla="*/ 116114 w 875447"/>
              <a:gd name="connsiteY4" fmla="*/ 232229 h 1045029"/>
              <a:gd name="connsiteX5" fmla="*/ 145142 w 875447"/>
              <a:gd name="connsiteY5" fmla="*/ 275771 h 1045029"/>
              <a:gd name="connsiteX6" fmla="*/ 116114 w 875447"/>
              <a:gd name="connsiteY6" fmla="*/ 420914 h 1045029"/>
              <a:gd name="connsiteX7" fmla="*/ 130628 w 875447"/>
              <a:gd name="connsiteY7" fmla="*/ 537029 h 1045029"/>
              <a:gd name="connsiteX8" fmla="*/ 304800 w 875447"/>
              <a:gd name="connsiteY8" fmla="*/ 580571 h 1045029"/>
              <a:gd name="connsiteX9" fmla="*/ 348342 w 875447"/>
              <a:gd name="connsiteY9" fmla="*/ 595086 h 1045029"/>
              <a:gd name="connsiteX10" fmla="*/ 435428 w 875447"/>
              <a:gd name="connsiteY10" fmla="*/ 609600 h 1045029"/>
              <a:gd name="connsiteX11" fmla="*/ 478971 w 875447"/>
              <a:gd name="connsiteY11" fmla="*/ 638629 h 1045029"/>
              <a:gd name="connsiteX12" fmla="*/ 304800 w 875447"/>
              <a:gd name="connsiteY12" fmla="*/ 740229 h 1045029"/>
              <a:gd name="connsiteX13" fmla="*/ 275771 w 875447"/>
              <a:gd name="connsiteY13" fmla="*/ 783771 h 1045029"/>
              <a:gd name="connsiteX14" fmla="*/ 377371 w 875447"/>
              <a:gd name="connsiteY14" fmla="*/ 899886 h 1045029"/>
              <a:gd name="connsiteX15" fmla="*/ 725714 w 875447"/>
              <a:gd name="connsiteY15" fmla="*/ 943429 h 1045029"/>
              <a:gd name="connsiteX16" fmla="*/ 870857 w 875447"/>
              <a:gd name="connsiteY16" fmla="*/ 1001486 h 1045029"/>
              <a:gd name="connsiteX17" fmla="*/ 870857 w 875447"/>
              <a:gd name="connsiteY17"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447" h="1045029">
                <a:moveTo>
                  <a:pt x="43542" y="0"/>
                </a:moveTo>
                <a:cubicBezTo>
                  <a:pt x="19353" y="72569"/>
                  <a:pt x="0" y="72573"/>
                  <a:pt x="29028" y="130629"/>
                </a:cubicBezTo>
                <a:cubicBezTo>
                  <a:pt x="36829" y="146231"/>
                  <a:pt x="44436" y="163274"/>
                  <a:pt x="58057" y="174171"/>
                </a:cubicBezTo>
                <a:cubicBezTo>
                  <a:pt x="70004" y="183728"/>
                  <a:pt x="87086" y="183848"/>
                  <a:pt x="101600" y="188686"/>
                </a:cubicBezTo>
                <a:cubicBezTo>
                  <a:pt x="106438" y="203200"/>
                  <a:pt x="109272" y="218545"/>
                  <a:pt x="116114" y="232229"/>
                </a:cubicBezTo>
                <a:cubicBezTo>
                  <a:pt x="123915" y="247831"/>
                  <a:pt x="143406" y="258414"/>
                  <a:pt x="145142" y="275771"/>
                </a:cubicBezTo>
                <a:cubicBezTo>
                  <a:pt x="150274" y="327088"/>
                  <a:pt x="131693" y="374177"/>
                  <a:pt x="116114" y="420914"/>
                </a:cubicBezTo>
                <a:cubicBezTo>
                  <a:pt x="120952" y="459619"/>
                  <a:pt x="108259" y="505074"/>
                  <a:pt x="130628" y="537029"/>
                </a:cubicBezTo>
                <a:cubicBezTo>
                  <a:pt x="145817" y="558727"/>
                  <a:pt x="283532" y="577026"/>
                  <a:pt x="304800" y="580571"/>
                </a:cubicBezTo>
                <a:cubicBezTo>
                  <a:pt x="319314" y="585409"/>
                  <a:pt x="333407" y="591767"/>
                  <a:pt x="348342" y="595086"/>
                </a:cubicBezTo>
                <a:cubicBezTo>
                  <a:pt x="377070" y="601470"/>
                  <a:pt x="407509" y="600294"/>
                  <a:pt x="435428" y="609600"/>
                </a:cubicBezTo>
                <a:cubicBezTo>
                  <a:pt x="451977" y="615116"/>
                  <a:pt x="464457" y="628953"/>
                  <a:pt x="478971" y="638629"/>
                </a:cubicBezTo>
                <a:cubicBezTo>
                  <a:pt x="529474" y="790135"/>
                  <a:pt x="538521" y="723534"/>
                  <a:pt x="304800" y="740229"/>
                </a:cubicBezTo>
                <a:cubicBezTo>
                  <a:pt x="295124" y="754743"/>
                  <a:pt x="278238" y="766502"/>
                  <a:pt x="275771" y="783771"/>
                </a:cubicBezTo>
                <a:cubicBezTo>
                  <a:pt x="266977" y="845324"/>
                  <a:pt x="329249" y="883846"/>
                  <a:pt x="377371" y="899886"/>
                </a:cubicBezTo>
                <a:cubicBezTo>
                  <a:pt x="547201" y="956495"/>
                  <a:pt x="433905" y="927217"/>
                  <a:pt x="725714" y="943429"/>
                </a:cubicBezTo>
                <a:cubicBezTo>
                  <a:pt x="800029" y="952718"/>
                  <a:pt x="846626" y="928793"/>
                  <a:pt x="870857" y="1001486"/>
                </a:cubicBezTo>
                <a:cubicBezTo>
                  <a:pt x="875447" y="1015255"/>
                  <a:pt x="870857" y="1030515"/>
                  <a:pt x="870857" y="1045029"/>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5" name="Forme libre 64"/>
          <p:cNvSpPr/>
          <p:nvPr/>
        </p:nvSpPr>
        <p:spPr>
          <a:xfrm>
            <a:off x="6502400" y="3178629"/>
            <a:ext cx="397645" cy="377371"/>
          </a:xfrm>
          <a:custGeom>
            <a:avLst/>
            <a:gdLst>
              <a:gd name="connsiteX0" fmla="*/ 377371 w 397645"/>
              <a:gd name="connsiteY0" fmla="*/ 0 h 377371"/>
              <a:gd name="connsiteX1" fmla="*/ 203200 w 397645"/>
              <a:gd name="connsiteY1" fmla="*/ 0 h 377371"/>
              <a:gd name="connsiteX2" fmla="*/ 116114 w 397645"/>
              <a:gd name="connsiteY2" fmla="*/ 14514 h 377371"/>
              <a:gd name="connsiteX3" fmla="*/ 130629 w 397645"/>
              <a:gd name="connsiteY3" fmla="*/ 232228 h 377371"/>
              <a:gd name="connsiteX4" fmla="*/ 145143 w 397645"/>
              <a:gd name="connsiteY4" fmla="*/ 333828 h 377371"/>
              <a:gd name="connsiteX5" fmla="*/ 101600 w 397645"/>
              <a:gd name="connsiteY5" fmla="*/ 348342 h 377371"/>
              <a:gd name="connsiteX6" fmla="*/ 0 w 397645"/>
              <a:gd name="connsiteY6" fmla="*/ 377371 h 3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645" h="377371">
                <a:moveTo>
                  <a:pt x="377371" y="0"/>
                </a:moveTo>
                <a:cubicBezTo>
                  <a:pt x="275291" y="34027"/>
                  <a:pt x="397645" y="0"/>
                  <a:pt x="203200" y="0"/>
                </a:cubicBezTo>
                <a:cubicBezTo>
                  <a:pt x="173771" y="0"/>
                  <a:pt x="145143" y="9676"/>
                  <a:pt x="116114" y="14514"/>
                </a:cubicBezTo>
                <a:cubicBezTo>
                  <a:pt x="120952" y="87085"/>
                  <a:pt x="118672" y="160485"/>
                  <a:pt x="130629" y="232228"/>
                </a:cubicBezTo>
                <a:cubicBezTo>
                  <a:pt x="139619" y="286169"/>
                  <a:pt x="199455" y="265938"/>
                  <a:pt x="145143" y="333828"/>
                </a:cubicBezTo>
                <a:cubicBezTo>
                  <a:pt x="135586" y="345775"/>
                  <a:pt x="116443" y="344631"/>
                  <a:pt x="101600" y="348342"/>
                </a:cubicBezTo>
                <a:cubicBezTo>
                  <a:pt x="1786" y="373296"/>
                  <a:pt x="58389" y="348177"/>
                  <a:pt x="0" y="377371"/>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6" name="Triangle isocèle 65"/>
          <p:cNvSpPr/>
          <p:nvPr/>
        </p:nvSpPr>
        <p:spPr>
          <a:xfrm>
            <a:off x="4572000" y="3861048"/>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Triangle isocèle 66"/>
          <p:cNvSpPr/>
          <p:nvPr/>
        </p:nvSpPr>
        <p:spPr>
          <a:xfrm>
            <a:off x="4572000" y="4221088"/>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Triangle isocèle 67"/>
          <p:cNvSpPr/>
          <p:nvPr/>
        </p:nvSpPr>
        <p:spPr>
          <a:xfrm>
            <a:off x="4355976" y="4005064"/>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Triangle isocèle 68"/>
          <p:cNvSpPr/>
          <p:nvPr/>
        </p:nvSpPr>
        <p:spPr>
          <a:xfrm>
            <a:off x="2483768" y="5589240"/>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lèche gauche 69"/>
          <p:cNvSpPr/>
          <p:nvPr/>
        </p:nvSpPr>
        <p:spPr>
          <a:xfrm rot="10963631">
            <a:off x="835864" y="3080748"/>
            <a:ext cx="504056" cy="360040"/>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Flèche gauche 70"/>
          <p:cNvSpPr/>
          <p:nvPr/>
        </p:nvSpPr>
        <p:spPr>
          <a:xfrm rot="10963631">
            <a:off x="907872" y="4376891"/>
            <a:ext cx="504056" cy="360040"/>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Forme libre 71"/>
          <p:cNvSpPr/>
          <p:nvPr/>
        </p:nvSpPr>
        <p:spPr>
          <a:xfrm>
            <a:off x="1333500" y="2381250"/>
            <a:ext cx="2415446" cy="781050"/>
          </a:xfrm>
          <a:custGeom>
            <a:avLst/>
            <a:gdLst>
              <a:gd name="connsiteX0" fmla="*/ 0 w 2415446"/>
              <a:gd name="connsiteY0" fmla="*/ 419100 h 781050"/>
              <a:gd name="connsiteX1" fmla="*/ 266700 w 2415446"/>
              <a:gd name="connsiteY1" fmla="*/ 400050 h 781050"/>
              <a:gd name="connsiteX2" fmla="*/ 381000 w 2415446"/>
              <a:gd name="connsiteY2" fmla="*/ 361950 h 781050"/>
              <a:gd name="connsiteX3" fmla="*/ 514350 w 2415446"/>
              <a:gd name="connsiteY3" fmla="*/ 323850 h 781050"/>
              <a:gd name="connsiteX4" fmla="*/ 628650 w 2415446"/>
              <a:gd name="connsiteY4" fmla="*/ 285750 h 781050"/>
              <a:gd name="connsiteX5" fmla="*/ 685800 w 2415446"/>
              <a:gd name="connsiteY5" fmla="*/ 266700 h 781050"/>
              <a:gd name="connsiteX6" fmla="*/ 857250 w 2415446"/>
              <a:gd name="connsiteY6" fmla="*/ 190500 h 781050"/>
              <a:gd name="connsiteX7" fmla="*/ 914400 w 2415446"/>
              <a:gd name="connsiteY7" fmla="*/ 171450 h 781050"/>
              <a:gd name="connsiteX8" fmla="*/ 971550 w 2415446"/>
              <a:gd name="connsiteY8" fmla="*/ 152400 h 781050"/>
              <a:gd name="connsiteX9" fmla="*/ 1200150 w 2415446"/>
              <a:gd name="connsiteY9" fmla="*/ 95250 h 781050"/>
              <a:gd name="connsiteX10" fmla="*/ 1257300 w 2415446"/>
              <a:gd name="connsiteY10" fmla="*/ 76200 h 781050"/>
              <a:gd name="connsiteX11" fmla="*/ 1314450 w 2415446"/>
              <a:gd name="connsiteY11" fmla="*/ 38100 h 781050"/>
              <a:gd name="connsiteX12" fmla="*/ 1428750 w 2415446"/>
              <a:gd name="connsiteY12" fmla="*/ 0 h 781050"/>
              <a:gd name="connsiteX13" fmla="*/ 1962150 w 2415446"/>
              <a:gd name="connsiteY13" fmla="*/ 19050 h 781050"/>
              <a:gd name="connsiteX14" fmla="*/ 2076450 w 2415446"/>
              <a:gd name="connsiteY14" fmla="*/ 57150 h 781050"/>
              <a:gd name="connsiteX15" fmla="*/ 2190750 w 2415446"/>
              <a:gd name="connsiteY15" fmla="*/ 95250 h 781050"/>
              <a:gd name="connsiteX16" fmla="*/ 2247900 w 2415446"/>
              <a:gd name="connsiteY16" fmla="*/ 114300 h 781050"/>
              <a:gd name="connsiteX17" fmla="*/ 2305050 w 2415446"/>
              <a:gd name="connsiteY17" fmla="*/ 133350 h 781050"/>
              <a:gd name="connsiteX18" fmla="*/ 2362200 w 2415446"/>
              <a:gd name="connsiteY18" fmla="*/ 400050 h 781050"/>
              <a:gd name="connsiteX19" fmla="*/ 2400300 w 2415446"/>
              <a:gd name="connsiteY19" fmla="*/ 514350 h 781050"/>
              <a:gd name="connsiteX20" fmla="*/ 2362200 w 2415446"/>
              <a:gd name="connsiteY20"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15446" h="781050">
                <a:moveTo>
                  <a:pt x="0" y="419100"/>
                </a:moveTo>
                <a:cubicBezTo>
                  <a:pt x="88900" y="412750"/>
                  <a:pt x="178560" y="413271"/>
                  <a:pt x="266700" y="400050"/>
                </a:cubicBezTo>
                <a:cubicBezTo>
                  <a:pt x="306417" y="394093"/>
                  <a:pt x="342900" y="374650"/>
                  <a:pt x="381000" y="361950"/>
                </a:cubicBezTo>
                <a:cubicBezTo>
                  <a:pt x="573064" y="297929"/>
                  <a:pt x="275148" y="395611"/>
                  <a:pt x="514350" y="323850"/>
                </a:cubicBezTo>
                <a:cubicBezTo>
                  <a:pt x="552817" y="312310"/>
                  <a:pt x="590550" y="298450"/>
                  <a:pt x="628650" y="285750"/>
                </a:cubicBezTo>
                <a:cubicBezTo>
                  <a:pt x="647700" y="279400"/>
                  <a:pt x="669092" y="277839"/>
                  <a:pt x="685800" y="266700"/>
                </a:cubicBezTo>
                <a:cubicBezTo>
                  <a:pt x="776366" y="206323"/>
                  <a:pt x="721230" y="235840"/>
                  <a:pt x="857250" y="190500"/>
                </a:cubicBezTo>
                <a:lnTo>
                  <a:pt x="914400" y="171450"/>
                </a:lnTo>
                <a:cubicBezTo>
                  <a:pt x="933450" y="165100"/>
                  <a:pt x="951743" y="155701"/>
                  <a:pt x="971550" y="152400"/>
                </a:cubicBezTo>
                <a:cubicBezTo>
                  <a:pt x="1125464" y="126748"/>
                  <a:pt x="1049207" y="145564"/>
                  <a:pt x="1200150" y="95250"/>
                </a:cubicBezTo>
                <a:cubicBezTo>
                  <a:pt x="1219200" y="88900"/>
                  <a:pt x="1240592" y="87339"/>
                  <a:pt x="1257300" y="76200"/>
                </a:cubicBezTo>
                <a:cubicBezTo>
                  <a:pt x="1276350" y="63500"/>
                  <a:pt x="1293528" y="47399"/>
                  <a:pt x="1314450" y="38100"/>
                </a:cubicBezTo>
                <a:cubicBezTo>
                  <a:pt x="1351150" y="21789"/>
                  <a:pt x="1428750" y="0"/>
                  <a:pt x="1428750" y="0"/>
                </a:cubicBezTo>
                <a:cubicBezTo>
                  <a:pt x="1606550" y="6350"/>
                  <a:pt x="1784925" y="3413"/>
                  <a:pt x="1962150" y="19050"/>
                </a:cubicBezTo>
                <a:cubicBezTo>
                  <a:pt x="2002155" y="22580"/>
                  <a:pt x="2038350" y="44450"/>
                  <a:pt x="2076450" y="57150"/>
                </a:cubicBezTo>
                <a:lnTo>
                  <a:pt x="2190750" y="95250"/>
                </a:lnTo>
                <a:lnTo>
                  <a:pt x="2247900" y="114300"/>
                </a:lnTo>
                <a:lnTo>
                  <a:pt x="2305050" y="133350"/>
                </a:lnTo>
                <a:cubicBezTo>
                  <a:pt x="2397043" y="409329"/>
                  <a:pt x="2290106" y="63611"/>
                  <a:pt x="2362200" y="400050"/>
                </a:cubicBezTo>
                <a:cubicBezTo>
                  <a:pt x="2370615" y="439319"/>
                  <a:pt x="2400300" y="514350"/>
                  <a:pt x="2400300" y="514350"/>
                </a:cubicBezTo>
                <a:cubicBezTo>
                  <a:pt x="2380071" y="757100"/>
                  <a:pt x="2415446" y="674558"/>
                  <a:pt x="2362200" y="781050"/>
                </a:cubicBezTo>
              </a:path>
            </a:pathLst>
          </a:cu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3" name="Forme libre 72"/>
          <p:cNvSpPr/>
          <p:nvPr/>
        </p:nvSpPr>
        <p:spPr>
          <a:xfrm>
            <a:off x="4019550" y="3447020"/>
            <a:ext cx="533400" cy="1925080"/>
          </a:xfrm>
          <a:custGeom>
            <a:avLst/>
            <a:gdLst>
              <a:gd name="connsiteX0" fmla="*/ 533400 w 533400"/>
              <a:gd name="connsiteY0" fmla="*/ 58180 h 1925080"/>
              <a:gd name="connsiteX1" fmla="*/ 381000 w 533400"/>
              <a:gd name="connsiteY1" fmla="*/ 39130 h 1925080"/>
              <a:gd name="connsiteX2" fmla="*/ 266700 w 533400"/>
              <a:gd name="connsiteY2" fmla="*/ 1030 h 1925080"/>
              <a:gd name="connsiteX3" fmla="*/ 133350 w 533400"/>
              <a:gd name="connsiteY3" fmla="*/ 20080 h 1925080"/>
              <a:gd name="connsiteX4" fmla="*/ 114300 w 533400"/>
              <a:gd name="connsiteY4" fmla="*/ 77230 h 1925080"/>
              <a:gd name="connsiteX5" fmla="*/ 57150 w 533400"/>
              <a:gd name="connsiteY5" fmla="*/ 191530 h 1925080"/>
              <a:gd name="connsiteX6" fmla="*/ 38100 w 533400"/>
              <a:gd name="connsiteY6" fmla="*/ 362980 h 1925080"/>
              <a:gd name="connsiteX7" fmla="*/ 19050 w 533400"/>
              <a:gd name="connsiteY7" fmla="*/ 439180 h 1925080"/>
              <a:gd name="connsiteX8" fmla="*/ 0 w 533400"/>
              <a:gd name="connsiteY8" fmla="*/ 553480 h 1925080"/>
              <a:gd name="connsiteX9" fmla="*/ 19050 w 533400"/>
              <a:gd name="connsiteY9" fmla="*/ 839230 h 1925080"/>
              <a:gd name="connsiteX10" fmla="*/ 38100 w 533400"/>
              <a:gd name="connsiteY10" fmla="*/ 896380 h 1925080"/>
              <a:gd name="connsiteX11" fmla="*/ 57150 w 533400"/>
              <a:gd name="connsiteY11" fmla="*/ 1067830 h 1925080"/>
              <a:gd name="connsiteX12" fmla="*/ 76200 w 533400"/>
              <a:gd name="connsiteY12" fmla="*/ 1182130 h 1925080"/>
              <a:gd name="connsiteX13" fmla="*/ 95250 w 533400"/>
              <a:gd name="connsiteY13" fmla="*/ 1334530 h 1925080"/>
              <a:gd name="connsiteX14" fmla="*/ 114300 w 533400"/>
              <a:gd name="connsiteY14" fmla="*/ 1734580 h 1925080"/>
              <a:gd name="connsiteX15" fmla="*/ 152400 w 533400"/>
              <a:gd name="connsiteY15" fmla="*/ 1867930 h 1925080"/>
              <a:gd name="connsiteX16" fmla="*/ 152400 w 533400"/>
              <a:gd name="connsiteY16" fmla="*/ 1925080 h 19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400" h="1925080">
                <a:moveTo>
                  <a:pt x="533400" y="58180"/>
                </a:moveTo>
                <a:cubicBezTo>
                  <a:pt x="482600" y="51830"/>
                  <a:pt x="431059" y="49857"/>
                  <a:pt x="381000" y="39130"/>
                </a:cubicBezTo>
                <a:cubicBezTo>
                  <a:pt x="341731" y="30715"/>
                  <a:pt x="266700" y="1030"/>
                  <a:pt x="266700" y="1030"/>
                </a:cubicBezTo>
                <a:cubicBezTo>
                  <a:pt x="222250" y="7380"/>
                  <a:pt x="173511" y="0"/>
                  <a:pt x="133350" y="20080"/>
                </a:cubicBezTo>
                <a:cubicBezTo>
                  <a:pt x="115389" y="29060"/>
                  <a:pt x="123280" y="59269"/>
                  <a:pt x="114300" y="77230"/>
                </a:cubicBezTo>
                <a:cubicBezTo>
                  <a:pt x="40442" y="224946"/>
                  <a:pt x="105033" y="47882"/>
                  <a:pt x="57150" y="191530"/>
                </a:cubicBezTo>
                <a:cubicBezTo>
                  <a:pt x="50800" y="248680"/>
                  <a:pt x="46844" y="306147"/>
                  <a:pt x="38100" y="362980"/>
                </a:cubicBezTo>
                <a:cubicBezTo>
                  <a:pt x="34119" y="388857"/>
                  <a:pt x="24185" y="413507"/>
                  <a:pt x="19050" y="439180"/>
                </a:cubicBezTo>
                <a:cubicBezTo>
                  <a:pt x="11475" y="477055"/>
                  <a:pt x="6350" y="515380"/>
                  <a:pt x="0" y="553480"/>
                </a:cubicBezTo>
                <a:cubicBezTo>
                  <a:pt x="6350" y="648730"/>
                  <a:pt x="8508" y="744352"/>
                  <a:pt x="19050" y="839230"/>
                </a:cubicBezTo>
                <a:cubicBezTo>
                  <a:pt x="21268" y="859188"/>
                  <a:pt x="34799" y="876573"/>
                  <a:pt x="38100" y="896380"/>
                </a:cubicBezTo>
                <a:cubicBezTo>
                  <a:pt x="47553" y="953099"/>
                  <a:pt x="49550" y="1010833"/>
                  <a:pt x="57150" y="1067830"/>
                </a:cubicBezTo>
                <a:cubicBezTo>
                  <a:pt x="62255" y="1106117"/>
                  <a:pt x="70738" y="1143893"/>
                  <a:pt x="76200" y="1182130"/>
                </a:cubicBezTo>
                <a:cubicBezTo>
                  <a:pt x="83440" y="1232811"/>
                  <a:pt x="88900" y="1283730"/>
                  <a:pt x="95250" y="1334530"/>
                </a:cubicBezTo>
                <a:cubicBezTo>
                  <a:pt x="101600" y="1467880"/>
                  <a:pt x="103654" y="1601504"/>
                  <a:pt x="114300" y="1734580"/>
                </a:cubicBezTo>
                <a:cubicBezTo>
                  <a:pt x="123386" y="1848155"/>
                  <a:pt x="136448" y="1772218"/>
                  <a:pt x="152400" y="1867930"/>
                </a:cubicBezTo>
                <a:cubicBezTo>
                  <a:pt x="155532" y="1886721"/>
                  <a:pt x="152400" y="1906030"/>
                  <a:pt x="152400" y="1925080"/>
                </a:cubicBezTo>
              </a:path>
            </a:pathLst>
          </a:cu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Ellipse 21"/>
          <p:cNvSpPr/>
          <p:nvPr/>
        </p:nvSpPr>
        <p:spPr>
          <a:xfrm rot="5400000">
            <a:off x="3799328" y="3841632"/>
            <a:ext cx="537230" cy="2880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orme libre 73"/>
          <p:cNvSpPr/>
          <p:nvPr/>
        </p:nvSpPr>
        <p:spPr>
          <a:xfrm>
            <a:off x="1733550" y="3905250"/>
            <a:ext cx="990600" cy="1561765"/>
          </a:xfrm>
          <a:custGeom>
            <a:avLst/>
            <a:gdLst>
              <a:gd name="connsiteX0" fmla="*/ 0 w 990600"/>
              <a:gd name="connsiteY0" fmla="*/ 0 h 1561765"/>
              <a:gd name="connsiteX1" fmla="*/ 57150 w 990600"/>
              <a:gd name="connsiteY1" fmla="*/ 114300 h 1561765"/>
              <a:gd name="connsiteX2" fmla="*/ 114300 w 990600"/>
              <a:gd name="connsiteY2" fmla="*/ 152400 h 1561765"/>
              <a:gd name="connsiteX3" fmla="*/ 152400 w 990600"/>
              <a:gd name="connsiteY3" fmla="*/ 209550 h 1561765"/>
              <a:gd name="connsiteX4" fmla="*/ 190500 w 990600"/>
              <a:gd name="connsiteY4" fmla="*/ 323850 h 1561765"/>
              <a:gd name="connsiteX5" fmla="*/ 209550 w 990600"/>
              <a:gd name="connsiteY5" fmla="*/ 495300 h 1561765"/>
              <a:gd name="connsiteX6" fmla="*/ 266700 w 990600"/>
              <a:gd name="connsiteY6" fmla="*/ 514350 h 1561765"/>
              <a:gd name="connsiteX7" fmla="*/ 285750 w 990600"/>
              <a:gd name="connsiteY7" fmla="*/ 571500 h 1561765"/>
              <a:gd name="connsiteX8" fmla="*/ 400050 w 990600"/>
              <a:gd name="connsiteY8" fmla="*/ 647700 h 1561765"/>
              <a:gd name="connsiteX9" fmla="*/ 495300 w 990600"/>
              <a:gd name="connsiteY9" fmla="*/ 762000 h 1561765"/>
              <a:gd name="connsiteX10" fmla="*/ 552450 w 990600"/>
              <a:gd name="connsiteY10" fmla="*/ 781050 h 1561765"/>
              <a:gd name="connsiteX11" fmla="*/ 590550 w 990600"/>
              <a:gd name="connsiteY11" fmla="*/ 990600 h 1561765"/>
              <a:gd name="connsiteX12" fmla="*/ 666750 w 990600"/>
              <a:gd name="connsiteY12" fmla="*/ 1104900 h 1561765"/>
              <a:gd name="connsiteX13" fmla="*/ 742950 w 990600"/>
              <a:gd name="connsiteY13" fmla="*/ 1219200 h 1561765"/>
              <a:gd name="connsiteX14" fmla="*/ 781050 w 990600"/>
              <a:gd name="connsiteY14" fmla="*/ 1276350 h 1561765"/>
              <a:gd name="connsiteX15" fmla="*/ 800100 w 990600"/>
              <a:gd name="connsiteY15" fmla="*/ 1333500 h 1561765"/>
              <a:gd name="connsiteX16" fmla="*/ 857250 w 990600"/>
              <a:gd name="connsiteY16" fmla="*/ 1371600 h 1561765"/>
              <a:gd name="connsiteX17" fmla="*/ 952500 w 990600"/>
              <a:gd name="connsiteY17" fmla="*/ 1543050 h 1561765"/>
              <a:gd name="connsiteX18" fmla="*/ 990600 w 990600"/>
              <a:gd name="connsiteY18" fmla="*/ 1524000 h 156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0600" h="1561765">
                <a:moveTo>
                  <a:pt x="0" y="0"/>
                </a:moveTo>
                <a:cubicBezTo>
                  <a:pt x="15494" y="46481"/>
                  <a:pt x="20221" y="77371"/>
                  <a:pt x="57150" y="114300"/>
                </a:cubicBezTo>
                <a:cubicBezTo>
                  <a:pt x="73339" y="130489"/>
                  <a:pt x="95250" y="139700"/>
                  <a:pt x="114300" y="152400"/>
                </a:cubicBezTo>
                <a:cubicBezTo>
                  <a:pt x="127000" y="171450"/>
                  <a:pt x="143101" y="188628"/>
                  <a:pt x="152400" y="209550"/>
                </a:cubicBezTo>
                <a:cubicBezTo>
                  <a:pt x="168711" y="246250"/>
                  <a:pt x="190500" y="323850"/>
                  <a:pt x="190500" y="323850"/>
                </a:cubicBezTo>
                <a:cubicBezTo>
                  <a:pt x="196850" y="381000"/>
                  <a:pt x="188194" y="441911"/>
                  <a:pt x="209550" y="495300"/>
                </a:cubicBezTo>
                <a:cubicBezTo>
                  <a:pt x="217008" y="513944"/>
                  <a:pt x="252501" y="500151"/>
                  <a:pt x="266700" y="514350"/>
                </a:cubicBezTo>
                <a:cubicBezTo>
                  <a:pt x="280899" y="528549"/>
                  <a:pt x="271551" y="557301"/>
                  <a:pt x="285750" y="571500"/>
                </a:cubicBezTo>
                <a:cubicBezTo>
                  <a:pt x="318129" y="603879"/>
                  <a:pt x="400050" y="647700"/>
                  <a:pt x="400050" y="647700"/>
                </a:cubicBezTo>
                <a:cubicBezTo>
                  <a:pt x="428163" y="689870"/>
                  <a:pt x="451296" y="732664"/>
                  <a:pt x="495300" y="762000"/>
                </a:cubicBezTo>
                <a:cubicBezTo>
                  <a:pt x="512008" y="773139"/>
                  <a:pt x="533400" y="774700"/>
                  <a:pt x="552450" y="781050"/>
                </a:cubicBezTo>
                <a:cubicBezTo>
                  <a:pt x="556602" y="814263"/>
                  <a:pt x="562131" y="939446"/>
                  <a:pt x="590550" y="990600"/>
                </a:cubicBezTo>
                <a:cubicBezTo>
                  <a:pt x="612788" y="1030628"/>
                  <a:pt x="641350" y="1066800"/>
                  <a:pt x="666750" y="1104900"/>
                </a:cubicBezTo>
                <a:lnTo>
                  <a:pt x="742950" y="1219200"/>
                </a:lnTo>
                <a:cubicBezTo>
                  <a:pt x="755650" y="1238250"/>
                  <a:pt x="773810" y="1254630"/>
                  <a:pt x="781050" y="1276350"/>
                </a:cubicBezTo>
                <a:cubicBezTo>
                  <a:pt x="787400" y="1295400"/>
                  <a:pt x="787556" y="1317820"/>
                  <a:pt x="800100" y="1333500"/>
                </a:cubicBezTo>
                <a:cubicBezTo>
                  <a:pt x="814403" y="1351378"/>
                  <a:pt x="838200" y="1358900"/>
                  <a:pt x="857250" y="1371600"/>
                </a:cubicBezTo>
                <a:cubicBezTo>
                  <a:pt x="868894" y="1406533"/>
                  <a:pt x="915069" y="1561765"/>
                  <a:pt x="952500" y="1543050"/>
                </a:cubicBezTo>
                <a:lnTo>
                  <a:pt x="990600" y="1524000"/>
                </a:lnTo>
              </a:path>
            </a:pathLst>
          </a:cu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Ellipse 23"/>
          <p:cNvSpPr/>
          <p:nvPr/>
        </p:nvSpPr>
        <p:spPr>
          <a:xfrm rot="5400000">
            <a:off x="1871700" y="4329100"/>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p:cNvSpPr/>
          <p:nvPr/>
        </p:nvSpPr>
        <p:spPr>
          <a:xfrm rot="5400000">
            <a:off x="2447764" y="5121188"/>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orme libre 75"/>
          <p:cNvSpPr/>
          <p:nvPr/>
        </p:nvSpPr>
        <p:spPr>
          <a:xfrm>
            <a:off x="5105400" y="1657350"/>
            <a:ext cx="190500" cy="939527"/>
          </a:xfrm>
          <a:custGeom>
            <a:avLst/>
            <a:gdLst>
              <a:gd name="connsiteX0" fmla="*/ 190500 w 190500"/>
              <a:gd name="connsiteY0" fmla="*/ 0 h 939527"/>
              <a:gd name="connsiteX1" fmla="*/ 152400 w 190500"/>
              <a:gd name="connsiteY1" fmla="*/ 57150 h 939527"/>
              <a:gd name="connsiteX2" fmla="*/ 114300 w 190500"/>
              <a:gd name="connsiteY2" fmla="*/ 171450 h 939527"/>
              <a:gd name="connsiteX3" fmla="*/ 57150 w 190500"/>
              <a:gd name="connsiteY3" fmla="*/ 285750 h 939527"/>
              <a:gd name="connsiteX4" fmla="*/ 38100 w 190500"/>
              <a:gd name="connsiteY4" fmla="*/ 438150 h 939527"/>
              <a:gd name="connsiteX5" fmla="*/ 0 w 190500"/>
              <a:gd name="connsiteY5" fmla="*/ 552450 h 939527"/>
              <a:gd name="connsiteX6" fmla="*/ 19050 w 190500"/>
              <a:gd name="connsiteY6" fmla="*/ 762000 h 939527"/>
              <a:gd name="connsiteX7" fmla="*/ 38100 w 190500"/>
              <a:gd name="connsiteY7" fmla="*/ 895350 h 93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39527">
                <a:moveTo>
                  <a:pt x="190500" y="0"/>
                </a:moveTo>
                <a:cubicBezTo>
                  <a:pt x="177800" y="19050"/>
                  <a:pt x="161699" y="36228"/>
                  <a:pt x="152400" y="57150"/>
                </a:cubicBezTo>
                <a:cubicBezTo>
                  <a:pt x="136089" y="93850"/>
                  <a:pt x="136577" y="138034"/>
                  <a:pt x="114300" y="171450"/>
                </a:cubicBezTo>
                <a:cubicBezTo>
                  <a:pt x="65061" y="245308"/>
                  <a:pt x="83440" y="206880"/>
                  <a:pt x="57150" y="285750"/>
                </a:cubicBezTo>
                <a:cubicBezTo>
                  <a:pt x="50800" y="336550"/>
                  <a:pt x="48827" y="388091"/>
                  <a:pt x="38100" y="438150"/>
                </a:cubicBezTo>
                <a:cubicBezTo>
                  <a:pt x="29685" y="477419"/>
                  <a:pt x="0" y="552450"/>
                  <a:pt x="0" y="552450"/>
                </a:cubicBezTo>
                <a:cubicBezTo>
                  <a:pt x="6350" y="622300"/>
                  <a:pt x="9780" y="692477"/>
                  <a:pt x="19050" y="762000"/>
                </a:cubicBezTo>
                <a:cubicBezTo>
                  <a:pt x="42720" y="939527"/>
                  <a:pt x="38100" y="751739"/>
                  <a:pt x="38100" y="895350"/>
                </a:cubicBezTo>
              </a:path>
            </a:pathLst>
          </a:cu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7" name="Explosion 2 76"/>
          <p:cNvSpPr/>
          <p:nvPr/>
        </p:nvSpPr>
        <p:spPr>
          <a:xfrm>
            <a:off x="4499992" y="5157192"/>
            <a:ext cx="288032" cy="288032"/>
          </a:xfrm>
          <a:prstGeom prst="irregularSeal2">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p:cNvSpPr/>
          <p:nvPr/>
        </p:nvSpPr>
        <p:spPr>
          <a:xfrm>
            <a:off x="4716016" y="5013176"/>
            <a:ext cx="288032" cy="216024"/>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Triangle isocèle 79"/>
          <p:cNvSpPr/>
          <p:nvPr/>
        </p:nvSpPr>
        <p:spPr>
          <a:xfrm>
            <a:off x="6948264" y="5589240"/>
            <a:ext cx="216024" cy="288032"/>
          </a:xfrm>
          <a:prstGeom prst="triangl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Triangle isocèle 80"/>
          <p:cNvSpPr/>
          <p:nvPr/>
        </p:nvSpPr>
        <p:spPr>
          <a:xfrm>
            <a:off x="6732240" y="4149080"/>
            <a:ext cx="216024" cy="288032"/>
          </a:xfrm>
          <a:prstGeom prst="triangl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Triangle isocèle 81"/>
          <p:cNvSpPr/>
          <p:nvPr/>
        </p:nvSpPr>
        <p:spPr>
          <a:xfrm>
            <a:off x="6444208" y="3068960"/>
            <a:ext cx="216024" cy="288032"/>
          </a:xfrm>
          <a:prstGeom prst="triangl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Flèche courbée vers la gauche 82"/>
          <p:cNvSpPr/>
          <p:nvPr/>
        </p:nvSpPr>
        <p:spPr>
          <a:xfrm>
            <a:off x="7092280" y="2924944"/>
            <a:ext cx="216024" cy="360040"/>
          </a:xfrm>
          <a:prstGeom prst="curved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4" name="Flèche courbée vers la gauche 83"/>
          <p:cNvSpPr/>
          <p:nvPr/>
        </p:nvSpPr>
        <p:spPr>
          <a:xfrm>
            <a:off x="7164288" y="3933056"/>
            <a:ext cx="216024" cy="360040"/>
          </a:xfrm>
          <a:prstGeom prst="curved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5" name="Flèche courbée vers la gauche 84"/>
          <p:cNvSpPr/>
          <p:nvPr/>
        </p:nvSpPr>
        <p:spPr>
          <a:xfrm>
            <a:off x="7380312" y="5157192"/>
            <a:ext cx="216024" cy="360040"/>
          </a:xfrm>
          <a:prstGeom prst="curved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Rectangle 61"/>
          <p:cNvSpPr/>
          <p:nvPr/>
        </p:nvSpPr>
        <p:spPr>
          <a:xfrm>
            <a:off x="4788024" y="3789040"/>
            <a:ext cx="144016" cy="28803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p:cNvSpPr/>
          <p:nvPr/>
        </p:nvSpPr>
        <p:spPr>
          <a:xfrm>
            <a:off x="2267744" y="5661248"/>
            <a:ext cx="144016" cy="28803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ZoneTexte 110"/>
          <p:cNvSpPr txBox="1"/>
          <p:nvPr/>
        </p:nvSpPr>
        <p:spPr>
          <a:xfrm>
            <a:off x="2771800" y="1196752"/>
            <a:ext cx="1008112" cy="646331"/>
          </a:xfrm>
          <a:prstGeom prst="rect">
            <a:avLst/>
          </a:prstGeom>
          <a:noFill/>
        </p:spPr>
        <p:txBody>
          <a:bodyPr wrap="square" rtlCol="0">
            <a:spAutoFit/>
          </a:bodyPr>
          <a:lstStyle/>
          <a:p>
            <a:r>
              <a:rPr lang="fr-FR" dirty="0" smtClean="0"/>
              <a:t>Bassin parisien</a:t>
            </a:r>
            <a:endParaRPr lang="fr-FR" dirty="0"/>
          </a:p>
        </p:txBody>
      </p:sp>
      <p:sp>
        <p:nvSpPr>
          <p:cNvPr id="113" name="ZoneTexte 112"/>
          <p:cNvSpPr txBox="1"/>
          <p:nvPr/>
        </p:nvSpPr>
        <p:spPr>
          <a:xfrm>
            <a:off x="2771800" y="4005064"/>
            <a:ext cx="1008112" cy="646331"/>
          </a:xfrm>
          <a:prstGeom prst="rect">
            <a:avLst/>
          </a:prstGeom>
          <a:noFill/>
        </p:spPr>
        <p:txBody>
          <a:bodyPr wrap="square" rtlCol="0">
            <a:spAutoFit/>
          </a:bodyPr>
          <a:lstStyle/>
          <a:p>
            <a:r>
              <a:rPr lang="fr-FR" dirty="0" smtClean="0"/>
              <a:t>Massif central</a:t>
            </a:r>
            <a:endParaRPr lang="fr-FR" dirty="0"/>
          </a:p>
        </p:txBody>
      </p:sp>
      <p:sp>
        <p:nvSpPr>
          <p:cNvPr id="114" name="ZoneTexte 113"/>
          <p:cNvSpPr txBox="1"/>
          <p:nvPr/>
        </p:nvSpPr>
        <p:spPr>
          <a:xfrm>
            <a:off x="971600" y="5445224"/>
            <a:ext cx="1152128" cy="369332"/>
          </a:xfrm>
          <a:prstGeom prst="rect">
            <a:avLst/>
          </a:prstGeom>
          <a:noFill/>
        </p:spPr>
        <p:txBody>
          <a:bodyPr wrap="square" rtlCol="0">
            <a:spAutoFit/>
          </a:bodyPr>
          <a:lstStyle/>
          <a:p>
            <a:r>
              <a:rPr lang="fr-FR" dirty="0" smtClean="0"/>
              <a:t>Pyrénées</a:t>
            </a:r>
            <a:endParaRPr lang="fr-FR" dirty="0"/>
          </a:p>
        </p:txBody>
      </p:sp>
      <p:sp>
        <p:nvSpPr>
          <p:cNvPr id="115" name="ZoneTexte 114"/>
          <p:cNvSpPr txBox="1"/>
          <p:nvPr/>
        </p:nvSpPr>
        <p:spPr>
          <a:xfrm>
            <a:off x="5004048" y="4077072"/>
            <a:ext cx="1152128" cy="369332"/>
          </a:xfrm>
          <a:prstGeom prst="rect">
            <a:avLst/>
          </a:prstGeom>
          <a:noFill/>
        </p:spPr>
        <p:txBody>
          <a:bodyPr wrap="square" rtlCol="0">
            <a:spAutoFit/>
          </a:bodyPr>
          <a:lstStyle/>
          <a:p>
            <a:r>
              <a:rPr lang="fr-FR" dirty="0" smtClean="0"/>
              <a:t>Alpes</a:t>
            </a:r>
            <a:endParaRPr lang="fr-FR" dirty="0"/>
          </a:p>
        </p:txBody>
      </p:sp>
      <p:sp>
        <p:nvSpPr>
          <p:cNvPr id="116" name="ZoneTexte 115"/>
          <p:cNvSpPr txBox="1"/>
          <p:nvPr/>
        </p:nvSpPr>
        <p:spPr>
          <a:xfrm>
            <a:off x="4644008" y="2708920"/>
            <a:ext cx="1152128" cy="369332"/>
          </a:xfrm>
          <a:prstGeom prst="rect">
            <a:avLst/>
          </a:prstGeom>
          <a:noFill/>
        </p:spPr>
        <p:txBody>
          <a:bodyPr wrap="square" rtlCol="0">
            <a:spAutoFit/>
          </a:bodyPr>
          <a:lstStyle/>
          <a:p>
            <a:r>
              <a:rPr lang="fr-FR" dirty="0" smtClean="0"/>
              <a:t>Jura</a:t>
            </a:r>
            <a:endParaRPr lang="fr-FR" dirty="0"/>
          </a:p>
        </p:txBody>
      </p:sp>
      <p:sp>
        <p:nvSpPr>
          <p:cNvPr id="117" name="ZoneTexte 116"/>
          <p:cNvSpPr txBox="1"/>
          <p:nvPr/>
        </p:nvSpPr>
        <p:spPr>
          <a:xfrm>
            <a:off x="4716016" y="1340768"/>
            <a:ext cx="1152128" cy="369332"/>
          </a:xfrm>
          <a:prstGeom prst="rect">
            <a:avLst/>
          </a:prstGeom>
          <a:noFill/>
        </p:spPr>
        <p:txBody>
          <a:bodyPr wrap="square" rtlCol="0">
            <a:spAutoFit/>
          </a:bodyPr>
          <a:lstStyle/>
          <a:p>
            <a:r>
              <a:rPr lang="fr-FR" dirty="0" smtClean="0"/>
              <a:t>Vosges</a:t>
            </a:r>
            <a:endParaRPr lang="fr-FR" dirty="0"/>
          </a:p>
        </p:txBody>
      </p:sp>
      <p:sp>
        <p:nvSpPr>
          <p:cNvPr id="118" name="ZoneTexte 117"/>
          <p:cNvSpPr txBox="1"/>
          <p:nvPr/>
        </p:nvSpPr>
        <p:spPr>
          <a:xfrm>
            <a:off x="323528" y="3645024"/>
            <a:ext cx="1152128" cy="646331"/>
          </a:xfrm>
          <a:prstGeom prst="rect">
            <a:avLst/>
          </a:prstGeom>
          <a:noFill/>
        </p:spPr>
        <p:txBody>
          <a:bodyPr wrap="square" rtlCol="0">
            <a:spAutoFit/>
          </a:bodyPr>
          <a:lstStyle/>
          <a:p>
            <a:r>
              <a:rPr lang="fr-FR" dirty="0" smtClean="0"/>
              <a:t>Océan Atlantique</a:t>
            </a:r>
            <a:endParaRPr lang="fr-FR" dirty="0"/>
          </a:p>
        </p:txBody>
      </p:sp>
      <p:sp>
        <p:nvSpPr>
          <p:cNvPr id="119" name="ZoneTexte 118"/>
          <p:cNvSpPr txBox="1"/>
          <p:nvPr/>
        </p:nvSpPr>
        <p:spPr>
          <a:xfrm>
            <a:off x="3995936" y="5733256"/>
            <a:ext cx="1656184" cy="646331"/>
          </a:xfrm>
          <a:prstGeom prst="rect">
            <a:avLst/>
          </a:prstGeom>
          <a:noFill/>
        </p:spPr>
        <p:txBody>
          <a:bodyPr wrap="square" rtlCol="0">
            <a:spAutoFit/>
          </a:bodyPr>
          <a:lstStyle/>
          <a:p>
            <a:r>
              <a:rPr lang="fr-FR" dirty="0" smtClean="0"/>
              <a:t>Mer Méditerranée</a:t>
            </a:r>
            <a:endParaRPr lang="fr-FR" dirty="0"/>
          </a:p>
        </p:txBody>
      </p:sp>
      <p:sp>
        <p:nvSpPr>
          <p:cNvPr id="120" name="ZoneTexte 119"/>
          <p:cNvSpPr txBox="1"/>
          <p:nvPr/>
        </p:nvSpPr>
        <p:spPr>
          <a:xfrm>
            <a:off x="7487816" y="5589240"/>
            <a:ext cx="1656184" cy="369332"/>
          </a:xfrm>
          <a:prstGeom prst="rect">
            <a:avLst/>
          </a:prstGeom>
          <a:noFill/>
        </p:spPr>
        <p:txBody>
          <a:bodyPr wrap="square" rtlCol="0">
            <a:spAutoFit/>
          </a:bodyPr>
          <a:lstStyle/>
          <a:p>
            <a:r>
              <a:rPr lang="fr-FR" dirty="0" smtClean="0"/>
              <a:t>Réunion</a:t>
            </a:r>
            <a:endParaRPr lang="fr-FR" dirty="0"/>
          </a:p>
        </p:txBody>
      </p:sp>
      <p:sp>
        <p:nvSpPr>
          <p:cNvPr id="121" name="ZoneTexte 120"/>
          <p:cNvSpPr txBox="1"/>
          <p:nvPr/>
        </p:nvSpPr>
        <p:spPr>
          <a:xfrm>
            <a:off x="7487816" y="2924944"/>
            <a:ext cx="1656184" cy="369332"/>
          </a:xfrm>
          <a:prstGeom prst="rect">
            <a:avLst/>
          </a:prstGeom>
          <a:noFill/>
        </p:spPr>
        <p:txBody>
          <a:bodyPr wrap="square" rtlCol="0">
            <a:spAutoFit/>
          </a:bodyPr>
          <a:lstStyle/>
          <a:p>
            <a:r>
              <a:rPr lang="fr-FR" dirty="0" smtClean="0"/>
              <a:t>Guadeloupe</a:t>
            </a:r>
            <a:endParaRPr lang="fr-FR" dirty="0"/>
          </a:p>
        </p:txBody>
      </p:sp>
      <p:sp>
        <p:nvSpPr>
          <p:cNvPr id="122" name="ZoneTexte 121"/>
          <p:cNvSpPr txBox="1"/>
          <p:nvPr/>
        </p:nvSpPr>
        <p:spPr>
          <a:xfrm>
            <a:off x="7487816" y="4365104"/>
            <a:ext cx="1656184" cy="369332"/>
          </a:xfrm>
          <a:prstGeom prst="rect">
            <a:avLst/>
          </a:prstGeom>
          <a:noFill/>
        </p:spPr>
        <p:txBody>
          <a:bodyPr wrap="square" rtlCol="0">
            <a:spAutoFit/>
          </a:bodyPr>
          <a:lstStyle/>
          <a:p>
            <a:r>
              <a:rPr lang="fr-FR" dirty="0" smtClean="0"/>
              <a:t>Martinique</a:t>
            </a:r>
            <a:endParaRPr lang="fr-FR" dirty="0"/>
          </a:p>
        </p:txBody>
      </p:sp>
      <p:sp>
        <p:nvSpPr>
          <p:cNvPr id="123" name="ZoneTexte 122"/>
          <p:cNvSpPr txBox="1"/>
          <p:nvPr/>
        </p:nvSpPr>
        <p:spPr>
          <a:xfrm>
            <a:off x="7812360" y="1988840"/>
            <a:ext cx="1656184" cy="369332"/>
          </a:xfrm>
          <a:prstGeom prst="rect">
            <a:avLst/>
          </a:prstGeom>
          <a:noFill/>
        </p:spPr>
        <p:txBody>
          <a:bodyPr wrap="square" rtlCol="0">
            <a:spAutoFit/>
          </a:bodyPr>
          <a:lstStyle/>
          <a:p>
            <a:r>
              <a:rPr lang="fr-FR" dirty="0" smtClean="0"/>
              <a:t>Guyane</a:t>
            </a:r>
            <a:endParaRPr lang="fr-FR" dirty="0"/>
          </a:p>
        </p:txBody>
      </p:sp>
      <p:sp>
        <p:nvSpPr>
          <p:cNvPr id="124" name="ZoneTexte 123"/>
          <p:cNvSpPr txBox="1"/>
          <p:nvPr/>
        </p:nvSpPr>
        <p:spPr>
          <a:xfrm>
            <a:off x="827584" y="404664"/>
            <a:ext cx="1152128" cy="646331"/>
          </a:xfrm>
          <a:prstGeom prst="rect">
            <a:avLst/>
          </a:prstGeom>
          <a:noFill/>
        </p:spPr>
        <p:txBody>
          <a:bodyPr wrap="square" rtlCol="0">
            <a:spAutoFit/>
          </a:bodyPr>
          <a:lstStyle/>
          <a:p>
            <a:r>
              <a:rPr lang="fr-FR" dirty="0" smtClean="0"/>
              <a:t>Mer de la Manche</a:t>
            </a:r>
            <a:endParaRPr lang="fr-FR" dirty="0"/>
          </a:p>
        </p:txBody>
      </p:sp>
      <p:sp>
        <p:nvSpPr>
          <p:cNvPr id="125" name="ZoneTexte 124"/>
          <p:cNvSpPr txBox="1"/>
          <p:nvPr/>
        </p:nvSpPr>
        <p:spPr>
          <a:xfrm>
            <a:off x="1331640" y="0"/>
            <a:ext cx="6912768" cy="369332"/>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r>
              <a:rPr lang="fr-FR" dirty="0" smtClean="0"/>
              <a:t>Croquis : Potentialités et contraintes du territoire français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p:cTn id="19" dur="500" fill="hold"/>
                                        <p:tgtEl>
                                          <p:spTgt spid="78"/>
                                        </p:tgtEl>
                                        <p:attrNameLst>
                                          <p:attrName>ppt_w</p:attrName>
                                        </p:attrNameLst>
                                      </p:cBhvr>
                                      <p:tavLst>
                                        <p:tav tm="0">
                                          <p:val>
                                            <p:fltVal val="0"/>
                                          </p:val>
                                        </p:tav>
                                        <p:tav tm="100000">
                                          <p:val>
                                            <p:strVal val="#ppt_w"/>
                                          </p:val>
                                        </p:tav>
                                      </p:tavLst>
                                    </p:anim>
                                    <p:anim calcmode="lin" valueType="num">
                                      <p:cBhvr>
                                        <p:cTn id="20" dur="500" fill="hold"/>
                                        <p:tgtEl>
                                          <p:spTgt spid="78"/>
                                        </p:tgtEl>
                                        <p:attrNameLst>
                                          <p:attrName>ppt_h</p:attrName>
                                        </p:attrNameLst>
                                      </p:cBhvr>
                                      <p:tavLst>
                                        <p:tav tm="0">
                                          <p:val>
                                            <p:fltVal val="0"/>
                                          </p:val>
                                        </p:tav>
                                        <p:tav tm="100000">
                                          <p:val>
                                            <p:strVal val="#ppt_h"/>
                                          </p:val>
                                        </p:tav>
                                      </p:tavLst>
                                    </p:anim>
                                    <p:animEffect transition="in" filter="fade">
                                      <p:cBhvr>
                                        <p:cTn id="21" dur="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7"/>
                                        </p:tgtEl>
                                        <p:attrNameLst>
                                          <p:attrName>style.visibility</p:attrName>
                                        </p:attrNameLst>
                                      </p:cBhvr>
                                      <p:to>
                                        <p:strVal val="visible"/>
                                      </p:to>
                                    </p:set>
                                    <p:anim calcmode="lin" valueType="num">
                                      <p:cBhvr>
                                        <p:cTn id="26" dur="500" fill="hold"/>
                                        <p:tgtEl>
                                          <p:spTgt spid="77"/>
                                        </p:tgtEl>
                                        <p:attrNameLst>
                                          <p:attrName>ppt_w</p:attrName>
                                        </p:attrNameLst>
                                      </p:cBhvr>
                                      <p:tavLst>
                                        <p:tav tm="0">
                                          <p:val>
                                            <p:fltVal val="0"/>
                                          </p:val>
                                        </p:tav>
                                        <p:tav tm="100000">
                                          <p:val>
                                            <p:strVal val="#ppt_w"/>
                                          </p:val>
                                        </p:tav>
                                      </p:tavLst>
                                    </p:anim>
                                    <p:anim calcmode="lin" valueType="num">
                                      <p:cBhvr>
                                        <p:cTn id="27" dur="500" fill="hold"/>
                                        <p:tgtEl>
                                          <p:spTgt spid="77"/>
                                        </p:tgtEl>
                                        <p:attrNameLst>
                                          <p:attrName>ppt_h</p:attrName>
                                        </p:attrNameLst>
                                      </p:cBhvr>
                                      <p:tavLst>
                                        <p:tav tm="0">
                                          <p:val>
                                            <p:fltVal val="0"/>
                                          </p:val>
                                        </p:tav>
                                        <p:tav tm="100000">
                                          <p:val>
                                            <p:strVal val="#ppt_h"/>
                                          </p:val>
                                        </p:tav>
                                      </p:tavLst>
                                    </p:anim>
                                    <p:animEffect transition="in" filter="fade">
                                      <p:cBhvr>
                                        <p:cTn id="28" dur="500"/>
                                        <p:tgtEl>
                                          <p:spTgt spid="7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p:cTn id="33" dur="500" fill="hold"/>
                                        <p:tgtEl>
                                          <p:spTgt spid="72"/>
                                        </p:tgtEl>
                                        <p:attrNameLst>
                                          <p:attrName>ppt_w</p:attrName>
                                        </p:attrNameLst>
                                      </p:cBhvr>
                                      <p:tavLst>
                                        <p:tav tm="0">
                                          <p:val>
                                            <p:fltVal val="0"/>
                                          </p:val>
                                        </p:tav>
                                        <p:tav tm="100000">
                                          <p:val>
                                            <p:strVal val="#ppt_w"/>
                                          </p:val>
                                        </p:tav>
                                      </p:tavLst>
                                    </p:anim>
                                    <p:anim calcmode="lin" valueType="num">
                                      <p:cBhvr>
                                        <p:cTn id="34" dur="500" fill="hold"/>
                                        <p:tgtEl>
                                          <p:spTgt spid="72"/>
                                        </p:tgtEl>
                                        <p:attrNameLst>
                                          <p:attrName>ppt_h</p:attrName>
                                        </p:attrNameLst>
                                      </p:cBhvr>
                                      <p:tavLst>
                                        <p:tav tm="0">
                                          <p:val>
                                            <p:fltVal val="0"/>
                                          </p:val>
                                        </p:tav>
                                        <p:tav tm="100000">
                                          <p:val>
                                            <p:strVal val="#ppt_h"/>
                                          </p:val>
                                        </p:tav>
                                      </p:tavLst>
                                    </p:anim>
                                    <p:animEffect transition="in" filter="fade">
                                      <p:cBhvr>
                                        <p:cTn id="35" dur="500"/>
                                        <p:tgtEl>
                                          <p:spTgt spid="72"/>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anim calcmode="lin" valueType="num">
                                      <p:cBhvr>
                                        <p:cTn id="38" dur="500" fill="hold"/>
                                        <p:tgtEl>
                                          <p:spTgt spid="76"/>
                                        </p:tgtEl>
                                        <p:attrNameLst>
                                          <p:attrName>ppt_w</p:attrName>
                                        </p:attrNameLst>
                                      </p:cBhvr>
                                      <p:tavLst>
                                        <p:tav tm="0">
                                          <p:val>
                                            <p:fltVal val="0"/>
                                          </p:val>
                                        </p:tav>
                                        <p:tav tm="100000">
                                          <p:val>
                                            <p:strVal val="#ppt_w"/>
                                          </p:val>
                                        </p:tav>
                                      </p:tavLst>
                                    </p:anim>
                                    <p:anim calcmode="lin" valueType="num">
                                      <p:cBhvr>
                                        <p:cTn id="39" dur="500" fill="hold"/>
                                        <p:tgtEl>
                                          <p:spTgt spid="76"/>
                                        </p:tgtEl>
                                        <p:attrNameLst>
                                          <p:attrName>ppt_h</p:attrName>
                                        </p:attrNameLst>
                                      </p:cBhvr>
                                      <p:tavLst>
                                        <p:tav tm="0">
                                          <p:val>
                                            <p:fltVal val="0"/>
                                          </p:val>
                                        </p:tav>
                                        <p:tav tm="100000">
                                          <p:val>
                                            <p:strVal val="#ppt_h"/>
                                          </p:val>
                                        </p:tav>
                                      </p:tavLst>
                                    </p:anim>
                                    <p:animEffect transition="in" filter="fade">
                                      <p:cBhvr>
                                        <p:cTn id="40" dur="500"/>
                                        <p:tgtEl>
                                          <p:spTgt spid="76"/>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p:cTn id="43" dur="500" fill="hold"/>
                                        <p:tgtEl>
                                          <p:spTgt spid="73"/>
                                        </p:tgtEl>
                                        <p:attrNameLst>
                                          <p:attrName>ppt_w</p:attrName>
                                        </p:attrNameLst>
                                      </p:cBhvr>
                                      <p:tavLst>
                                        <p:tav tm="0">
                                          <p:val>
                                            <p:fltVal val="0"/>
                                          </p:val>
                                        </p:tav>
                                        <p:tav tm="100000">
                                          <p:val>
                                            <p:strVal val="#ppt_w"/>
                                          </p:val>
                                        </p:tav>
                                      </p:tavLst>
                                    </p:anim>
                                    <p:anim calcmode="lin" valueType="num">
                                      <p:cBhvr>
                                        <p:cTn id="44" dur="500" fill="hold"/>
                                        <p:tgtEl>
                                          <p:spTgt spid="73"/>
                                        </p:tgtEl>
                                        <p:attrNameLst>
                                          <p:attrName>ppt_h</p:attrName>
                                        </p:attrNameLst>
                                      </p:cBhvr>
                                      <p:tavLst>
                                        <p:tav tm="0">
                                          <p:val>
                                            <p:fltVal val="0"/>
                                          </p:val>
                                        </p:tav>
                                        <p:tav tm="100000">
                                          <p:val>
                                            <p:strVal val="#ppt_h"/>
                                          </p:val>
                                        </p:tav>
                                      </p:tavLst>
                                    </p:anim>
                                    <p:animEffect transition="in" filter="fade">
                                      <p:cBhvr>
                                        <p:cTn id="45" dur="500"/>
                                        <p:tgtEl>
                                          <p:spTgt spid="73"/>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74"/>
                                        </p:tgtEl>
                                        <p:attrNameLst>
                                          <p:attrName>style.visibility</p:attrName>
                                        </p:attrNameLst>
                                      </p:cBhvr>
                                      <p:to>
                                        <p:strVal val="visible"/>
                                      </p:to>
                                    </p:set>
                                    <p:anim calcmode="lin" valueType="num">
                                      <p:cBhvr>
                                        <p:cTn id="48" dur="500" fill="hold"/>
                                        <p:tgtEl>
                                          <p:spTgt spid="74"/>
                                        </p:tgtEl>
                                        <p:attrNameLst>
                                          <p:attrName>ppt_w</p:attrName>
                                        </p:attrNameLst>
                                      </p:cBhvr>
                                      <p:tavLst>
                                        <p:tav tm="0">
                                          <p:val>
                                            <p:fltVal val="0"/>
                                          </p:val>
                                        </p:tav>
                                        <p:tav tm="100000">
                                          <p:val>
                                            <p:strVal val="#ppt_w"/>
                                          </p:val>
                                        </p:tav>
                                      </p:tavLst>
                                    </p:anim>
                                    <p:anim calcmode="lin" valueType="num">
                                      <p:cBhvr>
                                        <p:cTn id="49" dur="500" fill="hold"/>
                                        <p:tgtEl>
                                          <p:spTgt spid="74"/>
                                        </p:tgtEl>
                                        <p:attrNameLst>
                                          <p:attrName>ppt_h</p:attrName>
                                        </p:attrNameLst>
                                      </p:cBhvr>
                                      <p:tavLst>
                                        <p:tav tm="0">
                                          <p:val>
                                            <p:fltVal val="0"/>
                                          </p:val>
                                        </p:tav>
                                        <p:tav tm="100000">
                                          <p:val>
                                            <p:strVal val="#ppt_h"/>
                                          </p:val>
                                        </p:tav>
                                      </p:tavLst>
                                    </p:anim>
                                    <p:animEffect transition="in" filter="fade">
                                      <p:cBhvr>
                                        <p:cTn id="50" dur="500"/>
                                        <p:tgtEl>
                                          <p:spTgt spid="7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p:cTn id="55" dur="500" fill="hold"/>
                                        <p:tgtEl>
                                          <p:spTgt spid="62"/>
                                        </p:tgtEl>
                                        <p:attrNameLst>
                                          <p:attrName>ppt_w</p:attrName>
                                        </p:attrNameLst>
                                      </p:cBhvr>
                                      <p:tavLst>
                                        <p:tav tm="0">
                                          <p:val>
                                            <p:fltVal val="0"/>
                                          </p:val>
                                        </p:tav>
                                        <p:tav tm="100000">
                                          <p:val>
                                            <p:strVal val="#ppt_w"/>
                                          </p:val>
                                        </p:tav>
                                      </p:tavLst>
                                    </p:anim>
                                    <p:anim calcmode="lin" valueType="num">
                                      <p:cBhvr>
                                        <p:cTn id="56" dur="500" fill="hold"/>
                                        <p:tgtEl>
                                          <p:spTgt spid="62"/>
                                        </p:tgtEl>
                                        <p:attrNameLst>
                                          <p:attrName>ppt_h</p:attrName>
                                        </p:attrNameLst>
                                      </p:cBhvr>
                                      <p:tavLst>
                                        <p:tav tm="0">
                                          <p:val>
                                            <p:fltVal val="0"/>
                                          </p:val>
                                        </p:tav>
                                        <p:tav tm="100000">
                                          <p:val>
                                            <p:strVal val="#ppt_h"/>
                                          </p:val>
                                        </p:tav>
                                      </p:tavLst>
                                    </p:anim>
                                    <p:animEffect transition="in" filter="fade">
                                      <p:cBhvr>
                                        <p:cTn id="57" dur="500"/>
                                        <p:tgtEl>
                                          <p:spTgt spid="62"/>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79"/>
                                        </p:tgtEl>
                                        <p:attrNameLst>
                                          <p:attrName>style.visibility</p:attrName>
                                        </p:attrNameLst>
                                      </p:cBhvr>
                                      <p:to>
                                        <p:strVal val="visible"/>
                                      </p:to>
                                    </p:set>
                                    <p:anim calcmode="lin" valueType="num">
                                      <p:cBhvr>
                                        <p:cTn id="60" dur="500" fill="hold"/>
                                        <p:tgtEl>
                                          <p:spTgt spid="79"/>
                                        </p:tgtEl>
                                        <p:attrNameLst>
                                          <p:attrName>ppt_w</p:attrName>
                                        </p:attrNameLst>
                                      </p:cBhvr>
                                      <p:tavLst>
                                        <p:tav tm="0">
                                          <p:val>
                                            <p:fltVal val="0"/>
                                          </p:val>
                                        </p:tav>
                                        <p:tav tm="100000">
                                          <p:val>
                                            <p:strVal val="#ppt_w"/>
                                          </p:val>
                                        </p:tav>
                                      </p:tavLst>
                                    </p:anim>
                                    <p:anim calcmode="lin" valueType="num">
                                      <p:cBhvr>
                                        <p:cTn id="61" dur="500" fill="hold"/>
                                        <p:tgtEl>
                                          <p:spTgt spid="79"/>
                                        </p:tgtEl>
                                        <p:attrNameLst>
                                          <p:attrName>ppt_h</p:attrName>
                                        </p:attrNameLst>
                                      </p:cBhvr>
                                      <p:tavLst>
                                        <p:tav tm="0">
                                          <p:val>
                                            <p:fltVal val="0"/>
                                          </p:val>
                                        </p:tav>
                                        <p:tav tm="100000">
                                          <p:val>
                                            <p:strVal val="#ppt_h"/>
                                          </p:val>
                                        </p:tav>
                                      </p:tavLst>
                                    </p:anim>
                                    <p:animEffect transition="in" filter="fade">
                                      <p:cBhvr>
                                        <p:cTn id="62" dur="500"/>
                                        <p:tgtEl>
                                          <p:spTgt spid="7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anim calcmode="lin" valueType="num">
                                      <p:cBhvr>
                                        <p:cTn id="67" dur="500" fill="hold"/>
                                        <p:tgtEl>
                                          <p:spTgt spid="85"/>
                                        </p:tgtEl>
                                        <p:attrNameLst>
                                          <p:attrName>ppt_w</p:attrName>
                                        </p:attrNameLst>
                                      </p:cBhvr>
                                      <p:tavLst>
                                        <p:tav tm="0">
                                          <p:val>
                                            <p:fltVal val="0"/>
                                          </p:val>
                                        </p:tav>
                                        <p:tav tm="100000">
                                          <p:val>
                                            <p:strVal val="#ppt_w"/>
                                          </p:val>
                                        </p:tav>
                                      </p:tavLst>
                                    </p:anim>
                                    <p:anim calcmode="lin" valueType="num">
                                      <p:cBhvr>
                                        <p:cTn id="68" dur="500" fill="hold"/>
                                        <p:tgtEl>
                                          <p:spTgt spid="85"/>
                                        </p:tgtEl>
                                        <p:attrNameLst>
                                          <p:attrName>ppt_h</p:attrName>
                                        </p:attrNameLst>
                                      </p:cBhvr>
                                      <p:tavLst>
                                        <p:tav tm="0">
                                          <p:val>
                                            <p:fltVal val="0"/>
                                          </p:val>
                                        </p:tav>
                                        <p:tav tm="100000">
                                          <p:val>
                                            <p:strVal val="#ppt_h"/>
                                          </p:val>
                                        </p:tav>
                                      </p:tavLst>
                                    </p:anim>
                                    <p:animEffect transition="in" filter="fade">
                                      <p:cBhvr>
                                        <p:cTn id="69" dur="500"/>
                                        <p:tgtEl>
                                          <p:spTgt spid="85"/>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84"/>
                                        </p:tgtEl>
                                        <p:attrNameLst>
                                          <p:attrName>style.visibility</p:attrName>
                                        </p:attrNameLst>
                                      </p:cBhvr>
                                      <p:to>
                                        <p:strVal val="visible"/>
                                      </p:to>
                                    </p:set>
                                    <p:anim calcmode="lin" valueType="num">
                                      <p:cBhvr>
                                        <p:cTn id="72" dur="500" fill="hold"/>
                                        <p:tgtEl>
                                          <p:spTgt spid="84"/>
                                        </p:tgtEl>
                                        <p:attrNameLst>
                                          <p:attrName>ppt_w</p:attrName>
                                        </p:attrNameLst>
                                      </p:cBhvr>
                                      <p:tavLst>
                                        <p:tav tm="0">
                                          <p:val>
                                            <p:fltVal val="0"/>
                                          </p:val>
                                        </p:tav>
                                        <p:tav tm="100000">
                                          <p:val>
                                            <p:strVal val="#ppt_w"/>
                                          </p:val>
                                        </p:tav>
                                      </p:tavLst>
                                    </p:anim>
                                    <p:anim calcmode="lin" valueType="num">
                                      <p:cBhvr>
                                        <p:cTn id="73" dur="500" fill="hold"/>
                                        <p:tgtEl>
                                          <p:spTgt spid="84"/>
                                        </p:tgtEl>
                                        <p:attrNameLst>
                                          <p:attrName>ppt_h</p:attrName>
                                        </p:attrNameLst>
                                      </p:cBhvr>
                                      <p:tavLst>
                                        <p:tav tm="0">
                                          <p:val>
                                            <p:fltVal val="0"/>
                                          </p:val>
                                        </p:tav>
                                        <p:tav tm="100000">
                                          <p:val>
                                            <p:strVal val="#ppt_h"/>
                                          </p:val>
                                        </p:tav>
                                      </p:tavLst>
                                    </p:anim>
                                    <p:animEffect transition="in" filter="fade">
                                      <p:cBhvr>
                                        <p:cTn id="74" dur="500"/>
                                        <p:tgtEl>
                                          <p:spTgt spid="84"/>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anim calcmode="lin" valueType="num">
                                      <p:cBhvr>
                                        <p:cTn id="77" dur="500" fill="hold"/>
                                        <p:tgtEl>
                                          <p:spTgt spid="83"/>
                                        </p:tgtEl>
                                        <p:attrNameLst>
                                          <p:attrName>ppt_w</p:attrName>
                                        </p:attrNameLst>
                                      </p:cBhvr>
                                      <p:tavLst>
                                        <p:tav tm="0">
                                          <p:val>
                                            <p:fltVal val="0"/>
                                          </p:val>
                                        </p:tav>
                                        <p:tav tm="100000">
                                          <p:val>
                                            <p:strVal val="#ppt_w"/>
                                          </p:val>
                                        </p:tav>
                                      </p:tavLst>
                                    </p:anim>
                                    <p:anim calcmode="lin" valueType="num">
                                      <p:cBhvr>
                                        <p:cTn id="78" dur="500" fill="hold"/>
                                        <p:tgtEl>
                                          <p:spTgt spid="83"/>
                                        </p:tgtEl>
                                        <p:attrNameLst>
                                          <p:attrName>ppt_h</p:attrName>
                                        </p:attrNameLst>
                                      </p:cBhvr>
                                      <p:tavLst>
                                        <p:tav tm="0">
                                          <p:val>
                                            <p:fltVal val="0"/>
                                          </p:val>
                                        </p:tav>
                                        <p:tav tm="100000">
                                          <p:val>
                                            <p:strVal val="#ppt_h"/>
                                          </p:val>
                                        </p:tav>
                                      </p:tavLst>
                                    </p:anim>
                                    <p:animEffect transition="in" filter="fade">
                                      <p:cBhvr>
                                        <p:cTn id="79" dur="500"/>
                                        <p:tgtEl>
                                          <p:spTgt spid="8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82"/>
                                        </p:tgtEl>
                                        <p:attrNameLst>
                                          <p:attrName>style.visibility</p:attrName>
                                        </p:attrNameLst>
                                      </p:cBhvr>
                                      <p:to>
                                        <p:strVal val="visible"/>
                                      </p:to>
                                    </p:set>
                                    <p:anim calcmode="lin" valueType="num">
                                      <p:cBhvr>
                                        <p:cTn id="84" dur="500" fill="hold"/>
                                        <p:tgtEl>
                                          <p:spTgt spid="82"/>
                                        </p:tgtEl>
                                        <p:attrNameLst>
                                          <p:attrName>ppt_w</p:attrName>
                                        </p:attrNameLst>
                                      </p:cBhvr>
                                      <p:tavLst>
                                        <p:tav tm="0">
                                          <p:val>
                                            <p:fltVal val="0"/>
                                          </p:val>
                                        </p:tav>
                                        <p:tav tm="100000">
                                          <p:val>
                                            <p:strVal val="#ppt_w"/>
                                          </p:val>
                                        </p:tav>
                                      </p:tavLst>
                                    </p:anim>
                                    <p:anim calcmode="lin" valueType="num">
                                      <p:cBhvr>
                                        <p:cTn id="85" dur="500" fill="hold"/>
                                        <p:tgtEl>
                                          <p:spTgt spid="82"/>
                                        </p:tgtEl>
                                        <p:attrNameLst>
                                          <p:attrName>ppt_h</p:attrName>
                                        </p:attrNameLst>
                                      </p:cBhvr>
                                      <p:tavLst>
                                        <p:tav tm="0">
                                          <p:val>
                                            <p:fltVal val="0"/>
                                          </p:val>
                                        </p:tav>
                                        <p:tav tm="100000">
                                          <p:val>
                                            <p:strVal val="#ppt_h"/>
                                          </p:val>
                                        </p:tav>
                                      </p:tavLst>
                                    </p:anim>
                                    <p:animEffect transition="in" filter="fade">
                                      <p:cBhvr>
                                        <p:cTn id="86" dur="500"/>
                                        <p:tgtEl>
                                          <p:spTgt spid="82"/>
                                        </p:tgtEl>
                                      </p:cBhvr>
                                    </p:animEffect>
                                  </p:childTnLst>
                                </p:cTn>
                              </p:par>
                              <p:par>
                                <p:cTn id="87" presetID="53"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 calcmode="lin" valueType="num">
                                      <p:cBhvr>
                                        <p:cTn id="89" dur="500" fill="hold"/>
                                        <p:tgtEl>
                                          <p:spTgt spid="81"/>
                                        </p:tgtEl>
                                        <p:attrNameLst>
                                          <p:attrName>ppt_w</p:attrName>
                                        </p:attrNameLst>
                                      </p:cBhvr>
                                      <p:tavLst>
                                        <p:tav tm="0">
                                          <p:val>
                                            <p:fltVal val="0"/>
                                          </p:val>
                                        </p:tav>
                                        <p:tav tm="100000">
                                          <p:val>
                                            <p:strVal val="#ppt_w"/>
                                          </p:val>
                                        </p:tav>
                                      </p:tavLst>
                                    </p:anim>
                                    <p:anim calcmode="lin" valueType="num">
                                      <p:cBhvr>
                                        <p:cTn id="90" dur="500" fill="hold"/>
                                        <p:tgtEl>
                                          <p:spTgt spid="81"/>
                                        </p:tgtEl>
                                        <p:attrNameLst>
                                          <p:attrName>ppt_h</p:attrName>
                                        </p:attrNameLst>
                                      </p:cBhvr>
                                      <p:tavLst>
                                        <p:tav tm="0">
                                          <p:val>
                                            <p:fltVal val="0"/>
                                          </p:val>
                                        </p:tav>
                                        <p:tav tm="100000">
                                          <p:val>
                                            <p:strVal val="#ppt_h"/>
                                          </p:val>
                                        </p:tav>
                                      </p:tavLst>
                                    </p:anim>
                                    <p:animEffect transition="in" filter="fade">
                                      <p:cBhvr>
                                        <p:cTn id="91" dur="500"/>
                                        <p:tgtEl>
                                          <p:spTgt spid="81"/>
                                        </p:tgtEl>
                                      </p:cBhvr>
                                    </p:animEffect>
                                  </p:childTnLst>
                                </p:cTn>
                              </p:par>
                              <p:par>
                                <p:cTn id="92" presetID="53" presetClass="entr" presetSubtype="0" fill="hold" grpId="0" nodeType="withEffect">
                                  <p:stCondLst>
                                    <p:cond delay="0"/>
                                  </p:stCondLst>
                                  <p:childTnLst>
                                    <p:set>
                                      <p:cBhvr>
                                        <p:cTn id="93" dur="1" fill="hold">
                                          <p:stCondLst>
                                            <p:cond delay="0"/>
                                          </p:stCondLst>
                                        </p:cTn>
                                        <p:tgtEl>
                                          <p:spTgt spid="80"/>
                                        </p:tgtEl>
                                        <p:attrNameLst>
                                          <p:attrName>style.visibility</p:attrName>
                                        </p:attrNameLst>
                                      </p:cBhvr>
                                      <p:to>
                                        <p:strVal val="visible"/>
                                      </p:to>
                                    </p:set>
                                    <p:anim calcmode="lin" valueType="num">
                                      <p:cBhvr>
                                        <p:cTn id="94" dur="500" fill="hold"/>
                                        <p:tgtEl>
                                          <p:spTgt spid="80"/>
                                        </p:tgtEl>
                                        <p:attrNameLst>
                                          <p:attrName>ppt_w</p:attrName>
                                        </p:attrNameLst>
                                      </p:cBhvr>
                                      <p:tavLst>
                                        <p:tav tm="0">
                                          <p:val>
                                            <p:fltVal val="0"/>
                                          </p:val>
                                        </p:tav>
                                        <p:tav tm="100000">
                                          <p:val>
                                            <p:strVal val="#ppt_w"/>
                                          </p:val>
                                        </p:tav>
                                      </p:tavLst>
                                    </p:anim>
                                    <p:anim calcmode="lin" valueType="num">
                                      <p:cBhvr>
                                        <p:cTn id="95" dur="500" fill="hold"/>
                                        <p:tgtEl>
                                          <p:spTgt spid="80"/>
                                        </p:tgtEl>
                                        <p:attrNameLst>
                                          <p:attrName>ppt_h</p:attrName>
                                        </p:attrNameLst>
                                      </p:cBhvr>
                                      <p:tavLst>
                                        <p:tav tm="0">
                                          <p:val>
                                            <p:fltVal val="0"/>
                                          </p:val>
                                        </p:tav>
                                        <p:tav tm="100000">
                                          <p:val>
                                            <p:strVal val="#ppt_h"/>
                                          </p:val>
                                        </p:tav>
                                      </p:tavLst>
                                    </p:anim>
                                    <p:animEffect transition="in" filter="fade">
                                      <p:cBhvr>
                                        <p:cTn id="9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6" grpId="0" animBg="1"/>
      <p:bldP spid="77" grpId="0" animBg="1"/>
      <p:bldP spid="78" grpId="0" animBg="1"/>
      <p:bldP spid="80" grpId="0" animBg="1"/>
      <p:bldP spid="81" grpId="0" animBg="1"/>
      <p:bldP spid="82" grpId="0" animBg="1"/>
      <p:bldP spid="83" grpId="0" animBg="1"/>
      <p:bldP spid="84" grpId="0" animBg="1"/>
      <p:bldP spid="85" grpId="0" animBg="1"/>
      <p:bldP spid="62" grpId="0" animBg="1"/>
      <p:bldP spid="7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476672"/>
            <a:ext cx="8568952" cy="6740307"/>
          </a:xfrm>
          <a:prstGeom prst="rect">
            <a:avLst/>
          </a:prstGeom>
          <a:noFill/>
        </p:spPr>
        <p:txBody>
          <a:bodyPr wrap="square" rtlCol="0">
            <a:spAutoFit/>
          </a:bodyPr>
          <a:lstStyle/>
          <a:p>
            <a:pPr marL="400050" indent="-400050">
              <a:buAutoNum type="romanUcPeriod"/>
            </a:pPr>
            <a:r>
              <a:rPr lang="fr-FR" sz="1600" dirty="0" smtClean="0">
                <a:solidFill>
                  <a:srgbClr val="FF0000"/>
                </a:solidFill>
              </a:rPr>
              <a:t>Une grande diversité de milieux diversement mis en valeur</a:t>
            </a:r>
          </a:p>
          <a:p>
            <a:pPr marL="400050" indent="-400050"/>
            <a:r>
              <a:rPr lang="fr-FR" sz="1600" dirty="0" smtClean="0"/>
              <a:t>	Milieux urbanisés </a:t>
            </a:r>
          </a:p>
          <a:p>
            <a:pPr marL="400050" indent="-400050"/>
            <a:r>
              <a:rPr lang="fr-FR" sz="1600" dirty="0" smtClean="0"/>
              <a:t>	Espaces de production agricole intensive</a:t>
            </a:r>
          </a:p>
          <a:p>
            <a:pPr marL="400050" indent="-400050"/>
            <a:r>
              <a:rPr lang="fr-FR" sz="1600" dirty="0" smtClean="0"/>
              <a:t>	Vignobles </a:t>
            </a:r>
          </a:p>
          <a:p>
            <a:pPr marL="400050" indent="-400050"/>
            <a:r>
              <a:rPr lang="fr-FR" sz="1600" dirty="0" smtClean="0"/>
              <a:t>	Littoraux mis en valeur pour le tourisme balnéaire </a:t>
            </a:r>
          </a:p>
          <a:p>
            <a:pPr marL="400050" indent="-400050"/>
            <a:r>
              <a:rPr lang="fr-FR" sz="1600" dirty="0" smtClean="0"/>
              <a:t>	Stations de ski </a:t>
            </a:r>
          </a:p>
          <a:p>
            <a:pPr marL="400050" indent="-400050"/>
            <a:r>
              <a:rPr lang="fr-FR" sz="1600" dirty="0" smtClean="0"/>
              <a:t>	Grande masse forestière en plaine </a:t>
            </a:r>
          </a:p>
          <a:p>
            <a:pPr marL="400050" indent="-400050"/>
            <a:r>
              <a:rPr lang="fr-FR" sz="1600" dirty="0" smtClean="0"/>
              <a:t>	Espaces ruraux  et montagnards ne permettant pas une mise en valeur agricole ou touristique </a:t>
            </a:r>
          </a:p>
          <a:p>
            <a:pPr marL="400050" indent="-400050"/>
            <a:r>
              <a:rPr lang="fr-FR" sz="1600" dirty="0" smtClean="0"/>
              <a:t>	intensive</a:t>
            </a:r>
          </a:p>
          <a:p>
            <a:pPr marL="400050" indent="-400050"/>
            <a:endParaRPr lang="fr-FR" sz="1600" dirty="0" smtClean="0"/>
          </a:p>
          <a:p>
            <a:pPr marL="400050" indent="-400050">
              <a:buAutoNum type="romanUcPeriod" startAt="2"/>
            </a:pPr>
            <a:r>
              <a:rPr lang="fr-FR" sz="1600" dirty="0" smtClean="0">
                <a:solidFill>
                  <a:srgbClr val="FF0000"/>
                </a:solidFill>
              </a:rPr>
              <a:t>Des milieux qui présentent des risques naturels</a:t>
            </a:r>
          </a:p>
          <a:p>
            <a:pPr marL="400050" indent="-400050"/>
            <a:r>
              <a:rPr lang="fr-FR" sz="1600" dirty="0" smtClean="0"/>
              <a:t>	Tempêtes</a:t>
            </a:r>
          </a:p>
          <a:p>
            <a:pPr marL="400050" indent="-400050"/>
            <a:r>
              <a:rPr lang="fr-FR" sz="1600" dirty="0" smtClean="0"/>
              <a:t>	Inondations par des crues provoquées par d’importantes précipitations </a:t>
            </a:r>
          </a:p>
          <a:p>
            <a:pPr marL="400050" indent="-400050"/>
            <a:r>
              <a:rPr lang="fr-FR" sz="1600" dirty="0" smtClean="0"/>
              <a:t>	Incendies de forêt </a:t>
            </a:r>
          </a:p>
          <a:p>
            <a:pPr marL="400050" indent="-400050"/>
            <a:r>
              <a:rPr lang="fr-FR" sz="1600" dirty="0" smtClean="0"/>
              <a:t>	Risque élevé d’inondations dans les vallées</a:t>
            </a:r>
          </a:p>
          <a:p>
            <a:pPr marL="400050" indent="-400050"/>
            <a:r>
              <a:rPr lang="fr-FR" sz="1600" dirty="0" smtClean="0"/>
              <a:t>	Risque d’avalanche</a:t>
            </a:r>
          </a:p>
          <a:p>
            <a:pPr marL="400050" indent="-400050"/>
            <a:r>
              <a:rPr lang="fr-FR" sz="1600" dirty="0" smtClean="0"/>
              <a:t>	Risque cyclonique</a:t>
            </a:r>
          </a:p>
          <a:p>
            <a:pPr marL="400050" indent="-400050"/>
            <a:r>
              <a:rPr lang="fr-FR" sz="1600" dirty="0" smtClean="0"/>
              <a:t>	Risque volcanique</a:t>
            </a:r>
          </a:p>
          <a:p>
            <a:pPr marL="400050" indent="-400050"/>
            <a:endParaRPr lang="fr-FR" sz="1600" dirty="0" smtClean="0"/>
          </a:p>
          <a:p>
            <a:pPr marL="400050" indent="-400050"/>
            <a:r>
              <a:rPr lang="fr-FR" sz="1600" dirty="0" smtClean="0">
                <a:solidFill>
                  <a:srgbClr val="FF0000"/>
                </a:solidFill>
              </a:rPr>
              <a:t>III. Les outils pour une gestion durable des milieux français</a:t>
            </a:r>
          </a:p>
          <a:p>
            <a:pPr marL="400050" indent="-400050"/>
            <a:r>
              <a:rPr lang="fr-FR" sz="1600" dirty="0" smtClean="0"/>
              <a:t>	Exemples de Parcs Nationaux (existent depuis 1963 / 10 aujourd’hui) </a:t>
            </a:r>
          </a:p>
          <a:p>
            <a:pPr marL="400050" indent="-400050"/>
            <a:r>
              <a:rPr lang="fr-FR" sz="1600" dirty="0" smtClean="0"/>
              <a:t>	Exemples de Parcs Naturels Régionaux (existent depuis  1968/ 46 aujourd’hui)</a:t>
            </a:r>
          </a:p>
          <a:p>
            <a:pPr marL="400050" indent="-400050"/>
            <a:r>
              <a:rPr lang="fr-FR" sz="1600" dirty="0" smtClean="0"/>
              <a:t>	Espaces littoraux acquis par le Conservatoire du Littoral (créé en 1975)</a:t>
            </a:r>
          </a:p>
          <a:p>
            <a:pPr marL="400050" indent="-400050"/>
            <a:r>
              <a:rPr lang="fr-FR" sz="1600" dirty="0" smtClean="0"/>
              <a:t>	</a:t>
            </a:r>
          </a:p>
          <a:p>
            <a:pPr marL="400050" indent="-400050"/>
            <a:endParaRPr lang="fr-FR" sz="1600" dirty="0" smtClean="0"/>
          </a:p>
          <a:p>
            <a:pPr marL="400050" indent="-400050"/>
            <a:endParaRPr lang="fr-FR" sz="1600" dirty="0" smtClean="0"/>
          </a:p>
          <a:p>
            <a:pPr marL="400050" indent="-400050"/>
            <a:endParaRPr lang="fr-FR" sz="1600" dirty="0" smtClean="0"/>
          </a:p>
        </p:txBody>
      </p:sp>
      <p:sp>
        <p:nvSpPr>
          <p:cNvPr id="5" name="Rectangle 4"/>
          <p:cNvSpPr/>
          <p:nvPr/>
        </p:nvSpPr>
        <p:spPr>
          <a:xfrm>
            <a:off x="395536" y="764704"/>
            <a:ext cx="360040" cy="2160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95536" y="1052736"/>
            <a:ext cx="360040" cy="216024"/>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95536" y="1340768"/>
            <a:ext cx="360040" cy="21602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323528" y="1700808"/>
            <a:ext cx="50405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riangle isocèle 9"/>
          <p:cNvSpPr/>
          <p:nvPr/>
        </p:nvSpPr>
        <p:spPr>
          <a:xfrm>
            <a:off x="395536" y="1772816"/>
            <a:ext cx="216024" cy="21602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95536" y="2060848"/>
            <a:ext cx="360040" cy="216024"/>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95536" y="2420888"/>
            <a:ext cx="360040" cy="21602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gauche 12"/>
          <p:cNvSpPr/>
          <p:nvPr/>
        </p:nvSpPr>
        <p:spPr>
          <a:xfrm rot="10963631">
            <a:off x="473798" y="3149291"/>
            <a:ext cx="356224" cy="271391"/>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xplosion 2 13"/>
          <p:cNvSpPr/>
          <p:nvPr/>
        </p:nvSpPr>
        <p:spPr>
          <a:xfrm>
            <a:off x="467544" y="3717032"/>
            <a:ext cx="288032" cy="288032"/>
          </a:xfrm>
          <a:prstGeom prst="irregularSeal2">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467544" y="3501008"/>
            <a:ext cx="288032" cy="216024"/>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p:nvPr/>
        </p:nvCxnSpPr>
        <p:spPr>
          <a:xfrm>
            <a:off x="323528" y="4077072"/>
            <a:ext cx="504056"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Flèche courbée vers la gauche 16"/>
          <p:cNvSpPr/>
          <p:nvPr/>
        </p:nvSpPr>
        <p:spPr>
          <a:xfrm>
            <a:off x="539552" y="4365104"/>
            <a:ext cx="144016" cy="288032"/>
          </a:xfrm>
          <a:prstGeom prst="curved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Triangle isocèle 17"/>
          <p:cNvSpPr/>
          <p:nvPr/>
        </p:nvSpPr>
        <p:spPr>
          <a:xfrm>
            <a:off x="467544" y="4653136"/>
            <a:ext cx="216024" cy="288032"/>
          </a:xfrm>
          <a:prstGeom prst="triangl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539552" y="4149080"/>
            <a:ext cx="216024" cy="14401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19"/>
          <p:cNvSpPr/>
          <p:nvPr/>
        </p:nvSpPr>
        <p:spPr>
          <a:xfrm>
            <a:off x="539552" y="5410200"/>
            <a:ext cx="216024" cy="251048"/>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21"/>
          <p:cNvSpPr/>
          <p:nvPr/>
        </p:nvSpPr>
        <p:spPr>
          <a:xfrm>
            <a:off x="539552" y="5661248"/>
            <a:ext cx="216024" cy="251048"/>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539552" y="5949280"/>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1331640" y="0"/>
            <a:ext cx="6912768" cy="369332"/>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r>
              <a:rPr lang="fr-FR" dirty="0" smtClean="0"/>
              <a:t>Croquis : Potentialités et contraintes du territoire français</a:t>
            </a:r>
            <a:endParaRPr lang="fr-FR" dirty="0"/>
          </a:p>
        </p:txBody>
      </p:sp>
      <p:sp>
        <p:nvSpPr>
          <p:cNvPr id="24" name="Rectangle 23"/>
          <p:cNvSpPr/>
          <p:nvPr/>
        </p:nvSpPr>
        <p:spPr>
          <a:xfrm>
            <a:off x="0" y="5157192"/>
            <a:ext cx="9144000" cy="1700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24"/>
                                        </p:tgtEl>
                                        <p:attrNameLst>
                                          <p:attrName>ppt_w</p:attrName>
                                        </p:attrNameLst>
                                      </p:cBhvr>
                                      <p:tavLst>
                                        <p:tav tm="0">
                                          <p:val>
                                            <p:strVal val="ppt_w"/>
                                          </p:val>
                                        </p:tav>
                                        <p:tav tm="100000">
                                          <p:val>
                                            <p:fltVal val="0"/>
                                          </p:val>
                                        </p:tav>
                                      </p:tavLst>
                                    </p:anim>
                                    <p:anim calcmode="lin" valueType="num">
                                      <p:cBhvr>
                                        <p:cTn id="7" dur="500"/>
                                        <p:tgtEl>
                                          <p:spTgt spid="24"/>
                                        </p:tgtEl>
                                        <p:attrNameLst>
                                          <p:attrName>ppt_h</p:attrName>
                                        </p:attrNameLst>
                                      </p:cBhvr>
                                      <p:tavLst>
                                        <p:tav tm="0">
                                          <p:val>
                                            <p:strVal val="ppt_h"/>
                                          </p:val>
                                        </p:tav>
                                        <p:tav tm="100000">
                                          <p:val>
                                            <p:fltVal val="0"/>
                                          </p:val>
                                        </p:tav>
                                      </p:tavLst>
                                    </p:anim>
                                    <p:animEffect transition="out" filter="fade">
                                      <p:cBhvr>
                                        <p:cTn id="8" dur="500"/>
                                        <p:tgtEl>
                                          <p:spTgt spid="24"/>
                                        </p:tgtEl>
                                      </p:cBhvr>
                                    </p:animEffect>
                                    <p:set>
                                      <p:cBhvr>
                                        <p:cTn id="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jfbradu.free.fr/cartesvect/france/fran97.gif"/>
          <p:cNvPicPr>
            <a:picLocks noChangeAspect="1" noChangeArrowheads="1"/>
          </p:cNvPicPr>
          <p:nvPr/>
        </p:nvPicPr>
        <p:blipFill>
          <a:blip r:embed="rId2" cstate="print"/>
          <a:srcRect/>
          <a:stretch>
            <a:fillRect/>
          </a:stretch>
        </p:blipFill>
        <p:spPr bwMode="auto">
          <a:xfrm>
            <a:off x="251520" y="260648"/>
            <a:ext cx="5888632" cy="6336704"/>
          </a:xfrm>
          <a:prstGeom prst="rect">
            <a:avLst/>
          </a:prstGeom>
          <a:noFill/>
          <a:ln>
            <a:solidFill>
              <a:schemeClr val="tx1"/>
            </a:solidFill>
          </a:ln>
        </p:spPr>
      </p:pic>
      <p:pic>
        <p:nvPicPr>
          <p:cNvPr id="57357" name="Picture 13"/>
          <p:cNvPicPr>
            <a:picLocks noChangeAspect="1" noChangeArrowheads="1"/>
          </p:cNvPicPr>
          <p:nvPr/>
        </p:nvPicPr>
        <p:blipFill>
          <a:blip r:embed="rId3" cstate="print"/>
          <a:srcRect l="8421" t="23540" r="42440" b="19761"/>
          <a:stretch>
            <a:fillRect/>
          </a:stretch>
        </p:blipFill>
        <p:spPr bwMode="auto">
          <a:xfrm>
            <a:off x="6300192" y="2780928"/>
            <a:ext cx="1081720" cy="936104"/>
          </a:xfrm>
          <a:prstGeom prst="rect">
            <a:avLst/>
          </a:prstGeom>
          <a:noFill/>
          <a:ln w="9525">
            <a:noFill/>
            <a:miter lim="800000"/>
            <a:headEnd/>
            <a:tailEnd/>
          </a:ln>
        </p:spPr>
      </p:pic>
      <p:pic>
        <p:nvPicPr>
          <p:cNvPr id="57358" name="Picture 14"/>
          <p:cNvPicPr>
            <a:picLocks noChangeAspect="1" noChangeArrowheads="1"/>
          </p:cNvPicPr>
          <p:nvPr/>
        </p:nvPicPr>
        <p:blipFill>
          <a:blip r:embed="rId4" cstate="print"/>
          <a:srcRect l="48110" t="23540" r="15035" b="15981"/>
          <a:stretch>
            <a:fillRect/>
          </a:stretch>
        </p:blipFill>
        <p:spPr bwMode="auto">
          <a:xfrm>
            <a:off x="6300192" y="260648"/>
            <a:ext cx="1872208" cy="2304256"/>
          </a:xfrm>
          <a:prstGeom prst="rect">
            <a:avLst/>
          </a:prstGeom>
          <a:noFill/>
          <a:ln w="9525">
            <a:noFill/>
            <a:miter lim="800000"/>
            <a:headEnd/>
            <a:tailEnd/>
          </a:ln>
        </p:spPr>
      </p:pic>
      <p:pic>
        <p:nvPicPr>
          <p:cNvPr id="57359" name="Picture 15"/>
          <p:cNvPicPr>
            <a:picLocks noChangeAspect="1" noChangeArrowheads="1"/>
          </p:cNvPicPr>
          <p:nvPr/>
        </p:nvPicPr>
        <p:blipFill>
          <a:blip r:embed="rId5" cstate="print"/>
          <a:srcRect l="6531" t="23540" r="55670" b="18501"/>
          <a:stretch>
            <a:fillRect/>
          </a:stretch>
        </p:blipFill>
        <p:spPr bwMode="auto">
          <a:xfrm>
            <a:off x="6300192" y="3789040"/>
            <a:ext cx="1008112" cy="1159329"/>
          </a:xfrm>
          <a:prstGeom prst="rect">
            <a:avLst/>
          </a:prstGeom>
          <a:noFill/>
          <a:ln w="9525">
            <a:noFill/>
            <a:miter lim="800000"/>
            <a:headEnd/>
            <a:tailEnd/>
          </a:ln>
        </p:spPr>
      </p:pic>
      <p:pic>
        <p:nvPicPr>
          <p:cNvPr id="57360" name="Picture 16"/>
          <p:cNvPicPr>
            <a:picLocks noChangeAspect="1" noChangeArrowheads="1"/>
          </p:cNvPicPr>
          <p:nvPr/>
        </p:nvPicPr>
        <p:blipFill>
          <a:blip r:embed="rId6" cstate="print"/>
          <a:srcRect l="6531" t="36140" r="53780" b="17240"/>
          <a:stretch>
            <a:fillRect/>
          </a:stretch>
        </p:blipFill>
        <p:spPr bwMode="auto">
          <a:xfrm>
            <a:off x="6300192" y="5085184"/>
            <a:ext cx="1338906" cy="1179512"/>
          </a:xfrm>
          <a:prstGeom prst="rect">
            <a:avLst/>
          </a:prstGeom>
          <a:noFill/>
          <a:ln w="9525">
            <a:noFill/>
            <a:miter lim="800000"/>
            <a:headEnd/>
            <a:tailEnd/>
          </a:ln>
        </p:spPr>
      </p:pic>
      <p:cxnSp>
        <p:nvCxnSpPr>
          <p:cNvPr id="13" name="Connecteur droit avec flèche 12"/>
          <p:cNvCxnSpPr/>
          <p:nvPr/>
        </p:nvCxnSpPr>
        <p:spPr>
          <a:xfrm flipV="1">
            <a:off x="467544" y="476672"/>
            <a:ext cx="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67544" y="548680"/>
            <a:ext cx="288032" cy="369332"/>
          </a:xfrm>
          <a:prstGeom prst="rect">
            <a:avLst/>
          </a:prstGeom>
          <a:noFill/>
        </p:spPr>
        <p:txBody>
          <a:bodyPr wrap="square" rtlCol="0">
            <a:spAutoFit/>
          </a:bodyPr>
          <a:lstStyle/>
          <a:p>
            <a:r>
              <a:rPr lang="fr-FR" dirty="0" smtClean="0"/>
              <a:t>N</a:t>
            </a:r>
            <a:endParaRPr lang="fr-FR" dirty="0"/>
          </a:p>
        </p:txBody>
      </p:sp>
      <p:cxnSp>
        <p:nvCxnSpPr>
          <p:cNvPr id="16" name="Connecteur droit 15"/>
          <p:cNvCxnSpPr/>
          <p:nvPr/>
        </p:nvCxnSpPr>
        <p:spPr>
          <a:xfrm>
            <a:off x="323528" y="6453336"/>
            <a:ext cx="504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323528" y="6165304"/>
            <a:ext cx="1224136" cy="307777"/>
          </a:xfrm>
          <a:prstGeom prst="rect">
            <a:avLst/>
          </a:prstGeom>
          <a:noFill/>
        </p:spPr>
        <p:txBody>
          <a:bodyPr wrap="square" rtlCol="0">
            <a:spAutoFit/>
          </a:bodyPr>
          <a:lstStyle/>
          <a:p>
            <a:r>
              <a:rPr lang="fr-FR" sz="1400" dirty="0" smtClean="0"/>
              <a:t>100 km</a:t>
            </a:r>
            <a:endParaRPr lang="fr-FR" sz="1400" dirty="0"/>
          </a:p>
        </p:txBody>
      </p:sp>
      <p:sp>
        <p:nvSpPr>
          <p:cNvPr id="20" name="Ellipse 19"/>
          <p:cNvSpPr/>
          <p:nvPr/>
        </p:nvSpPr>
        <p:spPr>
          <a:xfrm rot="1552135">
            <a:off x="3101495" y="510858"/>
            <a:ext cx="537230" cy="21965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rot="1552135">
            <a:off x="4238884" y="5289166"/>
            <a:ext cx="330023" cy="2401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rot="5400000">
            <a:off x="5040052" y="1808820"/>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26"/>
          <p:cNvSpPr/>
          <p:nvPr/>
        </p:nvSpPr>
        <p:spPr>
          <a:xfrm>
            <a:off x="2339752" y="2955851"/>
            <a:ext cx="1570395" cy="2345357"/>
          </a:xfrm>
          <a:custGeom>
            <a:avLst/>
            <a:gdLst>
              <a:gd name="connsiteX0" fmla="*/ 1157034 w 1367051"/>
              <a:gd name="connsiteY0" fmla="*/ 0 h 2001469"/>
              <a:gd name="connsiteX1" fmla="*/ 1157034 w 1367051"/>
              <a:gd name="connsiteY1" fmla="*/ 0 h 2001469"/>
              <a:gd name="connsiteX2" fmla="*/ 752997 w 1367051"/>
              <a:gd name="connsiteY2" fmla="*/ 21265 h 2001469"/>
              <a:gd name="connsiteX3" fmla="*/ 646671 w 1367051"/>
              <a:gd name="connsiteY3" fmla="*/ 42530 h 2001469"/>
              <a:gd name="connsiteX4" fmla="*/ 582876 w 1367051"/>
              <a:gd name="connsiteY4" fmla="*/ 85061 h 2001469"/>
              <a:gd name="connsiteX5" fmla="*/ 561611 w 1367051"/>
              <a:gd name="connsiteY5" fmla="*/ 148856 h 2001469"/>
              <a:gd name="connsiteX6" fmla="*/ 497816 w 1367051"/>
              <a:gd name="connsiteY6" fmla="*/ 191386 h 2001469"/>
              <a:gd name="connsiteX7" fmla="*/ 455285 w 1367051"/>
              <a:gd name="connsiteY7" fmla="*/ 318977 h 2001469"/>
              <a:gd name="connsiteX8" fmla="*/ 412755 w 1367051"/>
              <a:gd name="connsiteY8" fmla="*/ 382772 h 2001469"/>
              <a:gd name="connsiteX9" fmla="*/ 348960 w 1367051"/>
              <a:gd name="connsiteY9" fmla="*/ 510363 h 2001469"/>
              <a:gd name="connsiteX10" fmla="*/ 285164 w 1367051"/>
              <a:gd name="connsiteY10" fmla="*/ 637954 h 2001469"/>
              <a:gd name="connsiteX11" fmla="*/ 242634 w 1367051"/>
              <a:gd name="connsiteY11" fmla="*/ 765544 h 2001469"/>
              <a:gd name="connsiteX12" fmla="*/ 200104 w 1367051"/>
              <a:gd name="connsiteY12" fmla="*/ 829340 h 2001469"/>
              <a:gd name="connsiteX13" fmla="*/ 136309 w 1367051"/>
              <a:gd name="connsiteY13" fmla="*/ 956930 h 2001469"/>
              <a:gd name="connsiteX14" fmla="*/ 115044 w 1367051"/>
              <a:gd name="connsiteY14" fmla="*/ 1041991 h 2001469"/>
              <a:gd name="connsiteX15" fmla="*/ 72513 w 1367051"/>
              <a:gd name="connsiteY15" fmla="*/ 1084521 h 2001469"/>
              <a:gd name="connsiteX16" fmla="*/ 29983 w 1367051"/>
              <a:gd name="connsiteY16" fmla="*/ 1297172 h 2001469"/>
              <a:gd name="connsiteX17" fmla="*/ 93778 w 1367051"/>
              <a:gd name="connsiteY17" fmla="*/ 1531089 h 2001469"/>
              <a:gd name="connsiteX18" fmla="*/ 136309 w 1367051"/>
              <a:gd name="connsiteY18" fmla="*/ 1616149 h 2001469"/>
              <a:gd name="connsiteX19" fmla="*/ 200104 w 1367051"/>
              <a:gd name="connsiteY19" fmla="*/ 1637414 h 2001469"/>
              <a:gd name="connsiteX20" fmla="*/ 263899 w 1367051"/>
              <a:gd name="connsiteY20" fmla="*/ 1679944 h 2001469"/>
              <a:gd name="connsiteX21" fmla="*/ 306430 w 1367051"/>
              <a:gd name="connsiteY21" fmla="*/ 1743740 h 2001469"/>
              <a:gd name="connsiteX22" fmla="*/ 434020 w 1367051"/>
              <a:gd name="connsiteY22" fmla="*/ 1786270 h 2001469"/>
              <a:gd name="connsiteX23" fmla="*/ 476551 w 1367051"/>
              <a:gd name="connsiteY23" fmla="*/ 1828800 h 2001469"/>
              <a:gd name="connsiteX24" fmla="*/ 604141 w 1367051"/>
              <a:gd name="connsiteY24" fmla="*/ 1871330 h 2001469"/>
              <a:gd name="connsiteX25" fmla="*/ 710467 w 1367051"/>
              <a:gd name="connsiteY25" fmla="*/ 1935126 h 2001469"/>
              <a:gd name="connsiteX26" fmla="*/ 774262 w 1367051"/>
              <a:gd name="connsiteY26" fmla="*/ 1977656 h 2001469"/>
              <a:gd name="connsiteX27" fmla="*/ 923118 w 1367051"/>
              <a:gd name="connsiteY27" fmla="*/ 1998921 h 2001469"/>
              <a:gd name="connsiteX28" fmla="*/ 1199564 w 1367051"/>
              <a:gd name="connsiteY28" fmla="*/ 1977656 h 2001469"/>
              <a:gd name="connsiteX29" fmla="*/ 1242095 w 1367051"/>
              <a:gd name="connsiteY29" fmla="*/ 1913861 h 2001469"/>
              <a:gd name="connsiteX30" fmla="*/ 1263360 w 1367051"/>
              <a:gd name="connsiteY30" fmla="*/ 1850065 h 2001469"/>
              <a:gd name="connsiteX31" fmla="*/ 1327155 w 1367051"/>
              <a:gd name="connsiteY31" fmla="*/ 1722475 h 2001469"/>
              <a:gd name="connsiteX32" fmla="*/ 1327155 w 1367051"/>
              <a:gd name="connsiteY32" fmla="*/ 1190847 h 2001469"/>
              <a:gd name="connsiteX33" fmla="*/ 1305890 w 1367051"/>
              <a:gd name="connsiteY33" fmla="*/ 1127051 h 2001469"/>
              <a:gd name="connsiteX34" fmla="*/ 1263360 w 1367051"/>
              <a:gd name="connsiteY34" fmla="*/ 914400 h 2001469"/>
              <a:gd name="connsiteX35" fmla="*/ 1242095 w 1367051"/>
              <a:gd name="connsiteY35" fmla="*/ 42530 h 2001469"/>
              <a:gd name="connsiteX36" fmla="*/ 1157034 w 1367051"/>
              <a:gd name="connsiteY36" fmla="*/ 0 h 200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67051" h="2001469">
                <a:moveTo>
                  <a:pt x="1157034" y="0"/>
                </a:moveTo>
                <a:lnTo>
                  <a:pt x="1157034" y="0"/>
                </a:lnTo>
                <a:cubicBezTo>
                  <a:pt x="1022355" y="7088"/>
                  <a:pt x="887397" y="10065"/>
                  <a:pt x="752997" y="21265"/>
                </a:cubicBezTo>
                <a:cubicBezTo>
                  <a:pt x="716978" y="24267"/>
                  <a:pt x="680514" y="29839"/>
                  <a:pt x="646671" y="42530"/>
                </a:cubicBezTo>
                <a:cubicBezTo>
                  <a:pt x="622741" y="51504"/>
                  <a:pt x="604141" y="70884"/>
                  <a:pt x="582876" y="85061"/>
                </a:cubicBezTo>
                <a:cubicBezTo>
                  <a:pt x="575788" y="106326"/>
                  <a:pt x="575614" y="131353"/>
                  <a:pt x="561611" y="148856"/>
                </a:cubicBezTo>
                <a:cubicBezTo>
                  <a:pt x="545645" y="168813"/>
                  <a:pt x="511361" y="169713"/>
                  <a:pt x="497816" y="191386"/>
                </a:cubicBezTo>
                <a:cubicBezTo>
                  <a:pt x="474056" y="229403"/>
                  <a:pt x="480153" y="281675"/>
                  <a:pt x="455285" y="318977"/>
                </a:cubicBezTo>
                <a:lnTo>
                  <a:pt x="412755" y="382772"/>
                </a:lnTo>
                <a:cubicBezTo>
                  <a:pt x="359306" y="543122"/>
                  <a:pt x="431405" y="345474"/>
                  <a:pt x="348960" y="510363"/>
                </a:cubicBezTo>
                <a:cubicBezTo>
                  <a:pt x="260920" y="686443"/>
                  <a:pt x="407050" y="455126"/>
                  <a:pt x="285164" y="637954"/>
                </a:cubicBezTo>
                <a:cubicBezTo>
                  <a:pt x="270987" y="680484"/>
                  <a:pt x="267501" y="728243"/>
                  <a:pt x="242634" y="765544"/>
                </a:cubicBezTo>
                <a:cubicBezTo>
                  <a:pt x="228457" y="786809"/>
                  <a:pt x="211534" y="806481"/>
                  <a:pt x="200104" y="829340"/>
                </a:cubicBezTo>
                <a:cubicBezTo>
                  <a:pt x="112066" y="1005418"/>
                  <a:pt x="258191" y="774107"/>
                  <a:pt x="136309" y="956930"/>
                </a:cubicBezTo>
                <a:cubicBezTo>
                  <a:pt x="129221" y="985284"/>
                  <a:pt x="128114" y="1015850"/>
                  <a:pt x="115044" y="1041991"/>
                </a:cubicBezTo>
                <a:cubicBezTo>
                  <a:pt x="106078" y="1059923"/>
                  <a:pt x="81479" y="1066589"/>
                  <a:pt x="72513" y="1084521"/>
                </a:cubicBezTo>
                <a:cubicBezTo>
                  <a:pt x="56652" y="1116242"/>
                  <a:pt x="32653" y="1281154"/>
                  <a:pt x="29983" y="1297172"/>
                </a:cubicBezTo>
                <a:cubicBezTo>
                  <a:pt x="72225" y="1677356"/>
                  <a:pt x="0" y="1390423"/>
                  <a:pt x="93778" y="1531089"/>
                </a:cubicBezTo>
                <a:cubicBezTo>
                  <a:pt x="111362" y="1557465"/>
                  <a:pt x="113894" y="1593734"/>
                  <a:pt x="136309" y="1616149"/>
                </a:cubicBezTo>
                <a:cubicBezTo>
                  <a:pt x="152159" y="1631999"/>
                  <a:pt x="180055" y="1627390"/>
                  <a:pt x="200104" y="1637414"/>
                </a:cubicBezTo>
                <a:cubicBezTo>
                  <a:pt x="222963" y="1648844"/>
                  <a:pt x="242634" y="1665767"/>
                  <a:pt x="263899" y="1679944"/>
                </a:cubicBezTo>
                <a:cubicBezTo>
                  <a:pt x="278076" y="1701209"/>
                  <a:pt x="284757" y="1730194"/>
                  <a:pt x="306430" y="1743740"/>
                </a:cubicBezTo>
                <a:cubicBezTo>
                  <a:pt x="344446" y="1767500"/>
                  <a:pt x="434020" y="1786270"/>
                  <a:pt x="434020" y="1786270"/>
                </a:cubicBezTo>
                <a:cubicBezTo>
                  <a:pt x="448197" y="1800447"/>
                  <a:pt x="458619" y="1819834"/>
                  <a:pt x="476551" y="1828800"/>
                </a:cubicBezTo>
                <a:cubicBezTo>
                  <a:pt x="516649" y="1848849"/>
                  <a:pt x="604141" y="1871330"/>
                  <a:pt x="604141" y="1871330"/>
                </a:cubicBezTo>
                <a:cubicBezTo>
                  <a:pt x="687211" y="1954402"/>
                  <a:pt x="600047" y="1879916"/>
                  <a:pt x="710467" y="1935126"/>
                </a:cubicBezTo>
                <a:cubicBezTo>
                  <a:pt x="733326" y="1946556"/>
                  <a:pt x="749782" y="1970312"/>
                  <a:pt x="774262" y="1977656"/>
                </a:cubicBezTo>
                <a:cubicBezTo>
                  <a:pt x="822271" y="1992059"/>
                  <a:pt x="873499" y="1991833"/>
                  <a:pt x="923118" y="1998921"/>
                </a:cubicBezTo>
                <a:cubicBezTo>
                  <a:pt x="1015267" y="1991833"/>
                  <a:pt x="1110264" y="2001469"/>
                  <a:pt x="1199564" y="1977656"/>
                </a:cubicBezTo>
                <a:cubicBezTo>
                  <a:pt x="1224259" y="1971071"/>
                  <a:pt x="1230665" y="1936720"/>
                  <a:pt x="1242095" y="1913861"/>
                </a:cubicBezTo>
                <a:cubicBezTo>
                  <a:pt x="1252120" y="1893812"/>
                  <a:pt x="1253336" y="1870114"/>
                  <a:pt x="1263360" y="1850065"/>
                </a:cubicBezTo>
                <a:cubicBezTo>
                  <a:pt x="1345807" y="1685170"/>
                  <a:pt x="1273704" y="1882829"/>
                  <a:pt x="1327155" y="1722475"/>
                </a:cubicBezTo>
                <a:cubicBezTo>
                  <a:pt x="1367051" y="1483095"/>
                  <a:pt x="1361760" y="1571500"/>
                  <a:pt x="1327155" y="1190847"/>
                </a:cubicBezTo>
                <a:cubicBezTo>
                  <a:pt x="1325126" y="1168523"/>
                  <a:pt x="1312048" y="1148604"/>
                  <a:pt x="1305890" y="1127051"/>
                </a:cubicBezTo>
                <a:cubicBezTo>
                  <a:pt x="1280512" y="1038226"/>
                  <a:pt x="1280070" y="1014662"/>
                  <a:pt x="1263360" y="914400"/>
                </a:cubicBezTo>
                <a:cubicBezTo>
                  <a:pt x="1228459" y="425789"/>
                  <a:pt x="1242095" y="716179"/>
                  <a:pt x="1242095" y="42530"/>
                </a:cubicBezTo>
                <a:lnTo>
                  <a:pt x="1157034" y="0"/>
                </a:ln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27"/>
          <p:cNvSpPr/>
          <p:nvPr/>
        </p:nvSpPr>
        <p:spPr>
          <a:xfrm>
            <a:off x="4754896" y="1538514"/>
            <a:ext cx="238018" cy="915928"/>
          </a:xfrm>
          <a:custGeom>
            <a:avLst/>
            <a:gdLst>
              <a:gd name="connsiteX0" fmla="*/ 20304 w 238018"/>
              <a:gd name="connsiteY0" fmla="*/ 29029 h 915928"/>
              <a:gd name="connsiteX1" fmla="*/ 20304 w 238018"/>
              <a:gd name="connsiteY1" fmla="*/ 29029 h 915928"/>
              <a:gd name="connsiteX2" fmla="*/ 5790 w 238018"/>
              <a:gd name="connsiteY2" fmla="*/ 348343 h 915928"/>
              <a:gd name="connsiteX3" fmla="*/ 34818 w 238018"/>
              <a:gd name="connsiteY3" fmla="*/ 696686 h 915928"/>
              <a:gd name="connsiteX4" fmla="*/ 63847 w 238018"/>
              <a:gd name="connsiteY4" fmla="*/ 783772 h 915928"/>
              <a:gd name="connsiteX5" fmla="*/ 92875 w 238018"/>
              <a:gd name="connsiteY5" fmla="*/ 827315 h 915928"/>
              <a:gd name="connsiteX6" fmla="*/ 107390 w 238018"/>
              <a:gd name="connsiteY6" fmla="*/ 885372 h 915928"/>
              <a:gd name="connsiteX7" fmla="*/ 194475 w 238018"/>
              <a:gd name="connsiteY7" fmla="*/ 885372 h 915928"/>
              <a:gd name="connsiteX8" fmla="*/ 223504 w 238018"/>
              <a:gd name="connsiteY8" fmla="*/ 609600 h 915928"/>
              <a:gd name="connsiteX9" fmla="*/ 238018 w 238018"/>
              <a:gd name="connsiteY9" fmla="*/ 508000 h 915928"/>
              <a:gd name="connsiteX10" fmla="*/ 223504 w 238018"/>
              <a:gd name="connsiteY10" fmla="*/ 362857 h 915928"/>
              <a:gd name="connsiteX11" fmla="*/ 208990 w 238018"/>
              <a:gd name="connsiteY11" fmla="*/ 145143 h 915928"/>
              <a:gd name="connsiteX12" fmla="*/ 194475 w 238018"/>
              <a:gd name="connsiteY12" fmla="*/ 58057 h 915928"/>
              <a:gd name="connsiteX13" fmla="*/ 179961 w 238018"/>
              <a:gd name="connsiteY13" fmla="*/ 14515 h 915928"/>
              <a:gd name="connsiteX14" fmla="*/ 136418 w 238018"/>
              <a:gd name="connsiteY14" fmla="*/ 0 h 915928"/>
              <a:gd name="connsiteX15" fmla="*/ 20304 w 238018"/>
              <a:gd name="connsiteY15" fmla="*/ 29029 h 91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018" h="915928">
                <a:moveTo>
                  <a:pt x="20304" y="29029"/>
                </a:moveTo>
                <a:lnTo>
                  <a:pt x="20304" y="29029"/>
                </a:lnTo>
                <a:cubicBezTo>
                  <a:pt x="15466" y="135467"/>
                  <a:pt x="5790" y="241795"/>
                  <a:pt x="5790" y="348343"/>
                </a:cubicBezTo>
                <a:cubicBezTo>
                  <a:pt x="5790" y="483763"/>
                  <a:pt x="0" y="580627"/>
                  <a:pt x="34818" y="696686"/>
                </a:cubicBezTo>
                <a:cubicBezTo>
                  <a:pt x="43611" y="725994"/>
                  <a:pt x="46874" y="758312"/>
                  <a:pt x="63847" y="783772"/>
                </a:cubicBezTo>
                <a:lnTo>
                  <a:pt x="92875" y="827315"/>
                </a:lnTo>
                <a:cubicBezTo>
                  <a:pt x="97713" y="846667"/>
                  <a:pt x="94928" y="869795"/>
                  <a:pt x="107390" y="885372"/>
                </a:cubicBezTo>
                <a:cubicBezTo>
                  <a:pt x="131835" y="915928"/>
                  <a:pt x="170030" y="893520"/>
                  <a:pt x="194475" y="885372"/>
                </a:cubicBezTo>
                <a:cubicBezTo>
                  <a:pt x="225228" y="700860"/>
                  <a:pt x="194156" y="903087"/>
                  <a:pt x="223504" y="609600"/>
                </a:cubicBezTo>
                <a:cubicBezTo>
                  <a:pt x="226908" y="575559"/>
                  <a:pt x="233180" y="541867"/>
                  <a:pt x="238018" y="508000"/>
                </a:cubicBezTo>
                <a:cubicBezTo>
                  <a:pt x="233180" y="459619"/>
                  <a:pt x="227381" y="411324"/>
                  <a:pt x="223504" y="362857"/>
                </a:cubicBezTo>
                <a:cubicBezTo>
                  <a:pt x="217704" y="290356"/>
                  <a:pt x="215886" y="217548"/>
                  <a:pt x="208990" y="145143"/>
                </a:cubicBezTo>
                <a:cubicBezTo>
                  <a:pt x="206200" y="115846"/>
                  <a:pt x="200859" y="86785"/>
                  <a:pt x="194475" y="58057"/>
                </a:cubicBezTo>
                <a:cubicBezTo>
                  <a:pt x="191156" y="43122"/>
                  <a:pt x="190779" y="25333"/>
                  <a:pt x="179961" y="14515"/>
                </a:cubicBezTo>
                <a:cubicBezTo>
                  <a:pt x="169143" y="3697"/>
                  <a:pt x="150932" y="4838"/>
                  <a:pt x="136418" y="0"/>
                </a:cubicBezTo>
                <a:cubicBezTo>
                  <a:pt x="982" y="15049"/>
                  <a:pt x="39656" y="24191"/>
                  <a:pt x="20304" y="2902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p:cNvSpPr/>
          <p:nvPr/>
        </p:nvSpPr>
        <p:spPr>
          <a:xfrm>
            <a:off x="4339771" y="2423886"/>
            <a:ext cx="420915" cy="943428"/>
          </a:xfrm>
          <a:custGeom>
            <a:avLst/>
            <a:gdLst>
              <a:gd name="connsiteX0" fmla="*/ 348343 w 420915"/>
              <a:gd name="connsiteY0" fmla="*/ 0 h 943428"/>
              <a:gd name="connsiteX1" fmla="*/ 348343 w 420915"/>
              <a:gd name="connsiteY1" fmla="*/ 0 h 943428"/>
              <a:gd name="connsiteX2" fmla="*/ 290286 w 420915"/>
              <a:gd name="connsiteY2" fmla="*/ 116114 h 943428"/>
              <a:gd name="connsiteX3" fmla="*/ 246743 w 420915"/>
              <a:gd name="connsiteY3" fmla="*/ 145143 h 943428"/>
              <a:gd name="connsiteX4" fmla="*/ 217715 w 420915"/>
              <a:gd name="connsiteY4" fmla="*/ 188685 h 943428"/>
              <a:gd name="connsiteX5" fmla="*/ 145143 w 420915"/>
              <a:gd name="connsiteY5" fmla="*/ 275771 h 943428"/>
              <a:gd name="connsiteX6" fmla="*/ 101600 w 420915"/>
              <a:gd name="connsiteY6" fmla="*/ 406400 h 943428"/>
              <a:gd name="connsiteX7" fmla="*/ 87086 w 420915"/>
              <a:gd name="connsiteY7" fmla="*/ 449943 h 943428"/>
              <a:gd name="connsiteX8" fmla="*/ 29029 w 420915"/>
              <a:gd name="connsiteY8" fmla="*/ 580571 h 943428"/>
              <a:gd name="connsiteX9" fmla="*/ 0 w 420915"/>
              <a:gd name="connsiteY9" fmla="*/ 754743 h 943428"/>
              <a:gd name="connsiteX10" fmla="*/ 14515 w 420915"/>
              <a:gd name="connsiteY10" fmla="*/ 856343 h 943428"/>
              <a:gd name="connsiteX11" fmla="*/ 29029 w 420915"/>
              <a:gd name="connsiteY11" fmla="*/ 899885 h 943428"/>
              <a:gd name="connsiteX12" fmla="*/ 72572 w 420915"/>
              <a:gd name="connsiteY12" fmla="*/ 928914 h 943428"/>
              <a:gd name="connsiteX13" fmla="*/ 116115 w 420915"/>
              <a:gd name="connsiteY13" fmla="*/ 943428 h 943428"/>
              <a:gd name="connsiteX14" fmla="*/ 159658 w 420915"/>
              <a:gd name="connsiteY14" fmla="*/ 928914 h 943428"/>
              <a:gd name="connsiteX15" fmla="*/ 174172 w 420915"/>
              <a:gd name="connsiteY15" fmla="*/ 885371 h 943428"/>
              <a:gd name="connsiteX16" fmla="*/ 203200 w 420915"/>
              <a:gd name="connsiteY16" fmla="*/ 783771 h 943428"/>
              <a:gd name="connsiteX17" fmla="*/ 261258 w 420915"/>
              <a:gd name="connsiteY17" fmla="*/ 696685 h 943428"/>
              <a:gd name="connsiteX18" fmla="*/ 290286 w 420915"/>
              <a:gd name="connsiteY18" fmla="*/ 609600 h 943428"/>
              <a:gd name="connsiteX19" fmla="*/ 304800 w 420915"/>
              <a:gd name="connsiteY19" fmla="*/ 551543 h 943428"/>
              <a:gd name="connsiteX20" fmla="*/ 333829 w 420915"/>
              <a:gd name="connsiteY20" fmla="*/ 464457 h 943428"/>
              <a:gd name="connsiteX21" fmla="*/ 362858 w 420915"/>
              <a:gd name="connsiteY21" fmla="*/ 420914 h 943428"/>
              <a:gd name="connsiteX22" fmla="*/ 391886 w 420915"/>
              <a:gd name="connsiteY22" fmla="*/ 304800 h 943428"/>
              <a:gd name="connsiteX23" fmla="*/ 420915 w 420915"/>
              <a:gd name="connsiteY23" fmla="*/ 203200 h 943428"/>
              <a:gd name="connsiteX24" fmla="*/ 348343 w 420915"/>
              <a:gd name="connsiteY24" fmla="*/ 0 h 94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0915" h="943428">
                <a:moveTo>
                  <a:pt x="348343" y="0"/>
                </a:moveTo>
                <a:lnTo>
                  <a:pt x="348343" y="0"/>
                </a:lnTo>
                <a:cubicBezTo>
                  <a:pt x="328991" y="38705"/>
                  <a:pt x="315101" y="80663"/>
                  <a:pt x="290286" y="116114"/>
                </a:cubicBezTo>
                <a:cubicBezTo>
                  <a:pt x="280282" y="130405"/>
                  <a:pt x="259078" y="132808"/>
                  <a:pt x="246743" y="145143"/>
                </a:cubicBezTo>
                <a:cubicBezTo>
                  <a:pt x="234408" y="157478"/>
                  <a:pt x="228882" y="175284"/>
                  <a:pt x="217715" y="188685"/>
                </a:cubicBezTo>
                <a:cubicBezTo>
                  <a:pt x="124584" y="300442"/>
                  <a:pt x="217217" y="167661"/>
                  <a:pt x="145143" y="275771"/>
                </a:cubicBezTo>
                <a:lnTo>
                  <a:pt x="101600" y="406400"/>
                </a:lnTo>
                <a:cubicBezTo>
                  <a:pt x="96762" y="420914"/>
                  <a:pt x="95573" y="437213"/>
                  <a:pt x="87086" y="449943"/>
                </a:cubicBezTo>
                <a:cubicBezTo>
                  <a:pt x="54214" y="499251"/>
                  <a:pt x="40544" y="511482"/>
                  <a:pt x="29029" y="580571"/>
                </a:cubicBezTo>
                <a:lnTo>
                  <a:pt x="0" y="754743"/>
                </a:lnTo>
                <a:cubicBezTo>
                  <a:pt x="4838" y="788610"/>
                  <a:pt x="7806" y="822797"/>
                  <a:pt x="14515" y="856343"/>
                </a:cubicBezTo>
                <a:cubicBezTo>
                  <a:pt x="17515" y="871345"/>
                  <a:pt x="19472" y="887938"/>
                  <a:pt x="29029" y="899885"/>
                </a:cubicBezTo>
                <a:cubicBezTo>
                  <a:pt x="39926" y="913507"/>
                  <a:pt x="56970" y="921113"/>
                  <a:pt x="72572" y="928914"/>
                </a:cubicBezTo>
                <a:cubicBezTo>
                  <a:pt x="86256" y="935756"/>
                  <a:pt x="101601" y="938590"/>
                  <a:pt x="116115" y="943428"/>
                </a:cubicBezTo>
                <a:cubicBezTo>
                  <a:pt x="130629" y="938590"/>
                  <a:pt x="148840" y="939732"/>
                  <a:pt x="159658" y="928914"/>
                </a:cubicBezTo>
                <a:cubicBezTo>
                  <a:pt x="170476" y="918096"/>
                  <a:pt x="169969" y="900082"/>
                  <a:pt x="174172" y="885371"/>
                </a:cubicBezTo>
                <a:cubicBezTo>
                  <a:pt x="178593" y="869899"/>
                  <a:pt x="192965" y="802193"/>
                  <a:pt x="203200" y="783771"/>
                </a:cubicBezTo>
                <a:cubicBezTo>
                  <a:pt x="220143" y="753273"/>
                  <a:pt x="261258" y="696685"/>
                  <a:pt x="261258" y="696685"/>
                </a:cubicBezTo>
                <a:cubicBezTo>
                  <a:pt x="270934" y="667657"/>
                  <a:pt x="282865" y="639285"/>
                  <a:pt x="290286" y="609600"/>
                </a:cubicBezTo>
                <a:cubicBezTo>
                  <a:pt x="295124" y="590248"/>
                  <a:pt x="299068" y="570650"/>
                  <a:pt x="304800" y="551543"/>
                </a:cubicBezTo>
                <a:cubicBezTo>
                  <a:pt x="313593" y="522235"/>
                  <a:pt x="316856" y="489917"/>
                  <a:pt x="333829" y="464457"/>
                </a:cubicBezTo>
                <a:lnTo>
                  <a:pt x="362858" y="420914"/>
                </a:lnTo>
                <a:cubicBezTo>
                  <a:pt x="388794" y="343105"/>
                  <a:pt x="368533" y="409888"/>
                  <a:pt x="391886" y="304800"/>
                </a:cubicBezTo>
                <a:cubicBezTo>
                  <a:pt x="404037" y="250122"/>
                  <a:pt x="404750" y="251692"/>
                  <a:pt x="420915" y="203200"/>
                </a:cubicBezTo>
                <a:cubicBezTo>
                  <a:pt x="405264" y="15391"/>
                  <a:pt x="360438" y="33867"/>
                  <a:pt x="348343" y="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30"/>
          <p:cNvSpPr/>
          <p:nvPr/>
        </p:nvSpPr>
        <p:spPr>
          <a:xfrm>
            <a:off x="4247796" y="3409385"/>
            <a:ext cx="1014178" cy="1953190"/>
          </a:xfrm>
          <a:custGeom>
            <a:avLst/>
            <a:gdLst>
              <a:gd name="connsiteX0" fmla="*/ 238479 w 1014178"/>
              <a:gd name="connsiteY0" fmla="*/ 29140 h 1953190"/>
              <a:gd name="connsiteX1" fmla="*/ 238479 w 1014178"/>
              <a:gd name="connsiteY1" fmla="*/ 29140 h 1953190"/>
              <a:gd name="connsiteX2" fmla="*/ 200379 w 1014178"/>
              <a:gd name="connsiteY2" fmla="*/ 105340 h 1953190"/>
              <a:gd name="connsiteX3" fmla="*/ 171804 w 1014178"/>
              <a:gd name="connsiteY3" fmla="*/ 162490 h 1953190"/>
              <a:gd name="connsiteX4" fmla="*/ 143229 w 1014178"/>
              <a:gd name="connsiteY4" fmla="*/ 267265 h 1953190"/>
              <a:gd name="connsiteX5" fmla="*/ 114654 w 1014178"/>
              <a:gd name="connsiteY5" fmla="*/ 324415 h 1953190"/>
              <a:gd name="connsiteX6" fmla="*/ 105129 w 1014178"/>
              <a:gd name="connsiteY6" fmla="*/ 457765 h 1953190"/>
              <a:gd name="connsiteX7" fmla="*/ 76554 w 1014178"/>
              <a:gd name="connsiteY7" fmla="*/ 562540 h 1953190"/>
              <a:gd name="connsiteX8" fmla="*/ 67029 w 1014178"/>
              <a:gd name="connsiteY8" fmla="*/ 591115 h 1953190"/>
              <a:gd name="connsiteX9" fmla="*/ 38454 w 1014178"/>
              <a:gd name="connsiteY9" fmla="*/ 676840 h 1953190"/>
              <a:gd name="connsiteX10" fmla="*/ 28929 w 1014178"/>
              <a:gd name="connsiteY10" fmla="*/ 705415 h 1953190"/>
              <a:gd name="connsiteX11" fmla="*/ 19404 w 1014178"/>
              <a:gd name="connsiteY11" fmla="*/ 733990 h 1953190"/>
              <a:gd name="connsiteX12" fmla="*/ 19404 w 1014178"/>
              <a:gd name="connsiteY12" fmla="*/ 1229290 h 1953190"/>
              <a:gd name="connsiteX13" fmla="*/ 38454 w 1014178"/>
              <a:gd name="connsiteY13" fmla="*/ 1286440 h 1953190"/>
              <a:gd name="connsiteX14" fmla="*/ 47979 w 1014178"/>
              <a:gd name="connsiteY14" fmla="*/ 1372165 h 1953190"/>
              <a:gd name="connsiteX15" fmla="*/ 57504 w 1014178"/>
              <a:gd name="connsiteY15" fmla="*/ 1410265 h 1953190"/>
              <a:gd name="connsiteX16" fmla="*/ 67029 w 1014178"/>
              <a:gd name="connsiteY16" fmla="*/ 1476940 h 1953190"/>
              <a:gd name="connsiteX17" fmla="*/ 95604 w 1014178"/>
              <a:gd name="connsiteY17" fmla="*/ 1610290 h 1953190"/>
              <a:gd name="connsiteX18" fmla="*/ 114654 w 1014178"/>
              <a:gd name="connsiteY18" fmla="*/ 1638865 h 1953190"/>
              <a:gd name="connsiteX19" fmla="*/ 152754 w 1014178"/>
              <a:gd name="connsiteY19" fmla="*/ 1696015 h 1953190"/>
              <a:gd name="connsiteX20" fmla="*/ 190854 w 1014178"/>
              <a:gd name="connsiteY20" fmla="*/ 1743640 h 1953190"/>
              <a:gd name="connsiteX21" fmla="*/ 228954 w 1014178"/>
              <a:gd name="connsiteY21" fmla="*/ 1781740 h 1953190"/>
              <a:gd name="connsiteX22" fmla="*/ 267054 w 1014178"/>
              <a:gd name="connsiteY22" fmla="*/ 1819840 h 1953190"/>
              <a:gd name="connsiteX23" fmla="*/ 286104 w 1014178"/>
              <a:gd name="connsiteY23" fmla="*/ 1848415 h 1953190"/>
              <a:gd name="connsiteX24" fmla="*/ 343254 w 1014178"/>
              <a:gd name="connsiteY24" fmla="*/ 1886515 h 1953190"/>
              <a:gd name="connsiteX25" fmla="*/ 371829 w 1014178"/>
              <a:gd name="connsiteY25" fmla="*/ 1905565 h 1953190"/>
              <a:gd name="connsiteX26" fmla="*/ 400404 w 1014178"/>
              <a:gd name="connsiteY26" fmla="*/ 1915090 h 1953190"/>
              <a:gd name="connsiteX27" fmla="*/ 428979 w 1014178"/>
              <a:gd name="connsiteY27" fmla="*/ 1934140 h 1953190"/>
              <a:gd name="connsiteX28" fmla="*/ 486129 w 1014178"/>
              <a:gd name="connsiteY28" fmla="*/ 1953190 h 1953190"/>
              <a:gd name="connsiteX29" fmla="*/ 571854 w 1014178"/>
              <a:gd name="connsiteY29" fmla="*/ 1943665 h 1953190"/>
              <a:gd name="connsiteX30" fmla="*/ 619479 w 1014178"/>
              <a:gd name="connsiteY30" fmla="*/ 1896040 h 1953190"/>
              <a:gd name="connsiteX31" fmla="*/ 648054 w 1014178"/>
              <a:gd name="connsiteY31" fmla="*/ 1886515 h 1953190"/>
              <a:gd name="connsiteX32" fmla="*/ 695679 w 1014178"/>
              <a:gd name="connsiteY32" fmla="*/ 1838890 h 1953190"/>
              <a:gd name="connsiteX33" fmla="*/ 743304 w 1014178"/>
              <a:gd name="connsiteY33" fmla="*/ 1791265 h 1953190"/>
              <a:gd name="connsiteX34" fmla="*/ 762354 w 1014178"/>
              <a:gd name="connsiteY34" fmla="*/ 1762690 h 1953190"/>
              <a:gd name="connsiteX35" fmla="*/ 790929 w 1014178"/>
              <a:gd name="connsiteY35" fmla="*/ 1753165 h 1953190"/>
              <a:gd name="connsiteX36" fmla="*/ 800454 w 1014178"/>
              <a:gd name="connsiteY36" fmla="*/ 1724590 h 1953190"/>
              <a:gd name="connsiteX37" fmla="*/ 829029 w 1014178"/>
              <a:gd name="connsiteY37" fmla="*/ 1696015 h 1953190"/>
              <a:gd name="connsiteX38" fmla="*/ 895704 w 1014178"/>
              <a:gd name="connsiteY38" fmla="*/ 1619815 h 1953190"/>
              <a:gd name="connsiteX39" fmla="*/ 952854 w 1014178"/>
              <a:gd name="connsiteY39" fmla="*/ 1534090 h 1953190"/>
              <a:gd name="connsiteX40" fmla="*/ 971904 w 1014178"/>
              <a:gd name="connsiteY40" fmla="*/ 1505515 h 1953190"/>
              <a:gd name="connsiteX41" fmla="*/ 990954 w 1014178"/>
              <a:gd name="connsiteY41" fmla="*/ 1476940 h 1953190"/>
              <a:gd name="connsiteX42" fmla="*/ 1000479 w 1014178"/>
              <a:gd name="connsiteY42" fmla="*/ 1448365 h 1953190"/>
              <a:gd name="connsiteX43" fmla="*/ 895704 w 1014178"/>
              <a:gd name="connsiteY43" fmla="*/ 1429315 h 1953190"/>
              <a:gd name="connsiteX44" fmla="*/ 867129 w 1014178"/>
              <a:gd name="connsiteY44" fmla="*/ 1419790 h 1953190"/>
              <a:gd name="connsiteX45" fmla="*/ 771879 w 1014178"/>
              <a:gd name="connsiteY45" fmla="*/ 1391215 h 1953190"/>
              <a:gd name="connsiteX46" fmla="*/ 743304 w 1014178"/>
              <a:gd name="connsiteY46" fmla="*/ 1381690 h 1953190"/>
              <a:gd name="connsiteX47" fmla="*/ 714729 w 1014178"/>
              <a:gd name="connsiteY47" fmla="*/ 1362640 h 1953190"/>
              <a:gd name="connsiteX48" fmla="*/ 705204 w 1014178"/>
              <a:gd name="connsiteY48" fmla="*/ 1334065 h 1953190"/>
              <a:gd name="connsiteX49" fmla="*/ 667104 w 1014178"/>
              <a:gd name="connsiteY49" fmla="*/ 1276915 h 1953190"/>
              <a:gd name="connsiteX50" fmla="*/ 648054 w 1014178"/>
              <a:gd name="connsiteY50" fmla="*/ 1219765 h 1953190"/>
              <a:gd name="connsiteX51" fmla="*/ 638529 w 1014178"/>
              <a:gd name="connsiteY51" fmla="*/ 1191190 h 1953190"/>
              <a:gd name="connsiteX52" fmla="*/ 657579 w 1014178"/>
              <a:gd name="connsiteY52" fmla="*/ 1114990 h 1953190"/>
              <a:gd name="connsiteX53" fmla="*/ 705204 w 1014178"/>
              <a:gd name="connsiteY53" fmla="*/ 1029265 h 1953190"/>
              <a:gd name="connsiteX54" fmla="*/ 695679 w 1014178"/>
              <a:gd name="connsiteY54" fmla="*/ 981640 h 1953190"/>
              <a:gd name="connsiteX55" fmla="*/ 638529 w 1014178"/>
              <a:gd name="connsiteY55" fmla="*/ 953065 h 1953190"/>
              <a:gd name="connsiteX56" fmla="*/ 619479 w 1014178"/>
              <a:gd name="connsiteY56" fmla="*/ 895915 h 1953190"/>
              <a:gd name="connsiteX57" fmla="*/ 581379 w 1014178"/>
              <a:gd name="connsiteY57" fmla="*/ 810190 h 1953190"/>
              <a:gd name="connsiteX58" fmla="*/ 571854 w 1014178"/>
              <a:gd name="connsiteY58" fmla="*/ 781615 h 1953190"/>
              <a:gd name="connsiteX59" fmla="*/ 562329 w 1014178"/>
              <a:gd name="connsiteY59" fmla="*/ 753040 h 1953190"/>
              <a:gd name="connsiteX60" fmla="*/ 705204 w 1014178"/>
              <a:gd name="connsiteY60" fmla="*/ 686365 h 1953190"/>
              <a:gd name="connsiteX61" fmla="*/ 743304 w 1014178"/>
              <a:gd name="connsiteY61" fmla="*/ 676840 h 1953190"/>
              <a:gd name="connsiteX62" fmla="*/ 762354 w 1014178"/>
              <a:gd name="connsiteY62" fmla="*/ 648265 h 1953190"/>
              <a:gd name="connsiteX63" fmla="*/ 733779 w 1014178"/>
              <a:gd name="connsiteY63" fmla="*/ 514915 h 1953190"/>
              <a:gd name="connsiteX64" fmla="*/ 705204 w 1014178"/>
              <a:gd name="connsiteY64" fmla="*/ 495865 h 1953190"/>
              <a:gd name="connsiteX65" fmla="*/ 667104 w 1014178"/>
              <a:gd name="connsiteY65" fmla="*/ 438715 h 1953190"/>
              <a:gd name="connsiteX66" fmla="*/ 657579 w 1014178"/>
              <a:gd name="connsiteY66" fmla="*/ 400615 h 1953190"/>
              <a:gd name="connsiteX67" fmla="*/ 638529 w 1014178"/>
              <a:gd name="connsiteY67" fmla="*/ 372040 h 1953190"/>
              <a:gd name="connsiteX68" fmla="*/ 619479 w 1014178"/>
              <a:gd name="connsiteY68" fmla="*/ 314890 h 1953190"/>
              <a:gd name="connsiteX69" fmla="*/ 609954 w 1014178"/>
              <a:gd name="connsiteY69" fmla="*/ 286315 h 1953190"/>
              <a:gd name="connsiteX70" fmla="*/ 619479 w 1014178"/>
              <a:gd name="connsiteY70" fmla="*/ 38665 h 1953190"/>
              <a:gd name="connsiteX71" fmla="*/ 581379 w 1014178"/>
              <a:gd name="connsiteY71" fmla="*/ 565 h 1953190"/>
              <a:gd name="connsiteX72" fmla="*/ 486129 w 1014178"/>
              <a:gd name="connsiteY72" fmla="*/ 10090 h 1953190"/>
              <a:gd name="connsiteX73" fmla="*/ 467079 w 1014178"/>
              <a:gd name="connsiteY73" fmla="*/ 38665 h 1953190"/>
              <a:gd name="connsiteX74" fmla="*/ 438504 w 1014178"/>
              <a:gd name="connsiteY74" fmla="*/ 95815 h 1953190"/>
              <a:gd name="connsiteX75" fmla="*/ 295629 w 1014178"/>
              <a:gd name="connsiteY75" fmla="*/ 162490 h 1953190"/>
              <a:gd name="connsiteX76" fmla="*/ 219429 w 1014178"/>
              <a:gd name="connsiteY76" fmla="*/ 152965 h 1953190"/>
              <a:gd name="connsiteX77" fmla="*/ 209904 w 1014178"/>
              <a:gd name="connsiteY77" fmla="*/ 124390 h 1953190"/>
              <a:gd name="connsiteX78" fmla="*/ 238479 w 1014178"/>
              <a:gd name="connsiteY78" fmla="*/ 29140 h 195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14178" h="1953190">
                <a:moveTo>
                  <a:pt x="238479" y="29140"/>
                </a:moveTo>
                <a:lnTo>
                  <a:pt x="238479" y="29140"/>
                </a:lnTo>
                <a:cubicBezTo>
                  <a:pt x="225779" y="54540"/>
                  <a:pt x="212130" y="79487"/>
                  <a:pt x="200379" y="105340"/>
                </a:cubicBezTo>
                <a:cubicBezTo>
                  <a:pt x="172211" y="167310"/>
                  <a:pt x="213552" y="99868"/>
                  <a:pt x="171804" y="162490"/>
                </a:cubicBezTo>
                <a:cubicBezTo>
                  <a:pt x="166692" y="188050"/>
                  <a:pt x="157040" y="246548"/>
                  <a:pt x="143229" y="267265"/>
                </a:cubicBezTo>
                <a:cubicBezTo>
                  <a:pt x="118610" y="304194"/>
                  <a:pt x="127799" y="284980"/>
                  <a:pt x="114654" y="324415"/>
                </a:cubicBezTo>
                <a:cubicBezTo>
                  <a:pt x="111479" y="368865"/>
                  <a:pt x="109794" y="413447"/>
                  <a:pt x="105129" y="457765"/>
                </a:cubicBezTo>
                <a:cubicBezTo>
                  <a:pt x="100987" y="497119"/>
                  <a:pt x="89163" y="524714"/>
                  <a:pt x="76554" y="562540"/>
                </a:cubicBezTo>
                <a:lnTo>
                  <a:pt x="67029" y="591115"/>
                </a:lnTo>
                <a:lnTo>
                  <a:pt x="38454" y="676840"/>
                </a:lnTo>
                <a:lnTo>
                  <a:pt x="28929" y="705415"/>
                </a:lnTo>
                <a:lnTo>
                  <a:pt x="19404" y="733990"/>
                </a:lnTo>
                <a:cubicBezTo>
                  <a:pt x="4495" y="942716"/>
                  <a:pt x="0" y="944692"/>
                  <a:pt x="19404" y="1229290"/>
                </a:cubicBezTo>
                <a:cubicBezTo>
                  <a:pt x="20770" y="1249324"/>
                  <a:pt x="38454" y="1286440"/>
                  <a:pt x="38454" y="1286440"/>
                </a:cubicBezTo>
                <a:cubicBezTo>
                  <a:pt x="41629" y="1315015"/>
                  <a:pt x="43607" y="1343748"/>
                  <a:pt x="47979" y="1372165"/>
                </a:cubicBezTo>
                <a:cubicBezTo>
                  <a:pt x="49970" y="1385104"/>
                  <a:pt x="55162" y="1397385"/>
                  <a:pt x="57504" y="1410265"/>
                </a:cubicBezTo>
                <a:cubicBezTo>
                  <a:pt x="61520" y="1432354"/>
                  <a:pt x="64062" y="1454686"/>
                  <a:pt x="67029" y="1476940"/>
                </a:cubicBezTo>
                <a:cubicBezTo>
                  <a:pt x="71395" y="1509687"/>
                  <a:pt x="74460" y="1578574"/>
                  <a:pt x="95604" y="1610290"/>
                </a:cubicBezTo>
                <a:cubicBezTo>
                  <a:pt x="101954" y="1619815"/>
                  <a:pt x="109534" y="1628626"/>
                  <a:pt x="114654" y="1638865"/>
                </a:cubicBezTo>
                <a:cubicBezTo>
                  <a:pt x="142223" y="1694004"/>
                  <a:pt x="98585" y="1641846"/>
                  <a:pt x="152754" y="1696015"/>
                </a:cubicBezTo>
                <a:cubicBezTo>
                  <a:pt x="176695" y="1767839"/>
                  <a:pt x="141615" y="1682092"/>
                  <a:pt x="190854" y="1743640"/>
                </a:cubicBezTo>
                <a:cubicBezTo>
                  <a:pt x="227799" y="1789822"/>
                  <a:pt x="166609" y="1760958"/>
                  <a:pt x="228954" y="1781740"/>
                </a:cubicBezTo>
                <a:cubicBezTo>
                  <a:pt x="249736" y="1844085"/>
                  <a:pt x="220872" y="1782895"/>
                  <a:pt x="267054" y="1819840"/>
                </a:cubicBezTo>
                <a:cubicBezTo>
                  <a:pt x="275993" y="1826991"/>
                  <a:pt x="277489" y="1840877"/>
                  <a:pt x="286104" y="1848415"/>
                </a:cubicBezTo>
                <a:cubicBezTo>
                  <a:pt x="303334" y="1863492"/>
                  <a:pt x="324204" y="1873815"/>
                  <a:pt x="343254" y="1886515"/>
                </a:cubicBezTo>
                <a:cubicBezTo>
                  <a:pt x="352779" y="1892865"/>
                  <a:pt x="360969" y="1901945"/>
                  <a:pt x="371829" y="1905565"/>
                </a:cubicBezTo>
                <a:cubicBezTo>
                  <a:pt x="381354" y="1908740"/>
                  <a:pt x="391424" y="1910600"/>
                  <a:pt x="400404" y="1915090"/>
                </a:cubicBezTo>
                <a:cubicBezTo>
                  <a:pt x="410643" y="1920210"/>
                  <a:pt x="418518" y="1929491"/>
                  <a:pt x="428979" y="1934140"/>
                </a:cubicBezTo>
                <a:cubicBezTo>
                  <a:pt x="447329" y="1942295"/>
                  <a:pt x="486129" y="1953190"/>
                  <a:pt x="486129" y="1953190"/>
                </a:cubicBezTo>
                <a:cubicBezTo>
                  <a:pt x="514704" y="1950015"/>
                  <a:pt x="543962" y="1950638"/>
                  <a:pt x="571854" y="1943665"/>
                </a:cubicBezTo>
                <a:cubicBezTo>
                  <a:pt x="613418" y="1933274"/>
                  <a:pt x="590615" y="1919131"/>
                  <a:pt x="619479" y="1896040"/>
                </a:cubicBezTo>
                <a:cubicBezTo>
                  <a:pt x="627319" y="1889768"/>
                  <a:pt x="638529" y="1889690"/>
                  <a:pt x="648054" y="1886515"/>
                </a:cubicBezTo>
                <a:cubicBezTo>
                  <a:pt x="698854" y="1810315"/>
                  <a:pt x="632179" y="1902390"/>
                  <a:pt x="695679" y="1838890"/>
                </a:cubicBezTo>
                <a:cubicBezTo>
                  <a:pt x="759179" y="1775390"/>
                  <a:pt x="667104" y="1842065"/>
                  <a:pt x="743304" y="1791265"/>
                </a:cubicBezTo>
                <a:cubicBezTo>
                  <a:pt x="749654" y="1781740"/>
                  <a:pt x="753415" y="1769841"/>
                  <a:pt x="762354" y="1762690"/>
                </a:cubicBezTo>
                <a:cubicBezTo>
                  <a:pt x="770194" y="1756418"/>
                  <a:pt x="783829" y="1760265"/>
                  <a:pt x="790929" y="1753165"/>
                </a:cubicBezTo>
                <a:cubicBezTo>
                  <a:pt x="798029" y="1746065"/>
                  <a:pt x="794885" y="1732944"/>
                  <a:pt x="800454" y="1724590"/>
                </a:cubicBezTo>
                <a:cubicBezTo>
                  <a:pt x="807926" y="1713382"/>
                  <a:pt x="820759" y="1706648"/>
                  <a:pt x="829029" y="1696015"/>
                </a:cubicBezTo>
                <a:cubicBezTo>
                  <a:pt x="888866" y="1619082"/>
                  <a:pt x="840386" y="1656694"/>
                  <a:pt x="895704" y="1619815"/>
                </a:cubicBezTo>
                <a:lnTo>
                  <a:pt x="952854" y="1534090"/>
                </a:lnTo>
                <a:lnTo>
                  <a:pt x="971904" y="1505515"/>
                </a:lnTo>
                <a:cubicBezTo>
                  <a:pt x="978254" y="1495990"/>
                  <a:pt x="987334" y="1487800"/>
                  <a:pt x="990954" y="1476940"/>
                </a:cubicBezTo>
                <a:lnTo>
                  <a:pt x="1000479" y="1448365"/>
                </a:lnTo>
                <a:cubicBezTo>
                  <a:pt x="934946" y="1426521"/>
                  <a:pt x="1014178" y="1450856"/>
                  <a:pt x="895704" y="1429315"/>
                </a:cubicBezTo>
                <a:cubicBezTo>
                  <a:pt x="885826" y="1427519"/>
                  <a:pt x="876783" y="1422548"/>
                  <a:pt x="867129" y="1419790"/>
                </a:cubicBezTo>
                <a:cubicBezTo>
                  <a:pt x="766362" y="1391000"/>
                  <a:pt x="907692" y="1436486"/>
                  <a:pt x="771879" y="1391215"/>
                </a:cubicBezTo>
                <a:cubicBezTo>
                  <a:pt x="762354" y="1388040"/>
                  <a:pt x="751658" y="1387259"/>
                  <a:pt x="743304" y="1381690"/>
                </a:cubicBezTo>
                <a:lnTo>
                  <a:pt x="714729" y="1362640"/>
                </a:lnTo>
                <a:cubicBezTo>
                  <a:pt x="711554" y="1353115"/>
                  <a:pt x="710080" y="1342842"/>
                  <a:pt x="705204" y="1334065"/>
                </a:cubicBezTo>
                <a:cubicBezTo>
                  <a:pt x="694085" y="1314051"/>
                  <a:pt x="674344" y="1298635"/>
                  <a:pt x="667104" y="1276915"/>
                </a:cubicBezTo>
                <a:lnTo>
                  <a:pt x="648054" y="1219765"/>
                </a:lnTo>
                <a:lnTo>
                  <a:pt x="638529" y="1191190"/>
                </a:lnTo>
                <a:cubicBezTo>
                  <a:pt x="641168" y="1177995"/>
                  <a:pt x="648426" y="1131465"/>
                  <a:pt x="657579" y="1114990"/>
                </a:cubicBezTo>
                <a:cubicBezTo>
                  <a:pt x="712166" y="1016734"/>
                  <a:pt x="683651" y="1093923"/>
                  <a:pt x="705204" y="1029265"/>
                </a:cubicBezTo>
                <a:cubicBezTo>
                  <a:pt x="702029" y="1013390"/>
                  <a:pt x="703711" y="995696"/>
                  <a:pt x="695679" y="981640"/>
                </a:cubicBezTo>
                <a:cubicBezTo>
                  <a:pt x="686990" y="966434"/>
                  <a:pt x="653196" y="957954"/>
                  <a:pt x="638529" y="953065"/>
                </a:cubicBezTo>
                <a:cubicBezTo>
                  <a:pt x="632179" y="934015"/>
                  <a:pt x="630618" y="912623"/>
                  <a:pt x="619479" y="895915"/>
                </a:cubicBezTo>
                <a:cubicBezTo>
                  <a:pt x="589290" y="850632"/>
                  <a:pt x="604049" y="878200"/>
                  <a:pt x="581379" y="810190"/>
                </a:cubicBezTo>
                <a:lnTo>
                  <a:pt x="571854" y="781615"/>
                </a:lnTo>
                <a:lnTo>
                  <a:pt x="562329" y="753040"/>
                </a:lnTo>
                <a:cubicBezTo>
                  <a:pt x="594470" y="656617"/>
                  <a:pt x="561358" y="697430"/>
                  <a:pt x="705204" y="686365"/>
                </a:cubicBezTo>
                <a:cubicBezTo>
                  <a:pt x="717904" y="683190"/>
                  <a:pt x="732412" y="684102"/>
                  <a:pt x="743304" y="676840"/>
                </a:cubicBezTo>
                <a:cubicBezTo>
                  <a:pt x="752829" y="670490"/>
                  <a:pt x="761538" y="659684"/>
                  <a:pt x="762354" y="648265"/>
                </a:cubicBezTo>
                <a:cubicBezTo>
                  <a:pt x="765463" y="604735"/>
                  <a:pt x="767819" y="548955"/>
                  <a:pt x="733779" y="514915"/>
                </a:cubicBezTo>
                <a:cubicBezTo>
                  <a:pt x="725684" y="506820"/>
                  <a:pt x="714729" y="502215"/>
                  <a:pt x="705204" y="495865"/>
                </a:cubicBezTo>
                <a:cubicBezTo>
                  <a:pt x="675465" y="406648"/>
                  <a:pt x="724183" y="538604"/>
                  <a:pt x="667104" y="438715"/>
                </a:cubicBezTo>
                <a:cubicBezTo>
                  <a:pt x="660609" y="427349"/>
                  <a:pt x="662736" y="412647"/>
                  <a:pt x="657579" y="400615"/>
                </a:cubicBezTo>
                <a:cubicBezTo>
                  <a:pt x="653070" y="390093"/>
                  <a:pt x="643178" y="382501"/>
                  <a:pt x="638529" y="372040"/>
                </a:cubicBezTo>
                <a:cubicBezTo>
                  <a:pt x="630374" y="353690"/>
                  <a:pt x="625829" y="333940"/>
                  <a:pt x="619479" y="314890"/>
                </a:cubicBezTo>
                <a:lnTo>
                  <a:pt x="609954" y="286315"/>
                </a:lnTo>
                <a:cubicBezTo>
                  <a:pt x="647160" y="174696"/>
                  <a:pt x="636178" y="230706"/>
                  <a:pt x="619479" y="38665"/>
                </a:cubicBezTo>
                <a:cubicBezTo>
                  <a:pt x="616446" y="3787"/>
                  <a:pt x="609812" y="10043"/>
                  <a:pt x="581379" y="565"/>
                </a:cubicBezTo>
                <a:cubicBezTo>
                  <a:pt x="549629" y="3740"/>
                  <a:pt x="516400" y="0"/>
                  <a:pt x="486129" y="10090"/>
                </a:cubicBezTo>
                <a:cubicBezTo>
                  <a:pt x="475269" y="13710"/>
                  <a:pt x="472199" y="28426"/>
                  <a:pt x="467079" y="38665"/>
                </a:cubicBezTo>
                <a:cubicBezTo>
                  <a:pt x="448165" y="76493"/>
                  <a:pt x="469701" y="60718"/>
                  <a:pt x="438504" y="95815"/>
                </a:cubicBezTo>
                <a:cubicBezTo>
                  <a:pt x="370576" y="172234"/>
                  <a:pt x="397936" y="151123"/>
                  <a:pt x="295629" y="162490"/>
                </a:cubicBezTo>
                <a:cubicBezTo>
                  <a:pt x="270229" y="159315"/>
                  <a:pt x="242820" y="163361"/>
                  <a:pt x="219429" y="152965"/>
                </a:cubicBezTo>
                <a:cubicBezTo>
                  <a:pt x="210254" y="148887"/>
                  <a:pt x="208795" y="134369"/>
                  <a:pt x="209904" y="124390"/>
                </a:cubicBezTo>
                <a:cubicBezTo>
                  <a:pt x="216589" y="64228"/>
                  <a:pt x="233717" y="45015"/>
                  <a:pt x="238479" y="2914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1"/>
          <p:cNvSpPr/>
          <p:nvPr/>
        </p:nvSpPr>
        <p:spPr>
          <a:xfrm>
            <a:off x="1474162" y="5245100"/>
            <a:ext cx="1928749" cy="769839"/>
          </a:xfrm>
          <a:custGeom>
            <a:avLst/>
            <a:gdLst>
              <a:gd name="connsiteX0" fmla="*/ 30788 w 1928749"/>
              <a:gd name="connsiteY0" fmla="*/ 0 h 769839"/>
              <a:gd name="connsiteX1" fmla="*/ 30788 w 1928749"/>
              <a:gd name="connsiteY1" fmla="*/ 0 h 769839"/>
              <a:gd name="connsiteX2" fmla="*/ 62538 w 1928749"/>
              <a:gd name="connsiteY2" fmla="*/ 44450 h 769839"/>
              <a:gd name="connsiteX3" fmla="*/ 119688 w 1928749"/>
              <a:gd name="connsiteY3" fmla="*/ 76200 h 769839"/>
              <a:gd name="connsiteX4" fmla="*/ 170488 w 1928749"/>
              <a:gd name="connsiteY4" fmla="*/ 82550 h 769839"/>
              <a:gd name="connsiteX5" fmla="*/ 202238 w 1928749"/>
              <a:gd name="connsiteY5" fmla="*/ 88900 h 769839"/>
              <a:gd name="connsiteX6" fmla="*/ 227638 w 1928749"/>
              <a:gd name="connsiteY6" fmla="*/ 95250 h 769839"/>
              <a:gd name="connsiteX7" fmla="*/ 284788 w 1928749"/>
              <a:gd name="connsiteY7" fmla="*/ 101600 h 769839"/>
              <a:gd name="connsiteX8" fmla="*/ 341938 w 1928749"/>
              <a:gd name="connsiteY8" fmla="*/ 120650 h 769839"/>
              <a:gd name="connsiteX9" fmla="*/ 360988 w 1928749"/>
              <a:gd name="connsiteY9" fmla="*/ 127000 h 769839"/>
              <a:gd name="connsiteX10" fmla="*/ 380038 w 1928749"/>
              <a:gd name="connsiteY10" fmla="*/ 139700 h 769839"/>
              <a:gd name="connsiteX11" fmla="*/ 418138 w 1928749"/>
              <a:gd name="connsiteY11" fmla="*/ 152400 h 769839"/>
              <a:gd name="connsiteX12" fmla="*/ 437188 w 1928749"/>
              <a:gd name="connsiteY12" fmla="*/ 158750 h 769839"/>
              <a:gd name="connsiteX13" fmla="*/ 456238 w 1928749"/>
              <a:gd name="connsiteY13" fmla="*/ 165100 h 769839"/>
              <a:gd name="connsiteX14" fmla="*/ 475288 w 1928749"/>
              <a:gd name="connsiteY14" fmla="*/ 177800 h 769839"/>
              <a:gd name="connsiteX15" fmla="*/ 500688 w 1928749"/>
              <a:gd name="connsiteY15" fmla="*/ 184150 h 769839"/>
              <a:gd name="connsiteX16" fmla="*/ 519738 w 1928749"/>
              <a:gd name="connsiteY16" fmla="*/ 190500 h 769839"/>
              <a:gd name="connsiteX17" fmla="*/ 545138 w 1928749"/>
              <a:gd name="connsiteY17" fmla="*/ 196850 h 769839"/>
              <a:gd name="connsiteX18" fmla="*/ 583238 w 1928749"/>
              <a:gd name="connsiteY18" fmla="*/ 209550 h 769839"/>
              <a:gd name="connsiteX19" fmla="*/ 602288 w 1928749"/>
              <a:gd name="connsiteY19" fmla="*/ 228600 h 769839"/>
              <a:gd name="connsiteX20" fmla="*/ 621338 w 1928749"/>
              <a:gd name="connsiteY20" fmla="*/ 234950 h 769839"/>
              <a:gd name="connsiteX21" fmla="*/ 640388 w 1928749"/>
              <a:gd name="connsiteY21" fmla="*/ 247650 h 769839"/>
              <a:gd name="connsiteX22" fmla="*/ 665788 w 1928749"/>
              <a:gd name="connsiteY22" fmla="*/ 260350 h 769839"/>
              <a:gd name="connsiteX23" fmla="*/ 691188 w 1928749"/>
              <a:gd name="connsiteY23" fmla="*/ 279400 h 769839"/>
              <a:gd name="connsiteX24" fmla="*/ 780088 w 1928749"/>
              <a:gd name="connsiteY24" fmla="*/ 317500 h 769839"/>
              <a:gd name="connsiteX25" fmla="*/ 824538 w 1928749"/>
              <a:gd name="connsiteY25" fmla="*/ 330200 h 769839"/>
              <a:gd name="connsiteX26" fmla="*/ 862638 w 1928749"/>
              <a:gd name="connsiteY26" fmla="*/ 355600 h 769839"/>
              <a:gd name="connsiteX27" fmla="*/ 995988 w 1928749"/>
              <a:gd name="connsiteY27" fmla="*/ 374650 h 769839"/>
              <a:gd name="connsiteX28" fmla="*/ 1129338 w 1928749"/>
              <a:gd name="connsiteY28" fmla="*/ 381000 h 769839"/>
              <a:gd name="connsiteX29" fmla="*/ 1161088 w 1928749"/>
              <a:gd name="connsiteY29" fmla="*/ 387350 h 769839"/>
              <a:gd name="connsiteX30" fmla="*/ 1281738 w 1928749"/>
              <a:gd name="connsiteY30" fmla="*/ 406400 h 769839"/>
              <a:gd name="connsiteX31" fmla="*/ 1300788 w 1928749"/>
              <a:gd name="connsiteY31" fmla="*/ 412750 h 769839"/>
              <a:gd name="connsiteX32" fmla="*/ 1357938 w 1928749"/>
              <a:gd name="connsiteY32" fmla="*/ 425450 h 769839"/>
              <a:gd name="connsiteX33" fmla="*/ 1440488 w 1928749"/>
              <a:gd name="connsiteY33" fmla="*/ 438150 h 769839"/>
              <a:gd name="connsiteX34" fmla="*/ 1478588 w 1928749"/>
              <a:gd name="connsiteY34" fmla="*/ 450850 h 769839"/>
              <a:gd name="connsiteX35" fmla="*/ 1516688 w 1928749"/>
              <a:gd name="connsiteY35" fmla="*/ 463550 h 769839"/>
              <a:gd name="connsiteX36" fmla="*/ 1535738 w 1928749"/>
              <a:gd name="connsiteY36" fmla="*/ 469900 h 769839"/>
              <a:gd name="connsiteX37" fmla="*/ 1554788 w 1928749"/>
              <a:gd name="connsiteY37" fmla="*/ 476250 h 769839"/>
              <a:gd name="connsiteX38" fmla="*/ 1586538 w 1928749"/>
              <a:gd name="connsiteY38" fmla="*/ 482600 h 769839"/>
              <a:gd name="connsiteX39" fmla="*/ 1624638 w 1928749"/>
              <a:gd name="connsiteY39" fmla="*/ 495300 h 769839"/>
              <a:gd name="connsiteX40" fmla="*/ 1662738 w 1928749"/>
              <a:gd name="connsiteY40" fmla="*/ 508000 h 769839"/>
              <a:gd name="connsiteX41" fmla="*/ 1700838 w 1928749"/>
              <a:gd name="connsiteY41" fmla="*/ 520700 h 769839"/>
              <a:gd name="connsiteX42" fmla="*/ 1719888 w 1928749"/>
              <a:gd name="connsiteY42" fmla="*/ 527050 h 769839"/>
              <a:gd name="connsiteX43" fmla="*/ 1745288 w 1928749"/>
              <a:gd name="connsiteY43" fmla="*/ 539750 h 769839"/>
              <a:gd name="connsiteX44" fmla="*/ 1764338 w 1928749"/>
              <a:gd name="connsiteY44" fmla="*/ 552450 h 769839"/>
              <a:gd name="connsiteX45" fmla="*/ 1796088 w 1928749"/>
              <a:gd name="connsiteY45" fmla="*/ 558800 h 769839"/>
              <a:gd name="connsiteX46" fmla="*/ 1815138 w 1928749"/>
              <a:gd name="connsiteY46" fmla="*/ 565150 h 769839"/>
              <a:gd name="connsiteX47" fmla="*/ 1865938 w 1928749"/>
              <a:gd name="connsiteY47" fmla="*/ 571500 h 769839"/>
              <a:gd name="connsiteX48" fmla="*/ 1910388 w 1928749"/>
              <a:gd name="connsiteY48" fmla="*/ 584200 h 769839"/>
              <a:gd name="connsiteX49" fmla="*/ 1916738 w 1928749"/>
              <a:gd name="connsiteY49" fmla="*/ 692150 h 769839"/>
              <a:gd name="connsiteX50" fmla="*/ 1910388 w 1928749"/>
              <a:gd name="connsiteY50" fmla="*/ 711200 h 769839"/>
              <a:gd name="connsiteX51" fmla="*/ 1891338 w 1928749"/>
              <a:gd name="connsiteY51" fmla="*/ 717550 h 769839"/>
              <a:gd name="connsiteX52" fmla="*/ 1834188 w 1928749"/>
              <a:gd name="connsiteY52" fmla="*/ 723900 h 769839"/>
              <a:gd name="connsiteX53" fmla="*/ 1815138 w 1928749"/>
              <a:gd name="connsiteY53" fmla="*/ 730250 h 769839"/>
              <a:gd name="connsiteX54" fmla="*/ 1802438 w 1928749"/>
              <a:gd name="connsiteY54" fmla="*/ 749300 h 769839"/>
              <a:gd name="connsiteX55" fmla="*/ 1745288 w 1928749"/>
              <a:gd name="connsiteY55" fmla="*/ 755650 h 769839"/>
              <a:gd name="connsiteX56" fmla="*/ 1726238 w 1928749"/>
              <a:gd name="connsiteY56" fmla="*/ 768350 h 769839"/>
              <a:gd name="connsiteX57" fmla="*/ 1681788 w 1928749"/>
              <a:gd name="connsiteY57" fmla="*/ 762000 h 769839"/>
              <a:gd name="connsiteX58" fmla="*/ 1592888 w 1928749"/>
              <a:gd name="connsiteY58" fmla="*/ 755650 h 769839"/>
              <a:gd name="connsiteX59" fmla="*/ 1567488 w 1928749"/>
              <a:gd name="connsiteY59" fmla="*/ 749300 h 769839"/>
              <a:gd name="connsiteX60" fmla="*/ 1529388 w 1928749"/>
              <a:gd name="connsiteY60" fmla="*/ 736600 h 769839"/>
              <a:gd name="connsiteX61" fmla="*/ 1472238 w 1928749"/>
              <a:gd name="connsiteY61" fmla="*/ 723900 h 769839"/>
              <a:gd name="connsiteX62" fmla="*/ 1440488 w 1928749"/>
              <a:gd name="connsiteY62" fmla="*/ 692150 h 769839"/>
              <a:gd name="connsiteX63" fmla="*/ 1421438 w 1928749"/>
              <a:gd name="connsiteY63" fmla="*/ 628650 h 769839"/>
              <a:gd name="connsiteX64" fmla="*/ 1364288 w 1928749"/>
              <a:gd name="connsiteY64" fmla="*/ 596900 h 769839"/>
              <a:gd name="connsiteX65" fmla="*/ 1319838 w 1928749"/>
              <a:gd name="connsiteY65" fmla="*/ 590550 h 769839"/>
              <a:gd name="connsiteX66" fmla="*/ 1300788 w 1928749"/>
              <a:gd name="connsiteY66" fmla="*/ 577850 h 769839"/>
              <a:gd name="connsiteX67" fmla="*/ 1262688 w 1928749"/>
              <a:gd name="connsiteY67" fmla="*/ 565150 h 769839"/>
              <a:gd name="connsiteX68" fmla="*/ 1224588 w 1928749"/>
              <a:gd name="connsiteY68" fmla="*/ 546100 h 769839"/>
              <a:gd name="connsiteX69" fmla="*/ 1205538 w 1928749"/>
              <a:gd name="connsiteY69" fmla="*/ 533400 h 769839"/>
              <a:gd name="connsiteX70" fmla="*/ 1161088 w 1928749"/>
              <a:gd name="connsiteY70" fmla="*/ 520700 h 769839"/>
              <a:gd name="connsiteX71" fmla="*/ 1122988 w 1928749"/>
              <a:gd name="connsiteY71" fmla="*/ 508000 h 769839"/>
              <a:gd name="connsiteX72" fmla="*/ 1103938 w 1928749"/>
              <a:gd name="connsiteY72" fmla="*/ 501650 h 769839"/>
              <a:gd name="connsiteX73" fmla="*/ 1072188 w 1928749"/>
              <a:gd name="connsiteY73" fmla="*/ 495300 h 769839"/>
              <a:gd name="connsiteX74" fmla="*/ 1034088 w 1928749"/>
              <a:gd name="connsiteY74" fmla="*/ 482600 h 769839"/>
              <a:gd name="connsiteX75" fmla="*/ 1015038 w 1928749"/>
              <a:gd name="connsiteY75" fmla="*/ 469900 h 769839"/>
              <a:gd name="connsiteX76" fmla="*/ 964238 w 1928749"/>
              <a:gd name="connsiteY76" fmla="*/ 457200 h 769839"/>
              <a:gd name="connsiteX77" fmla="*/ 938838 w 1928749"/>
              <a:gd name="connsiteY77" fmla="*/ 450850 h 769839"/>
              <a:gd name="connsiteX78" fmla="*/ 881688 w 1928749"/>
              <a:gd name="connsiteY78" fmla="*/ 457200 h 769839"/>
              <a:gd name="connsiteX79" fmla="*/ 875338 w 1928749"/>
              <a:gd name="connsiteY79" fmla="*/ 476250 h 769839"/>
              <a:gd name="connsiteX80" fmla="*/ 894388 w 1928749"/>
              <a:gd name="connsiteY80" fmla="*/ 539750 h 769839"/>
              <a:gd name="connsiteX81" fmla="*/ 805488 w 1928749"/>
              <a:gd name="connsiteY81" fmla="*/ 546100 h 769839"/>
              <a:gd name="connsiteX82" fmla="*/ 614988 w 1928749"/>
              <a:gd name="connsiteY82" fmla="*/ 527050 h 769839"/>
              <a:gd name="connsiteX83" fmla="*/ 583238 w 1928749"/>
              <a:gd name="connsiteY83" fmla="*/ 495300 h 769839"/>
              <a:gd name="connsiteX84" fmla="*/ 564188 w 1928749"/>
              <a:gd name="connsiteY84" fmla="*/ 482600 h 769839"/>
              <a:gd name="connsiteX85" fmla="*/ 538788 w 1928749"/>
              <a:gd name="connsiteY85" fmla="*/ 450850 h 769839"/>
              <a:gd name="connsiteX86" fmla="*/ 500688 w 1928749"/>
              <a:gd name="connsiteY86" fmla="*/ 438150 h 769839"/>
              <a:gd name="connsiteX87" fmla="*/ 462588 w 1928749"/>
              <a:gd name="connsiteY87" fmla="*/ 444500 h 769839"/>
              <a:gd name="connsiteX88" fmla="*/ 443538 w 1928749"/>
              <a:gd name="connsiteY88" fmla="*/ 457200 h 769839"/>
              <a:gd name="connsiteX89" fmla="*/ 424488 w 1928749"/>
              <a:gd name="connsiteY89" fmla="*/ 463550 h 769839"/>
              <a:gd name="connsiteX90" fmla="*/ 367338 w 1928749"/>
              <a:gd name="connsiteY90" fmla="*/ 457200 h 769839"/>
              <a:gd name="connsiteX91" fmla="*/ 360988 w 1928749"/>
              <a:gd name="connsiteY91" fmla="*/ 438150 h 769839"/>
              <a:gd name="connsiteX92" fmla="*/ 341938 w 1928749"/>
              <a:gd name="connsiteY92" fmla="*/ 355600 h 769839"/>
              <a:gd name="connsiteX93" fmla="*/ 322888 w 1928749"/>
              <a:gd name="connsiteY93" fmla="*/ 349250 h 769839"/>
              <a:gd name="connsiteX94" fmla="*/ 303838 w 1928749"/>
              <a:gd name="connsiteY94" fmla="*/ 336550 h 769839"/>
              <a:gd name="connsiteX95" fmla="*/ 284788 w 1928749"/>
              <a:gd name="connsiteY95" fmla="*/ 330200 h 769839"/>
              <a:gd name="connsiteX96" fmla="*/ 265738 w 1928749"/>
              <a:gd name="connsiteY96" fmla="*/ 317500 h 769839"/>
              <a:gd name="connsiteX97" fmla="*/ 246688 w 1928749"/>
              <a:gd name="connsiteY97" fmla="*/ 311150 h 769839"/>
              <a:gd name="connsiteX98" fmla="*/ 176838 w 1928749"/>
              <a:gd name="connsiteY98" fmla="*/ 298450 h 769839"/>
              <a:gd name="connsiteX99" fmla="*/ 132388 w 1928749"/>
              <a:gd name="connsiteY99" fmla="*/ 279400 h 769839"/>
              <a:gd name="connsiteX100" fmla="*/ 113338 w 1928749"/>
              <a:gd name="connsiteY100" fmla="*/ 273050 h 769839"/>
              <a:gd name="connsiteX101" fmla="*/ 94288 w 1928749"/>
              <a:gd name="connsiteY101" fmla="*/ 190500 h 769839"/>
              <a:gd name="connsiteX102" fmla="*/ 81588 w 1928749"/>
              <a:gd name="connsiteY102" fmla="*/ 165100 h 769839"/>
              <a:gd name="connsiteX103" fmla="*/ 43488 w 1928749"/>
              <a:gd name="connsiteY103" fmla="*/ 139700 h 769839"/>
              <a:gd name="connsiteX104" fmla="*/ 30788 w 1928749"/>
              <a:gd name="connsiteY104" fmla="*/ 120650 h 769839"/>
              <a:gd name="connsiteX105" fmla="*/ 5388 w 1928749"/>
              <a:gd name="connsiteY105" fmla="*/ 95250 h 769839"/>
              <a:gd name="connsiteX106" fmla="*/ 24438 w 1928749"/>
              <a:gd name="connsiteY106" fmla="*/ 25400 h 769839"/>
              <a:gd name="connsiteX107" fmla="*/ 30788 w 1928749"/>
              <a:gd name="connsiteY107" fmla="*/ 0 h 76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928749" h="769839">
                <a:moveTo>
                  <a:pt x="30788" y="0"/>
                </a:moveTo>
                <a:lnTo>
                  <a:pt x="30788" y="0"/>
                </a:lnTo>
                <a:cubicBezTo>
                  <a:pt x="41371" y="14817"/>
                  <a:pt x="49663" y="31575"/>
                  <a:pt x="62538" y="44450"/>
                </a:cubicBezTo>
                <a:cubicBezTo>
                  <a:pt x="74257" y="56169"/>
                  <a:pt x="100169" y="72651"/>
                  <a:pt x="119688" y="76200"/>
                </a:cubicBezTo>
                <a:cubicBezTo>
                  <a:pt x="136478" y="79253"/>
                  <a:pt x="153621" y="79955"/>
                  <a:pt x="170488" y="82550"/>
                </a:cubicBezTo>
                <a:cubicBezTo>
                  <a:pt x="181155" y="84191"/>
                  <a:pt x="191702" y="86559"/>
                  <a:pt x="202238" y="88900"/>
                </a:cubicBezTo>
                <a:cubicBezTo>
                  <a:pt x="210757" y="90793"/>
                  <a:pt x="219012" y="93923"/>
                  <a:pt x="227638" y="95250"/>
                </a:cubicBezTo>
                <a:cubicBezTo>
                  <a:pt x="246582" y="98165"/>
                  <a:pt x="265738" y="99483"/>
                  <a:pt x="284788" y="101600"/>
                </a:cubicBezTo>
                <a:lnTo>
                  <a:pt x="341938" y="120650"/>
                </a:lnTo>
                <a:cubicBezTo>
                  <a:pt x="348288" y="122767"/>
                  <a:pt x="355419" y="123287"/>
                  <a:pt x="360988" y="127000"/>
                </a:cubicBezTo>
                <a:cubicBezTo>
                  <a:pt x="367338" y="131233"/>
                  <a:pt x="373064" y="136600"/>
                  <a:pt x="380038" y="139700"/>
                </a:cubicBezTo>
                <a:cubicBezTo>
                  <a:pt x="392271" y="145137"/>
                  <a:pt x="405438" y="148167"/>
                  <a:pt x="418138" y="152400"/>
                </a:cubicBezTo>
                <a:lnTo>
                  <a:pt x="437188" y="158750"/>
                </a:lnTo>
                <a:cubicBezTo>
                  <a:pt x="443538" y="160867"/>
                  <a:pt x="450669" y="161387"/>
                  <a:pt x="456238" y="165100"/>
                </a:cubicBezTo>
                <a:cubicBezTo>
                  <a:pt x="462588" y="169333"/>
                  <a:pt x="468273" y="174794"/>
                  <a:pt x="475288" y="177800"/>
                </a:cubicBezTo>
                <a:cubicBezTo>
                  <a:pt x="483310" y="181238"/>
                  <a:pt x="492297" y="181752"/>
                  <a:pt x="500688" y="184150"/>
                </a:cubicBezTo>
                <a:cubicBezTo>
                  <a:pt x="507124" y="185989"/>
                  <a:pt x="513302" y="188661"/>
                  <a:pt x="519738" y="190500"/>
                </a:cubicBezTo>
                <a:cubicBezTo>
                  <a:pt x="528129" y="192898"/>
                  <a:pt x="536779" y="194342"/>
                  <a:pt x="545138" y="196850"/>
                </a:cubicBezTo>
                <a:cubicBezTo>
                  <a:pt x="557960" y="200697"/>
                  <a:pt x="583238" y="209550"/>
                  <a:pt x="583238" y="209550"/>
                </a:cubicBezTo>
                <a:cubicBezTo>
                  <a:pt x="589588" y="215900"/>
                  <a:pt x="594816" y="223619"/>
                  <a:pt x="602288" y="228600"/>
                </a:cubicBezTo>
                <a:cubicBezTo>
                  <a:pt x="607857" y="232313"/>
                  <a:pt x="615351" y="231957"/>
                  <a:pt x="621338" y="234950"/>
                </a:cubicBezTo>
                <a:cubicBezTo>
                  <a:pt x="628164" y="238363"/>
                  <a:pt x="633762" y="243864"/>
                  <a:pt x="640388" y="247650"/>
                </a:cubicBezTo>
                <a:cubicBezTo>
                  <a:pt x="648607" y="252346"/>
                  <a:pt x="657761" y="255333"/>
                  <a:pt x="665788" y="260350"/>
                </a:cubicBezTo>
                <a:cubicBezTo>
                  <a:pt x="674763" y="265959"/>
                  <a:pt x="682213" y="273791"/>
                  <a:pt x="691188" y="279400"/>
                </a:cubicBezTo>
                <a:cubicBezTo>
                  <a:pt x="709708" y="290975"/>
                  <a:pt x="773474" y="315846"/>
                  <a:pt x="780088" y="317500"/>
                </a:cubicBezTo>
                <a:cubicBezTo>
                  <a:pt x="786067" y="318995"/>
                  <a:pt x="817085" y="326059"/>
                  <a:pt x="824538" y="330200"/>
                </a:cubicBezTo>
                <a:cubicBezTo>
                  <a:pt x="837881" y="337613"/>
                  <a:pt x="847582" y="353091"/>
                  <a:pt x="862638" y="355600"/>
                </a:cubicBezTo>
                <a:cubicBezTo>
                  <a:pt x="908339" y="363217"/>
                  <a:pt x="950020" y="371585"/>
                  <a:pt x="995988" y="374650"/>
                </a:cubicBezTo>
                <a:cubicBezTo>
                  <a:pt x="1040390" y="377610"/>
                  <a:pt x="1084888" y="378883"/>
                  <a:pt x="1129338" y="381000"/>
                </a:cubicBezTo>
                <a:cubicBezTo>
                  <a:pt x="1139921" y="383117"/>
                  <a:pt x="1150404" y="385824"/>
                  <a:pt x="1161088" y="387350"/>
                </a:cubicBezTo>
                <a:cubicBezTo>
                  <a:pt x="1201641" y="393143"/>
                  <a:pt x="1242296" y="393253"/>
                  <a:pt x="1281738" y="406400"/>
                </a:cubicBezTo>
                <a:cubicBezTo>
                  <a:pt x="1288088" y="408517"/>
                  <a:pt x="1294352" y="410911"/>
                  <a:pt x="1300788" y="412750"/>
                </a:cubicBezTo>
                <a:cubicBezTo>
                  <a:pt x="1315536" y="416964"/>
                  <a:pt x="1343752" y="423268"/>
                  <a:pt x="1357938" y="425450"/>
                </a:cubicBezTo>
                <a:cubicBezTo>
                  <a:pt x="1387475" y="429994"/>
                  <a:pt x="1412225" y="430442"/>
                  <a:pt x="1440488" y="438150"/>
                </a:cubicBezTo>
                <a:cubicBezTo>
                  <a:pt x="1453403" y="441672"/>
                  <a:pt x="1465888" y="446617"/>
                  <a:pt x="1478588" y="450850"/>
                </a:cubicBezTo>
                <a:lnTo>
                  <a:pt x="1516688" y="463550"/>
                </a:lnTo>
                <a:lnTo>
                  <a:pt x="1535738" y="469900"/>
                </a:lnTo>
                <a:cubicBezTo>
                  <a:pt x="1542088" y="472017"/>
                  <a:pt x="1548224" y="474937"/>
                  <a:pt x="1554788" y="476250"/>
                </a:cubicBezTo>
                <a:cubicBezTo>
                  <a:pt x="1565371" y="478367"/>
                  <a:pt x="1576125" y="479760"/>
                  <a:pt x="1586538" y="482600"/>
                </a:cubicBezTo>
                <a:cubicBezTo>
                  <a:pt x="1599453" y="486122"/>
                  <a:pt x="1611938" y="491067"/>
                  <a:pt x="1624638" y="495300"/>
                </a:cubicBezTo>
                <a:lnTo>
                  <a:pt x="1662738" y="508000"/>
                </a:lnTo>
                <a:lnTo>
                  <a:pt x="1700838" y="520700"/>
                </a:lnTo>
                <a:cubicBezTo>
                  <a:pt x="1707188" y="522817"/>
                  <a:pt x="1713901" y="524057"/>
                  <a:pt x="1719888" y="527050"/>
                </a:cubicBezTo>
                <a:cubicBezTo>
                  <a:pt x="1728355" y="531283"/>
                  <a:pt x="1737069" y="535054"/>
                  <a:pt x="1745288" y="539750"/>
                </a:cubicBezTo>
                <a:cubicBezTo>
                  <a:pt x="1751914" y="543536"/>
                  <a:pt x="1757192" y="549770"/>
                  <a:pt x="1764338" y="552450"/>
                </a:cubicBezTo>
                <a:cubicBezTo>
                  <a:pt x="1774444" y="556240"/>
                  <a:pt x="1785617" y="556182"/>
                  <a:pt x="1796088" y="558800"/>
                </a:cubicBezTo>
                <a:cubicBezTo>
                  <a:pt x="1802582" y="560423"/>
                  <a:pt x="1808552" y="563953"/>
                  <a:pt x="1815138" y="565150"/>
                </a:cubicBezTo>
                <a:cubicBezTo>
                  <a:pt x="1831928" y="568203"/>
                  <a:pt x="1849105" y="568695"/>
                  <a:pt x="1865938" y="571500"/>
                </a:cubicBezTo>
                <a:cubicBezTo>
                  <a:pt x="1881885" y="574158"/>
                  <a:pt x="1895289" y="579167"/>
                  <a:pt x="1910388" y="584200"/>
                </a:cubicBezTo>
                <a:cubicBezTo>
                  <a:pt x="1928749" y="639284"/>
                  <a:pt x="1927325" y="618042"/>
                  <a:pt x="1916738" y="692150"/>
                </a:cubicBezTo>
                <a:cubicBezTo>
                  <a:pt x="1915791" y="698776"/>
                  <a:pt x="1915121" y="706467"/>
                  <a:pt x="1910388" y="711200"/>
                </a:cubicBezTo>
                <a:cubicBezTo>
                  <a:pt x="1905655" y="715933"/>
                  <a:pt x="1897940" y="716450"/>
                  <a:pt x="1891338" y="717550"/>
                </a:cubicBezTo>
                <a:cubicBezTo>
                  <a:pt x="1872432" y="720701"/>
                  <a:pt x="1853238" y="721783"/>
                  <a:pt x="1834188" y="723900"/>
                </a:cubicBezTo>
                <a:cubicBezTo>
                  <a:pt x="1827838" y="726017"/>
                  <a:pt x="1820365" y="726069"/>
                  <a:pt x="1815138" y="730250"/>
                </a:cubicBezTo>
                <a:cubicBezTo>
                  <a:pt x="1809179" y="735018"/>
                  <a:pt x="1809610" y="746692"/>
                  <a:pt x="1802438" y="749300"/>
                </a:cubicBezTo>
                <a:cubicBezTo>
                  <a:pt x="1784425" y="755850"/>
                  <a:pt x="1764338" y="753533"/>
                  <a:pt x="1745288" y="755650"/>
                </a:cubicBezTo>
                <a:cubicBezTo>
                  <a:pt x="1738938" y="759883"/>
                  <a:pt x="1733832" y="767591"/>
                  <a:pt x="1726238" y="768350"/>
                </a:cubicBezTo>
                <a:cubicBezTo>
                  <a:pt x="1711345" y="769839"/>
                  <a:pt x="1696688" y="763419"/>
                  <a:pt x="1681788" y="762000"/>
                </a:cubicBezTo>
                <a:cubicBezTo>
                  <a:pt x="1652213" y="759183"/>
                  <a:pt x="1622521" y="757767"/>
                  <a:pt x="1592888" y="755650"/>
                </a:cubicBezTo>
                <a:cubicBezTo>
                  <a:pt x="1584421" y="753533"/>
                  <a:pt x="1575847" y="751808"/>
                  <a:pt x="1567488" y="749300"/>
                </a:cubicBezTo>
                <a:cubicBezTo>
                  <a:pt x="1554666" y="745453"/>
                  <a:pt x="1542375" y="739847"/>
                  <a:pt x="1529388" y="736600"/>
                </a:cubicBezTo>
                <a:cubicBezTo>
                  <a:pt x="1493517" y="727632"/>
                  <a:pt x="1512546" y="731962"/>
                  <a:pt x="1472238" y="723900"/>
                </a:cubicBezTo>
                <a:cubicBezTo>
                  <a:pt x="1455305" y="712611"/>
                  <a:pt x="1448955" y="711906"/>
                  <a:pt x="1440488" y="692150"/>
                </a:cubicBezTo>
                <a:cubicBezTo>
                  <a:pt x="1435404" y="680288"/>
                  <a:pt x="1429975" y="634341"/>
                  <a:pt x="1421438" y="628650"/>
                </a:cubicBezTo>
                <a:cubicBezTo>
                  <a:pt x="1399615" y="614101"/>
                  <a:pt x="1388238" y="601690"/>
                  <a:pt x="1364288" y="596900"/>
                </a:cubicBezTo>
                <a:cubicBezTo>
                  <a:pt x="1349612" y="593965"/>
                  <a:pt x="1334655" y="592667"/>
                  <a:pt x="1319838" y="590550"/>
                </a:cubicBezTo>
                <a:cubicBezTo>
                  <a:pt x="1313488" y="586317"/>
                  <a:pt x="1307762" y="580950"/>
                  <a:pt x="1300788" y="577850"/>
                </a:cubicBezTo>
                <a:cubicBezTo>
                  <a:pt x="1288555" y="572413"/>
                  <a:pt x="1273827" y="572576"/>
                  <a:pt x="1262688" y="565150"/>
                </a:cubicBezTo>
                <a:cubicBezTo>
                  <a:pt x="1208093" y="528754"/>
                  <a:pt x="1277168" y="572390"/>
                  <a:pt x="1224588" y="546100"/>
                </a:cubicBezTo>
                <a:cubicBezTo>
                  <a:pt x="1217762" y="542687"/>
                  <a:pt x="1212364" y="536813"/>
                  <a:pt x="1205538" y="533400"/>
                </a:cubicBezTo>
                <a:cubicBezTo>
                  <a:pt x="1194868" y="528065"/>
                  <a:pt x="1171261" y="523752"/>
                  <a:pt x="1161088" y="520700"/>
                </a:cubicBezTo>
                <a:cubicBezTo>
                  <a:pt x="1148266" y="516853"/>
                  <a:pt x="1135688" y="512233"/>
                  <a:pt x="1122988" y="508000"/>
                </a:cubicBezTo>
                <a:cubicBezTo>
                  <a:pt x="1116638" y="505883"/>
                  <a:pt x="1110502" y="502963"/>
                  <a:pt x="1103938" y="501650"/>
                </a:cubicBezTo>
                <a:cubicBezTo>
                  <a:pt x="1093355" y="499533"/>
                  <a:pt x="1082601" y="498140"/>
                  <a:pt x="1072188" y="495300"/>
                </a:cubicBezTo>
                <a:cubicBezTo>
                  <a:pt x="1059273" y="491778"/>
                  <a:pt x="1045227" y="490026"/>
                  <a:pt x="1034088" y="482600"/>
                </a:cubicBezTo>
                <a:cubicBezTo>
                  <a:pt x="1027738" y="478367"/>
                  <a:pt x="1022210" y="472508"/>
                  <a:pt x="1015038" y="469900"/>
                </a:cubicBezTo>
                <a:cubicBezTo>
                  <a:pt x="998634" y="463935"/>
                  <a:pt x="981171" y="461433"/>
                  <a:pt x="964238" y="457200"/>
                </a:cubicBezTo>
                <a:lnTo>
                  <a:pt x="938838" y="450850"/>
                </a:lnTo>
                <a:cubicBezTo>
                  <a:pt x="919788" y="452967"/>
                  <a:pt x="899484" y="450081"/>
                  <a:pt x="881688" y="457200"/>
                </a:cubicBezTo>
                <a:cubicBezTo>
                  <a:pt x="875473" y="459686"/>
                  <a:pt x="875338" y="469557"/>
                  <a:pt x="875338" y="476250"/>
                </a:cubicBezTo>
                <a:cubicBezTo>
                  <a:pt x="875338" y="517111"/>
                  <a:pt x="877174" y="513929"/>
                  <a:pt x="894388" y="539750"/>
                </a:cubicBezTo>
                <a:cubicBezTo>
                  <a:pt x="856820" y="564795"/>
                  <a:pt x="880074" y="555050"/>
                  <a:pt x="805488" y="546100"/>
                </a:cubicBezTo>
                <a:cubicBezTo>
                  <a:pt x="634304" y="525558"/>
                  <a:pt x="801660" y="538717"/>
                  <a:pt x="614988" y="527050"/>
                </a:cubicBezTo>
                <a:cubicBezTo>
                  <a:pt x="564188" y="493183"/>
                  <a:pt x="625571" y="537633"/>
                  <a:pt x="583238" y="495300"/>
                </a:cubicBezTo>
                <a:cubicBezTo>
                  <a:pt x="577842" y="489904"/>
                  <a:pt x="570538" y="486833"/>
                  <a:pt x="564188" y="482600"/>
                </a:cubicBezTo>
                <a:cubicBezTo>
                  <a:pt x="557302" y="461943"/>
                  <a:pt x="561267" y="460840"/>
                  <a:pt x="538788" y="450850"/>
                </a:cubicBezTo>
                <a:cubicBezTo>
                  <a:pt x="526555" y="445413"/>
                  <a:pt x="500688" y="438150"/>
                  <a:pt x="500688" y="438150"/>
                </a:cubicBezTo>
                <a:cubicBezTo>
                  <a:pt x="487988" y="440267"/>
                  <a:pt x="474802" y="440429"/>
                  <a:pt x="462588" y="444500"/>
                </a:cubicBezTo>
                <a:cubicBezTo>
                  <a:pt x="455348" y="446913"/>
                  <a:pt x="450364" y="453787"/>
                  <a:pt x="443538" y="457200"/>
                </a:cubicBezTo>
                <a:cubicBezTo>
                  <a:pt x="437551" y="460193"/>
                  <a:pt x="430838" y="461433"/>
                  <a:pt x="424488" y="463550"/>
                </a:cubicBezTo>
                <a:cubicBezTo>
                  <a:pt x="405438" y="461433"/>
                  <a:pt x="385134" y="464319"/>
                  <a:pt x="367338" y="457200"/>
                </a:cubicBezTo>
                <a:cubicBezTo>
                  <a:pt x="361123" y="454714"/>
                  <a:pt x="362006" y="444766"/>
                  <a:pt x="360988" y="438150"/>
                </a:cubicBezTo>
                <a:cubicBezTo>
                  <a:pt x="357900" y="418075"/>
                  <a:pt x="364995" y="374046"/>
                  <a:pt x="341938" y="355600"/>
                </a:cubicBezTo>
                <a:cubicBezTo>
                  <a:pt x="336711" y="351419"/>
                  <a:pt x="328875" y="352243"/>
                  <a:pt x="322888" y="349250"/>
                </a:cubicBezTo>
                <a:cubicBezTo>
                  <a:pt x="316062" y="345837"/>
                  <a:pt x="310664" y="339963"/>
                  <a:pt x="303838" y="336550"/>
                </a:cubicBezTo>
                <a:cubicBezTo>
                  <a:pt x="297851" y="333557"/>
                  <a:pt x="290775" y="333193"/>
                  <a:pt x="284788" y="330200"/>
                </a:cubicBezTo>
                <a:cubicBezTo>
                  <a:pt x="277962" y="326787"/>
                  <a:pt x="272564" y="320913"/>
                  <a:pt x="265738" y="317500"/>
                </a:cubicBezTo>
                <a:cubicBezTo>
                  <a:pt x="259751" y="314507"/>
                  <a:pt x="253124" y="312989"/>
                  <a:pt x="246688" y="311150"/>
                </a:cubicBezTo>
                <a:cubicBezTo>
                  <a:pt x="216748" y="302596"/>
                  <a:pt x="212812" y="303589"/>
                  <a:pt x="176838" y="298450"/>
                </a:cubicBezTo>
                <a:cubicBezTo>
                  <a:pt x="132162" y="283558"/>
                  <a:pt x="187315" y="302940"/>
                  <a:pt x="132388" y="279400"/>
                </a:cubicBezTo>
                <a:cubicBezTo>
                  <a:pt x="126236" y="276763"/>
                  <a:pt x="119688" y="275167"/>
                  <a:pt x="113338" y="273050"/>
                </a:cubicBezTo>
                <a:cubicBezTo>
                  <a:pt x="84543" y="229857"/>
                  <a:pt x="113371" y="279554"/>
                  <a:pt x="94288" y="190500"/>
                </a:cubicBezTo>
                <a:cubicBezTo>
                  <a:pt x="92305" y="181244"/>
                  <a:pt x="88281" y="171793"/>
                  <a:pt x="81588" y="165100"/>
                </a:cubicBezTo>
                <a:cubicBezTo>
                  <a:pt x="70795" y="154307"/>
                  <a:pt x="43488" y="139700"/>
                  <a:pt x="43488" y="139700"/>
                </a:cubicBezTo>
                <a:cubicBezTo>
                  <a:pt x="39255" y="133350"/>
                  <a:pt x="36747" y="125418"/>
                  <a:pt x="30788" y="120650"/>
                </a:cubicBezTo>
                <a:cubicBezTo>
                  <a:pt x="0" y="96020"/>
                  <a:pt x="19243" y="136814"/>
                  <a:pt x="5388" y="95250"/>
                </a:cubicBezTo>
                <a:cubicBezTo>
                  <a:pt x="6656" y="85102"/>
                  <a:pt x="4968" y="37082"/>
                  <a:pt x="24438" y="25400"/>
                </a:cubicBezTo>
                <a:cubicBezTo>
                  <a:pt x="29883" y="22133"/>
                  <a:pt x="29730" y="4233"/>
                  <a:pt x="30788" y="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32"/>
          <p:cNvSpPr/>
          <p:nvPr/>
        </p:nvSpPr>
        <p:spPr>
          <a:xfrm>
            <a:off x="6540272" y="5364926"/>
            <a:ext cx="853632" cy="692974"/>
          </a:xfrm>
          <a:custGeom>
            <a:avLst/>
            <a:gdLst>
              <a:gd name="connsiteX0" fmla="*/ 489178 w 853632"/>
              <a:gd name="connsiteY0" fmla="*/ 45274 h 692974"/>
              <a:gd name="connsiteX1" fmla="*/ 489178 w 853632"/>
              <a:gd name="connsiteY1" fmla="*/ 45274 h 692974"/>
              <a:gd name="connsiteX2" fmla="*/ 203428 w 853632"/>
              <a:gd name="connsiteY2" fmla="*/ 64324 h 692974"/>
              <a:gd name="connsiteX3" fmla="*/ 89128 w 853632"/>
              <a:gd name="connsiteY3" fmla="*/ 140524 h 692974"/>
              <a:gd name="connsiteX4" fmla="*/ 70078 w 853632"/>
              <a:gd name="connsiteY4" fmla="*/ 388174 h 692974"/>
              <a:gd name="connsiteX5" fmla="*/ 184378 w 853632"/>
              <a:gd name="connsiteY5" fmla="*/ 464374 h 692974"/>
              <a:gd name="connsiteX6" fmla="*/ 298678 w 853632"/>
              <a:gd name="connsiteY6" fmla="*/ 521524 h 692974"/>
              <a:gd name="connsiteX7" fmla="*/ 355828 w 853632"/>
              <a:gd name="connsiteY7" fmla="*/ 559624 h 692974"/>
              <a:gd name="connsiteX8" fmla="*/ 412978 w 853632"/>
              <a:gd name="connsiteY8" fmla="*/ 578674 h 692974"/>
              <a:gd name="connsiteX9" fmla="*/ 470128 w 853632"/>
              <a:gd name="connsiteY9" fmla="*/ 616774 h 692974"/>
              <a:gd name="connsiteX10" fmla="*/ 584428 w 853632"/>
              <a:gd name="connsiteY10" fmla="*/ 654874 h 692974"/>
              <a:gd name="connsiteX11" fmla="*/ 717778 w 853632"/>
              <a:gd name="connsiteY11" fmla="*/ 692974 h 692974"/>
              <a:gd name="connsiteX12" fmla="*/ 813028 w 853632"/>
              <a:gd name="connsiteY12" fmla="*/ 673924 h 692974"/>
              <a:gd name="connsiteX13" fmla="*/ 851128 w 853632"/>
              <a:gd name="connsiteY13" fmla="*/ 616774 h 692974"/>
              <a:gd name="connsiteX14" fmla="*/ 813028 w 853632"/>
              <a:gd name="connsiteY14" fmla="*/ 331024 h 692974"/>
              <a:gd name="connsiteX15" fmla="*/ 774928 w 853632"/>
              <a:gd name="connsiteY15" fmla="*/ 273874 h 692974"/>
              <a:gd name="connsiteX16" fmla="*/ 717778 w 853632"/>
              <a:gd name="connsiteY16" fmla="*/ 254824 h 692974"/>
              <a:gd name="connsiteX17" fmla="*/ 622528 w 853632"/>
              <a:gd name="connsiteY17" fmla="*/ 159574 h 692974"/>
              <a:gd name="connsiteX18" fmla="*/ 565378 w 853632"/>
              <a:gd name="connsiteY18" fmla="*/ 102424 h 692974"/>
              <a:gd name="connsiteX19" fmla="*/ 489178 w 853632"/>
              <a:gd name="connsiteY19" fmla="*/ 45274 h 69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632" h="692974">
                <a:moveTo>
                  <a:pt x="489178" y="45274"/>
                </a:moveTo>
                <a:lnTo>
                  <a:pt x="489178" y="45274"/>
                </a:lnTo>
                <a:cubicBezTo>
                  <a:pt x="381423" y="33301"/>
                  <a:pt x="299914" y="0"/>
                  <a:pt x="203428" y="64324"/>
                </a:cubicBezTo>
                <a:lnTo>
                  <a:pt x="89128" y="140524"/>
                </a:lnTo>
                <a:cubicBezTo>
                  <a:pt x="33119" y="224538"/>
                  <a:pt x="0" y="248018"/>
                  <a:pt x="70078" y="388174"/>
                </a:cubicBezTo>
                <a:cubicBezTo>
                  <a:pt x="90556" y="429130"/>
                  <a:pt x="146278" y="438974"/>
                  <a:pt x="184378" y="464374"/>
                </a:cubicBezTo>
                <a:cubicBezTo>
                  <a:pt x="348162" y="573563"/>
                  <a:pt x="140937" y="442654"/>
                  <a:pt x="298678" y="521524"/>
                </a:cubicBezTo>
                <a:cubicBezTo>
                  <a:pt x="319156" y="531763"/>
                  <a:pt x="335350" y="549385"/>
                  <a:pt x="355828" y="559624"/>
                </a:cubicBezTo>
                <a:cubicBezTo>
                  <a:pt x="373789" y="568604"/>
                  <a:pt x="395017" y="569694"/>
                  <a:pt x="412978" y="578674"/>
                </a:cubicBezTo>
                <a:cubicBezTo>
                  <a:pt x="433456" y="588913"/>
                  <a:pt x="449206" y="607475"/>
                  <a:pt x="470128" y="616774"/>
                </a:cubicBezTo>
                <a:cubicBezTo>
                  <a:pt x="506828" y="633085"/>
                  <a:pt x="546328" y="642174"/>
                  <a:pt x="584428" y="654874"/>
                </a:cubicBezTo>
                <a:cubicBezTo>
                  <a:pt x="666416" y="682203"/>
                  <a:pt x="622097" y="669054"/>
                  <a:pt x="717778" y="692974"/>
                </a:cubicBezTo>
                <a:cubicBezTo>
                  <a:pt x="749528" y="686624"/>
                  <a:pt x="784915" y="689988"/>
                  <a:pt x="813028" y="673924"/>
                </a:cubicBezTo>
                <a:cubicBezTo>
                  <a:pt x="832907" y="662565"/>
                  <a:pt x="849605" y="639619"/>
                  <a:pt x="851128" y="616774"/>
                </a:cubicBezTo>
                <a:cubicBezTo>
                  <a:pt x="853632" y="579220"/>
                  <a:pt x="850160" y="405288"/>
                  <a:pt x="813028" y="331024"/>
                </a:cubicBezTo>
                <a:cubicBezTo>
                  <a:pt x="802789" y="310546"/>
                  <a:pt x="792806" y="288177"/>
                  <a:pt x="774928" y="273874"/>
                </a:cubicBezTo>
                <a:cubicBezTo>
                  <a:pt x="759248" y="261330"/>
                  <a:pt x="736828" y="261174"/>
                  <a:pt x="717778" y="254824"/>
                </a:cubicBezTo>
                <a:cubicBezTo>
                  <a:pt x="647928" y="150049"/>
                  <a:pt x="717778" y="238949"/>
                  <a:pt x="622528" y="159574"/>
                </a:cubicBezTo>
                <a:cubicBezTo>
                  <a:pt x="601832" y="142327"/>
                  <a:pt x="587794" y="117368"/>
                  <a:pt x="565378" y="102424"/>
                </a:cubicBezTo>
                <a:cubicBezTo>
                  <a:pt x="434039" y="14865"/>
                  <a:pt x="501878" y="54799"/>
                  <a:pt x="489178" y="45274"/>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34"/>
          <p:cNvSpPr/>
          <p:nvPr/>
        </p:nvSpPr>
        <p:spPr>
          <a:xfrm>
            <a:off x="5865492" y="5727700"/>
            <a:ext cx="225656" cy="711200"/>
          </a:xfrm>
          <a:custGeom>
            <a:avLst/>
            <a:gdLst>
              <a:gd name="connsiteX0" fmla="*/ 179708 w 225656"/>
              <a:gd name="connsiteY0" fmla="*/ 0 h 711200"/>
              <a:gd name="connsiteX1" fmla="*/ 179708 w 225656"/>
              <a:gd name="connsiteY1" fmla="*/ 0 h 711200"/>
              <a:gd name="connsiteX2" fmla="*/ 103508 w 225656"/>
              <a:gd name="connsiteY2" fmla="*/ 88900 h 711200"/>
              <a:gd name="connsiteX3" fmla="*/ 65408 w 225656"/>
              <a:gd name="connsiteY3" fmla="*/ 101600 h 711200"/>
              <a:gd name="connsiteX4" fmla="*/ 27308 w 225656"/>
              <a:gd name="connsiteY4" fmla="*/ 127000 h 711200"/>
              <a:gd name="connsiteX5" fmla="*/ 1908 w 225656"/>
              <a:gd name="connsiteY5" fmla="*/ 203200 h 711200"/>
              <a:gd name="connsiteX6" fmla="*/ 14608 w 225656"/>
              <a:gd name="connsiteY6" fmla="*/ 381000 h 711200"/>
              <a:gd name="connsiteX7" fmla="*/ 52708 w 225656"/>
              <a:gd name="connsiteY7" fmla="*/ 520700 h 711200"/>
              <a:gd name="connsiteX8" fmla="*/ 65408 w 225656"/>
              <a:gd name="connsiteY8" fmla="*/ 558800 h 711200"/>
              <a:gd name="connsiteX9" fmla="*/ 90808 w 225656"/>
              <a:gd name="connsiteY9" fmla="*/ 635000 h 711200"/>
              <a:gd name="connsiteX10" fmla="*/ 103508 w 225656"/>
              <a:gd name="connsiteY10" fmla="*/ 673100 h 711200"/>
              <a:gd name="connsiteX11" fmla="*/ 128908 w 225656"/>
              <a:gd name="connsiteY11" fmla="*/ 711200 h 711200"/>
              <a:gd name="connsiteX12" fmla="*/ 217808 w 225656"/>
              <a:gd name="connsiteY12" fmla="*/ 673100 h 711200"/>
              <a:gd name="connsiteX13" fmla="*/ 205108 w 225656"/>
              <a:gd name="connsiteY13" fmla="*/ 342900 h 711200"/>
              <a:gd name="connsiteX14" fmla="*/ 192408 w 225656"/>
              <a:gd name="connsiteY14" fmla="*/ 254000 h 711200"/>
              <a:gd name="connsiteX15" fmla="*/ 179708 w 225656"/>
              <a:gd name="connsiteY1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656" h="711200">
                <a:moveTo>
                  <a:pt x="179708" y="0"/>
                </a:moveTo>
                <a:lnTo>
                  <a:pt x="179708" y="0"/>
                </a:lnTo>
                <a:cubicBezTo>
                  <a:pt x="154308" y="29633"/>
                  <a:pt x="132679" y="62970"/>
                  <a:pt x="103508" y="88900"/>
                </a:cubicBezTo>
                <a:cubicBezTo>
                  <a:pt x="93502" y="97794"/>
                  <a:pt x="77382" y="95613"/>
                  <a:pt x="65408" y="101600"/>
                </a:cubicBezTo>
                <a:cubicBezTo>
                  <a:pt x="51756" y="108426"/>
                  <a:pt x="40008" y="118533"/>
                  <a:pt x="27308" y="127000"/>
                </a:cubicBezTo>
                <a:cubicBezTo>
                  <a:pt x="18841" y="152400"/>
                  <a:pt x="0" y="176494"/>
                  <a:pt x="1908" y="203200"/>
                </a:cubicBezTo>
                <a:cubicBezTo>
                  <a:pt x="6141" y="262467"/>
                  <a:pt x="8388" y="321909"/>
                  <a:pt x="14608" y="381000"/>
                </a:cubicBezTo>
                <a:cubicBezTo>
                  <a:pt x="20131" y="433472"/>
                  <a:pt x="35896" y="470265"/>
                  <a:pt x="52708" y="520700"/>
                </a:cubicBezTo>
                <a:lnTo>
                  <a:pt x="65408" y="558800"/>
                </a:lnTo>
                <a:lnTo>
                  <a:pt x="90808" y="635000"/>
                </a:lnTo>
                <a:cubicBezTo>
                  <a:pt x="95041" y="647700"/>
                  <a:pt x="96082" y="661961"/>
                  <a:pt x="103508" y="673100"/>
                </a:cubicBezTo>
                <a:lnTo>
                  <a:pt x="128908" y="711200"/>
                </a:lnTo>
                <a:cubicBezTo>
                  <a:pt x="136163" y="709386"/>
                  <a:pt x="216213" y="695425"/>
                  <a:pt x="217808" y="673100"/>
                </a:cubicBezTo>
                <a:cubicBezTo>
                  <a:pt x="225656" y="563232"/>
                  <a:pt x="211771" y="452846"/>
                  <a:pt x="205108" y="342900"/>
                </a:cubicBezTo>
                <a:cubicBezTo>
                  <a:pt x="203297" y="313021"/>
                  <a:pt x="193516" y="283914"/>
                  <a:pt x="192408" y="254000"/>
                </a:cubicBezTo>
                <a:cubicBezTo>
                  <a:pt x="189274" y="169391"/>
                  <a:pt x="181825" y="42333"/>
                  <a:pt x="179708" y="0"/>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orme libre 38"/>
          <p:cNvSpPr/>
          <p:nvPr/>
        </p:nvSpPr>
        <p:spPr>
          <a:xfrm>
            <a:off x="1562100" y="4038600"/>
            <a:ext cx="571057" cy="1159205"/>
          </a:xfrm>
          <a:custGeom>
            <a:avLst/>
            <a:gdLst>
              <a:gd name="connsiteX0" fmla="*/ 177800 w 571057"/>
              <a:gd name="connsiteY0" fmla="*/ 0 h 1159205"/>
              <a:gd name="connsiteX1" fmla="*/ 177800 w 571057"/>
              <a:gd name="connsiteY1" fmla="*/ 0 h 1159205"/>
              <a:gd name="connsiteX2" fmla="*/ 190500 w 571057"/>
              <a:gd name="connsiteY2" fmla="*/ 228600 h 1159205"/>
              <a:gd name="connsiteX3" fmla="*/ 190500 w 571057"/>
              <a:gd name="connsiteY3" fmla="*/ 393700 h 1159205"/>
              <a:gd name="connsiteX4" fmla="*/ 152400 w 571057"/>
              <a:gd name="connsiteY4" fmla="*/ 520700 h 1159205"/>
              <a:gd name="connsiteX5" fmla="*/ 139700 w 571057"/>
              <a:gd name="connsiteY5" fmla="*/ 558800 h 1159205"/>
              <a:gd name="connsiteX6" fmla="*/ 127000 w 571057"/>
              <a:gd name="connsiteY6" fmla="*/ 596900 h 1159205"/>
              <a:gd name="connsiteX7" fmla="*/ 114300 w 571057"/>
              <a:gd name="connsiteY7" fmla="*/ 711200 h 1159205"/>
              <a:gd name="connsiteX8" fmla="*/ 63500 w 571057"/>
              <a:gd name="connsiteY8" fmla="*/ 825500 h 1159205"/>
              <a:gd name="connsiteX9" fmla="*/ 50800 w 571057"/>
              <a:gd name="connsiteY9" fmla="*/ 863600 h 1159205"/>
              <a:gd name="connsiteX10" fmla="*/ 38100 w 571057"/>
              <a:gd name="connsiteY10" fmla="*/ 1016000 h 1159205"/>
              <a:gd name="connsiteX11" fmla="*/ 12700 w 571057"/>
              <a:gd name="connsiteY11" fmla="*/ 1092200 h 1159205"/>
              <a:gd name="connsiteX12" fmla="*/ 0 w 571057"/>
              <a:gd name="connsiteY12" fmla="*/ 1130300 h 1159205"/>
              <a:gd name="connsiteX13" fmla="*/ 38100 w 571057"/>
              <a:gd name="connsiteY13" fmla="*/ 1155700 h 1159205"/>
              <a:gd name="connsiteX14" fmla="*/ 114300 w 571057"/>
              <a:gd name="connsiteY14" fmla="*/ 1117600 h 1159205"/>
              <a:gd name="connsiteX15" fmla="*/ 152400 w 571057"/>
              <a:gd name="connsiteY15" fmla="*/ 1041400 h 1159205"/>
              <a:gd name="connsiteX16" fmla="*/ 190500 w 571057"/>
              <a:gd name="connsiteY16" fmla="*/ 1028700 h 1159205"/>
              <a:gd name="connsiteX17" fmla="*/ 342900 w 571057"/>
              <a:gd name="connsiteY17" fmla="*/ 952500 h 1159205"/>
              <a:gd name="connsiteX18" fmla="*/ 381000 w 571057"/>
              <a:gd name="connsiteY18" fmla="*/ 939800 h 1159205"/>
              <a:gd name="connsiteX19" fmla="*/ 419100 w 571057"/>
              <a:gd name="connsiteY19" fmla="*/ 927100 h 1159205"/>
              <a:gd name="connsiteX20" fmla="*/ 533400 w 571057"/>
              <a:gd name="connsiteY20" fmla="*/ 863600 h 1159205"/>
              <a:gd name="connsiteX21" fmla="*/ 533400 w 571057"/>
              <a:gd name="connsiteY21" fmla="*/ 558800 h 1159205"/>
              <a:gd name="connsiteX22" fmla="*/ 495300 w 571057"/>
              <a:gd name="connsiteY22" fmla="*/ 546100 h 1159205"/>
              <a:gd name="connsiteX23" fmla="*/ 419100 w 571057"/>
              <a:gd name="connsiteY23" fmla="*/ 508000 h 1159205"/>
              <a:gd name="connsiteX24" fmla="*/ 355600 w 571057"/>
              <a:gd name="connsiteY24" fmla="*/ 457200 h 1159205"/>
              <a:gd name="connsiteX25" fmla="*/ 317500 w 571057"/>
              <a:gd name="connsiteY25" fmla="*/ 381000 h 1159205"/>
              <a:gd name="connsiteX26" fmla="*/ 292100 w 571057"/>
              <a:gd name="connsiteY26" fmla="*/ 342900 h 1159205"/>
              <a:gd name="connsiteX27" fmla="*/ 266700 w 571057"/>
              <a:gd name="connsiteY27" fmla="*/ 266700 h 1159205"/>
              <a:gd name="connsiteX28" fmla="*/ 228600 w 571057"/>
              <a:gd name="connsiteY28" fmla="*/ 190500 h 1159205"/>
              <a:gd name="connsiteX29" fmla="*/ 203200 w 571057"/>
              <a:gd name="connsiteY29" fmla="*/ 152400 h 1159205"/>
              <a:gd name="connsiteX30" fmla="*/ 177800 w 571057"/>
              <a:gd name="connsiteY30" fmla="*/ 0 h 115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057" h="1159205">
                <a:moveTo>
                  <a:pt x="177800" y="0"/>
                </a:moveTo>
                <a:lnTo>
                  <a:pt x="177800" y="0"/>
                </a:lnTo>
                <a:cubicBezTo>
                  <a:pt x="182033" y="76200"/>
                  <a:pt x="183889" y="152569"/>
                  <a:pt x="190500" y="228600"/>
                </a:cubicBezTo>
                <a:cubicBezTo>
                  <a:pt x="201579" y="356005"/>
                  <a:pt x="219024" y="222555"/>
                  <a:pt x="190500" y="393700"/>
                </a:cubicBezTo>
                <a:cubicBezTo>
                  <a:pt x="184102" y="432087"/>
                  <a:pt x="163692" y="486825"/>
                  <a:pt x="152400" y="520700"/>
                </a:cubicBezTo>
                <a:lnTo>
                  <a:pt x="139700" y="558800"/>
                </a:lnTo>
                <a:lnTo>
                  <a:pt x="127000" y="596900"/>
                </a:lnTo>
                <a:cubicBezTo>
                  <a:pt x="122767" y="635000"/>
                  <a:pt x="121818" y="673610"/>
                  <a:pt x="114300" y="711200"/>
                </a:cubicBezTo>
                <a:cubicBezTo>
                  <a:pt x="92457" y="820416"/>
                  <a:pt x="98972" y="754556"/>
                  <a:pt x="63500" y="825500"/>
                </a:cubicBezTo>
                <a:cubicBezTo>
                  <a:pt x="57513" y="837474"/>
                  <a:pt x="55033" y="850900"/>
                  <a:pt x="50800" y="863600"/>
                </a:cubicBezTo>
                <a:cubicBezTo>
                  <a:pt x="46567" y="914400"/>
                  <a:pt x="46480" y="965718"/>
                  <a:pt x="38100" y="1016000"/>
                </a:cubicBezTo>
                <a:cubicBezTo>
                  <a:pt x="33698" y="1042410"/>
                  <a:pt x="21167" y="1066800"/>
                  <a:pt x="12700" y="1092200"/>
                </a:cubicBezTo>
                <a:lnTo>
                  <a:pt x="0" y="1130300"/>
                </a:lnTo>
                <a:cubicBezTo>
                  <a:pt x="12700" y="1138767"/>
                  <a:pt x="23044" y="1153191"/>
                  <a:pt x="38100" y="1155700"/>
                </a:cubicBezTo>
                <a:cubicBezTo>
                  <a:pt x="59132" y="1159205"/>
                  <a:pt x="101032" y="1126445"/>
                  <a:pt x="114300" y="1117600"/>
                </a:cubicBezTo>
                <a:cubicBezTo>
                  <a:pt x="122666" y="1092501"/>
                  <a:pt x="130019" y="1059305"/>
                  <a:pt x="152400" y="1041400"/>
                </a:cubicBezTo>
                <a:cubicBezTo>
                  <a:pt x="162853" y="1033037"/>
                  <a:pt x="178798" y="1035201"/>
                  <a:pt x="190500" y="1028700"/>
                </a:cubicBezTo>
                <a:cubicBezTo>
                  <a:pt x="338216" y="946636"/>
                  <a:pt x="194554" y="1001949"/>
                  <a:pt x="342900" y="952500"/>
                </a:cubicBezTo>
                <a:lnTo>
                  <a:pt x="381000" y="939800"/>
                </a:lnTo>
                <a:cubicBezTo>
                  <a:pt x="393700" y="935567"/>
                  <a:pt x="407961" y="934526"/>
                  <a:pt x="419100" y="927100"/>
                </a:cubicBezTo>
                <a:cubicBezTo>
                  <a:pt x="506439" y="868874"/>
                  <a:pt x="466340" y="885953"/>
                  <a:pt x="533400" y="863600"/>
                </a:cubicBezTo>
                <a:cubicBezTo>
                  <a:pt x="570586" y="752041"/>
                  <a:pt x="571057" y="765912"/>
                  <a:pt x="533400" y="558800"/>
                </a:cubicBezTo>
                <a:cubicBezTo>
                  <a:pt x="531005" y="545629"/>
                  <a:pt x="507274" y="552087"/>
                  <a:pt x="495300" y="546100"/>
                </a:cubicBezTo>
                <a:cubicBezTo>
                  <a:pt x="396823" y="496861"/>
                  <a:pt x="514865" y="539922"/>
                  <a:pt x="419100" y="508000"/>
                </a:cubicBezTo>
                <a:cubicBezTo>
                  <a:pt x="346307" y="398811"/>
                  <a:pt x="443234" y="527307"/>
                  <a:pt x="355600" y="457200"/>
                </a:cubicBezTo>
                <a:cubicBezTo>
                  <a:pt x="325270" y="432936"/>
                  <a:pt x="332838" y="411676"/>
                  <a:pt x="317500" y="381000"/>
                </a:cubicBezTo>
                <a:cubicBezTo>
                  <a:pt x="310674" y="367348"/>
                  <a:pt x="298299" y="356848"/>
                  <a:pt x="292100" y="342900"/>
                </a:cubicBezTo>
                <a:cubicBezTo>
                  <a:pt x="281226" y="318434"/>
                  <a:pt x="281552" y="288977"/>
                  <a:pt x="266700" y="266700"/>
                </a:cubicBezTo>
                <a:cubicBezTo>
                  <a:pt x="193907" y="157511"/>
                  <a:pt x="281180" y="295660"/>
                  <a:pt x="228600" y="190500"/>
                </a:cubicBezTo>
                <a:cubicBezTo>
                  <a:pt x="221774" y="176848"/>
                  <a:pt x="205217" y="167530"/>
                  <a:pt x="203200" y="152400"/>
                </a:cubicBezTo>
                <a:cubicBezTo>
                  <a:pt x="196486" y="102046"/>
                  <a:pt x="182033" y="25400"/>
                  <a:pt x="177800" y="0"/>
                </a:cubicBez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47"/>
          <p:cNvSpPr/>
          <p:nvPr/>
        </p:nvSpPr>
        <p:spPr>
          <a:xfrm>
            <a:off x="545454" y="365535"/>
            <a:ext cx="4177202" cy="3882615"/>
          </a:xfrm>
          <a:custGeom>
            <a:avLst/>
            <a:gdLst>
              <a:gd name="connsiteX0" fmla="*/ 540396 w 4177202"/>
              <a:gd name="connsiteY0" fmla="*/ 1577565 h 3882615"/>
              <a:gd name="connsiteX1" fmla="*/ 540396 w 4177202"/>
              <a:gd name="connsiteY1" fmla="*/ 1577565 h 3882615"/>
              <a:gd name="connsiteX2" fmla="*/ 407046 w 4177202"/>
              <a:gd name="connsiteY2" fmla="*/ 1463265 h 3882615"/>
              <a:gd name="connsiteX3" fmla="*/ 64146 w 4177202"/>
              <a:gd name="connsiteY3" fmla="*/ 1634715 h 3882615"/>
              <a:gd name="connsiteX4" fmla="*/ 102246 w 4177202"/>
              <a:gd name="connsiteY4" fmla="*/ 1691865 h 3882615"/>
              <a:gd name="connsiteX5" fmla="*/ 121296 w 4177202"/>
              <a:gd name="connsiteY5" fmla="*/ 1901415 h 3882615"/>
              <a:gd name="connsiteX6" fmla="*/ 273696 w 4177202"/>
              <a:gd name="connsiteY6" fmla="*/ 1920465 h 3882615"/>
              <a:gd name="connsiteX7" fmla="*/ 387996 w 4177202"/>
              <a:gd name="connsiteY7" fmla="*/ 1977615 h 3882615"/>
              <a:gd name="connsiteX8" fmla="*/ 426096 w 4177202"/>
              <a:gd name="connsiteY8" fmla="*/ 2034765 h 3882615"/>
              <a:gd name="connsiteX9" fmla="*/ 483246 w 4177202"/>
              <a:gd name="connsiteY9" fmla="*/ 2053815 h 3882615"/>
              <a:gd name="connsiteX10" fmla="*/ 559446 w 4177202"/>
              <a:gd name="connsiteY10" fmla="*/ 2091915 h 3882615"/>
              <a:gd name="connsiteX11" fmla="*/ 692796 w 4177202"/>
              <a:gd name="connsiteY11" fmla="*/ 2130015 h 3882615"/>
              <a:gd name="connsiteX12" fmla="*/ 749946 w 4177202"/>
              <a:gd name="connsiteY12" fmla="*/ 2168115 h 3882615"/>
              <a:gd name="connsiteX13" fmla="*/ 788046 w 4177202"/>
              <a:gd name="connsiteY13" fmla="*/ 2225265 h 3882615"/>
              <a:gd name="connsiteX14" fmla="*/ 845196 w 4177202"/>
              <a:gd name="connsiteY14" fmla="*/ 2263365 h 3882615"/>
              <a:gd name="connsiteX15" fmla="*/ 864246 w 4177202"/>
              <a:gd name="connsiteY15" fmla="*/ 2320515 h 3882615"/>
              <a:gd name="connsiteX16" fmla="*/ 978546 w 4177202"/>
              <a:gd name="connsiteY16" fmla="*/ 2301465 h 3882615"/>
              <a:gd name="connsiteX17" fmla="*/ 1035696 w 4177202"/>
              <a:gd name="connsiteY17" fmla="*/ 2263365 h 3882615"/>
              <a:gd name="connsiteX18" fmla="*/ 1092846 w 4177202"/>
              <a:gd name="connsiteY18" fmla="*/ 2244315 h 3882615"/>
              <a:gd name="connsiteX19" fmla="*/ 1149996 w 4177202"/>
              <a:gd name="connsiteY19" fmla="*/ 2263365 h 3882615"/>
              <a:gd name="connsiteX20" fmla="*/ 1149996 w 4177202"/>
              <a:gd name="connsiteY20" fmla="*/ 2530065 h 3882615"/>
              <a:gd name="connsiteX21" fmla="*/ 1130946 w 4177202"/>
              <a:gd name="connsiteY21" fmla="*/ 2587215 h 3882615"/>
              <a:gd name="connsiteX22" fmla="*/ 1073796 w 4177202"/>
              <a:gd name="connsiteY22" fmla="*/ 2606265 h 3882615"/>
              <a:gd name="connsiteX23" fmla="*/ 1016646 w 4177202"/>
              <a:gd name="connsiteY23" fmla="*/ 2644365 h 3882615"/>
              <a:gd name="connsiteX24" fmla="*/ 997596 w 4177202"/>
              <a:gd name="connsiteY24" fmla="*/ 2834865 h 3882615"/>
              <a:gd name="connsiteX25" fmla="*/ 1054746 w 4177202"/>
              <a:gd name="connsiteY25" fmla="*/ 2853915 h 3882615"/>
              <a:gd name="connsiteX26" fmla="*/ 1169046 w 4177202"/>
              <a:gd name="connsiteY26" fmla="*/ 2930115 h 3882615"/>
              <a:gd name="connsiteX27" fmla="*/ 1245246 w 4177202"/>
              <a:gd name="connsiteY27" fmla="*/ 3044415 h 3882615"/>
              <a:gd name="connsiteX28" fmla="*/ 1283346 w 4177202"/>
              <a:gd name="connsiteY28" fmla="*/ 3101565 h 3882615"/>
              <a:gd name="connsiteX29" fmla="*/ 1321446 w 4177202"/>
              <a:gd name="connsiteY29" fmla="*/ 3311115 h 3882615"/>
              <a:gd name="connsiteX30" fmla="*/ 1340496 w 4177202"/>
              <a:gd name="connsiteY30" fmla="*/ 3501615 h 3882615"/>
              <a:gd name="connsiteX31" fmla="*/ 1416696 w 4177202"/>
              <a:gd name="connsiteY31" fmla="*/ 3615915 h 3882615"/>
              <a:gd name="connsiteX32" fmla="*/ 1454796 w 4177202"/>
              <a:gd name="connsiteY32" fmla="*/ 3673065 h 3882615"/>
              <a:gd name="connsiteX33" fmla="*/ 1492896 w 4177202"/>
              <a:gd name="connsiteY33" fmla="*/ 3730215 h 3882615"/>
              <a:gd name="connsiteX34" fmla="*/ 1550046 w 4177202"/>
              <a:gd name="connsiteY34" fmla="*/ 3749265 h 3882615"/>
              <a:gd name="connsiteX35" fmla="*/ 1626246 w 4177202"/>
              <a:gd name="connsiteY35" fmla="*/ 3844515 h 3882615"/>
              <a:gd name="connsiteX36" fmla="*/ 1740546 w 4177202"/>
              <a:gd name="connsiteY36" fmla="*/ 3882615 h 3882615"/>
              <a:gd name="connsiteX37" fmla="*/ 1854846 w 4177202"/>
              <a:gd name="connsiteY37" fmla="*/ 3825465 h 3882615"/>
              <a:gd name="connsiteX38" fmla="*/ 1873896 w 4177202"/>
              <a:gd name="connsiteY38" fmla="*/ 3692115 h 3882615"/>
              <a:gd name="connsiteX39" fmla="*/ 1950096 w 4177202"/>
              <a:gd name="connsiteY39" fmla="*/ 3577815 h 3882615"/>
              <a:gd name="connsiteX40" fmla="*/ 2045346 w 4177202"/>
              <a:gd name="connsiteY40" fmla="*/ 3368265 h 3882615"/>
              <a:gd name="connsiteX41" fmla="*/ 2159646 w 4177202"/>
              <a:gd name="connsiteY41" fmla="*/ 3292065 h 3882615"/>
              <a:gd name="connsiteX42" fmla="*/ 2273946 w 4177202"/>
              <a:gd name="connsiteY42" fmla="*/ 2987265 h 3882615"/>
              <a:gd name="connsiteX43" fmla="*/ 2312046 w 4177202"/>
              <a:gd name="connsiteY43" fmla="*/ 2930115 h 3882615"/>
              <a:gd name="connsiteX44" fmla="*/ 2331096 w 4177202"/>
              <a:gd name="connsiteY44" fmla="*/ 2872965 h 3882615"/>
              <a:gd name="connsiteX45" fmla="*/ 2388246 w 4177202"/>
              <a:gd name="connsiteY45" fmla="*/ 2853915 h 3882615"/>
              <a:gd name="connsiteX46" fmla="*/ 2426346 w 4177202"/>
              <a:gd name="connsiteY46" fmla="*/ 2796765 h 3882615"/>
              <a:gd name="connsiteX47" fmla="*/ 2521596 w 4177202"/>
              <a:gd name="connsiteY47" fmla="*/ 2625315 h 3882615"/>
              <a:gd name="connsiteX48" fmla="*/ 2635896 w 4177202"/>
              <a:gd name="connsiteY48" fmla="*/ 2568165 h 3882615"/>
              <a:gd name="connsiteX49" fmla="*/ 2750196 w 4177202"/>
              <a:gd name="connsiteY49" fmla="*/ 2511015 h 3882615"/>
              <a:gd name="connsiteX50" fmla="*/ 3035946 w 4177202"/>
              <a:gd name="connsiteY50" fmla="*/ 2491965 h 3882615"/>
              <a:gd name="connsiteX51" fmla="*/ 3169296 w 4177202"/>
              <a:gd name="connsiteY51" fmla="*/ 2472915 h 3882615"/>
              <a:gd name="connsiteX52" fmla="*/ 3283596 w 4177202"/>
              <a:gd name="connsiteY52" fmla="*/ 2453865 h 3882615"/>
              <a:gd name="connsiteX53" fmla="*/ 3645546 w 4177202"/>
              <a:gd name="connsiteY53" fmla="*/ 2415765 h 3882615"/>
              <a:gd name="connsiteX54" fmla="*/ 3702696 w 4177202"/>
              <a:gd name="connsiteY54" fmla="*/ 2377665 h 3882615"/>
              <a:gd name="connsiteX55" fmla="*/ 3759846 w 4177202"/>
              <a:gd name="connsiteY55" fmla="*/ 2358615 h 3882615"/>
              <a:gd name="connsiteX56" fmla="*/ 3874146 w 4177202"/>
              <a:gd name="connsiteY56" fmla="*/ 2282415 h 3882615"/>
              <a:gd name="connsiteX57" fmla="*/ 3931296 w 4177202"/>
              <a:gd name="connsiteY57" fmla="*/ 2244315 h 3882615"/>
              <a:gd name="connsiteX58" fmla="*/ 3969396 w 4177202"/>
              <a:gd name="connsiteY58" fmla="*/ 2130015 h 3882615"/>
              <a:gd name="connsiteX59" fmla="*/ 4007496 w 4177202"/>
              <a:gd name="connsiteY59" fmla="*/ 2072865 h 3882615"/>
              <a:gd name="connsiteX60" fmla="*/ 4064646 w 4177202"/>
              <a:gd name="connsiteY60" fmla="*/ 1844265 h 3882615"/>
              <a:gd name="connsiteX61" fmla="*/ 4083696 w 4177202"/>
              <a:gd name="connsiteY61" fmla="*/ 1787115 h 3882615"/>
              <a:gd name="connsiteX62" fmla="*/ 4121796 w 4177202"/>
              <a:gd name="connsiteY62" fmla="*/ 1634715 h 3882615"/>
              <a:gd name="connsiteX63" fmla="*/ 4159896 w 4177202"/>
              <a:gd name="connsiteY63" fmla="*/ 1520415 h 3882615"/>
              <a:gd name="connsiteX64" fmla="*/ 4140846 w 4177202"/>
              <a:gd name="connsiteY64" fmla="*/ 1101315 h 3882615"/>
              <a:gd name="connsiteX65" fmla="*/ 4026546 w 4177202"/>
              <a:gd name="connsiteY65" fmla="*/ 1025115 h 3882615"/>
              <a:gd name="connsiteX66" fmla="*/ 3855096 w 4177202"/>
              <a:gd name="connsiteY66" fmla="*/ 967965 h 3882615"/>
              <a:gd name="connsiteX67" fmla="*/ 3797946 w 4177202"/>
              <a:gd name="connsiteY67" fmla="*/ 948915 h 3882615"/>
              <a:gd name="connsiteX68" fmla="*/ 3588396 w 4177202"/>
              <a:gd name="connsiteY68" fmla="*/ 929865 h 3882615"/>
              <a:gd name="connsiteX69" fmla="*/ 3512196 w 4177202"/>
              <a:gd name="connsiteY69" fmla="*/ 910815 h 3882615"/>
              <a:gd name="connsiteX70" fmla="*/ 3397896 w 4177202"/>
              <a:gd name="connsiteY70" fmla="*/ 872715 h 3882615"/>
              <a:gd name="connsiteX71" fmla="*/ 3359796 w 4177202"/>
              <a:gd name="connsiteY71" fmla="*/ 815565 h 3882615"/>
              <a:gd name="connsiteX72" fmla="*/ 3245496 w 4177202"/>
              <a:gd name="connsiteY72" fmla="*/ 739365 h 3882615"/>
              <a:gd name="connsiteX73" fmla="*/ 3207396 w 4177202"/>
              <a:gd name="connsiteY73" fmla="*/ 682215 h 3882615"/>
              <a:gd name="connsiteX74" fmla="*/ 3093096 w 4177202"/>
              <a:gd name="connsiteY74" fmla="*/ 644115 h 3882615"/>
              <a:gd name="connsiteX75" fmla="*/ 2940696 w 4177202"/>
              <a:gd name="connsiteY75" fmla="*/ 510765 h 3882615"/>
              <a:gd name="connsiteX76" fmla="*/ 2883546 w 4177202"/>
              <a:gd name="connsiteY76" fmla="*/ 472665 h 3882615"/>
              <a:gd name="connsiteX77" fmla="*/ 2826396 w 4177202"/>
              <a:gd name="connsiteY77" fmla="*/ 434565 h 3882615"/>
              <a:gd name="connsiteX78" fmla="*/ 2712096 w 4177202"/>
              <a:gd name="connsiteY78" fmla="*/ 396465 h 3882615"/>
              <a:gd name="connsiteX79" fmla="*/ 2654946 w 4177202"/>
              <a:gd name="connsiteY79" fmla="*/ 377415 h 3882615"/>
              <a:gd name="connsiteX80" fmla="*/ 2597796 w 4177202"/>
              <a:gd name="connsiteY80" fmla="*/ 339315 h 3882615"/>
              <a:gd name="connsiteX81" fmla="*/ 2540646 w 4177202"/>
              <a:gd name="connsiteY81" fmla="*/ 167865 h 3882615"/>
              <a:gd name="connsiteX82" fmla="*/ 2464446 w 4177202"/>
              <a:gd name="connsiteY82" fmla="*/ 15465 h 3882615"/>
              <a:gd name="connsiteX83" fmla="*/ 2407296 w 4177202"/>
              <a:gd name="connsiteY83" fmla="*/ 53565 h 3882615"/>
              <a:gd name="connsiteX84" fmla="*/ 2388246 w 4177202"/>
              <a:gd name="connsiteY84" fmla="*/ 358365 h 3882615"/>
              <a:gd name="connsiteX85" fmla="*/ 2369196 w 4177202"/>
              <a:gd name="connsiteY85" fmla="*/ 567915 h 3882615"/>
              <a:gd name="connsiteX86" fmla="*/ 2312046 w 4177202"/>
              <a:gd name="connsiteY86" fmla="*/ 606015 h 3882615"/>
              <a:gd name="connsiteX87" fmla="*/ 2140596 w 4177202"/>
              <a:gd name="connsiteY87" fmla="*/ 682215 h 3882615"/>
              <a:gd name="connsiteX88" fmla="*/ 2102496 w 4177202"/>
              <a:gd name="connsiteY88" fmla="*/ 739365 h 3882615"/>
              <a:gd name="connsiteX89" fmla="*/ 2045346 w 4177202"/>
              <a:gd name="connsiteY89" fmla="*/ 758415 h 3882615"/>
              <a:gd name="connsiteX90" fmla="*/ 1988196 w 4177202"/>
              <a:gd name="connsiteY90" fmla="*/ 796515 h 3882615"/>
              <a:gd name="connsiteX91" fmla="*/ 1911996 w 4177202"/>
              <a:gd name="connsiteY91" fmla="*/ 910815 h 3882615"/>
              <a:gd name="connsiteX92" fmla="*/ 1816746 w 4177202"/>
              <a:gd name="connsiteY92" fmla="*/ 1063215 h 3882615"/>
              <a:gd name="connsiteX93" fmla="*/ 1645296 w 4177202"/>
              <a:gd name="connsiteY93" fmla="*/ 1120365 h 3882615"/>
              <a:gd name="connsiteX94" fmla="*/ 1588146 w 4177202"/>
              <a:gd name="connsiteY94" fmla="*/ 1139415 h 3882615"/>
              <a:gd name="connsiteX95" fmla="*/ 1302396 w 4177202"/>
              <a:gd name="connsiteY95" fmla="*/ 1120365 h 3882615"/>
              <a:gd name="connsiteX96" fmla="*/ 1169046 w 4177202"/>
              <a:gd name="connsiteY96" fmla="*/ 987015 h 3882615"/>
              <a:gd name="connsiteX97" fmla="*/ 1149996 w 4177202"/>
              <a:gd name="connsiteY97" fmla="*/ 929865 h 3882615"/>
              <a:gd name="connsiteX98" fmla="*/ 1111896 w 4177202"/>
              <a:gd name="connsiteY98" fmla="*/ 872715 h 3882615"/>
              <a:gd name="connsiteX99" fmla="*/ 1130946 w 4177202"/>
              <a:gd name="connsiteY99" fmla="*/ 1006065 h 3882615"/>
              <a:gd name="connsiteX100" fmla="*/ 1169046 w 4177202"/>
              <a:gd name="connsiteY100" fmla="*/ 1120365 h 3882615"/>
              <a:gd name="connsiteX101" fmla="*/ 1188096 w 4177202"/>
              <a:gd name="connsiteY101" fmla="*/ 1482315 h 3882615"/>
              <a:gd name="connsiteX102" fmla="*/ 1169046 w 4177202"/>
              <a:gd name="connsiteY102" fmla="*/ 1558515 h 3882615"/>
              <a:gd name="connsiteX103" fmla="*/ 1111896 w 4177202"/>
              <a:gd name="connsiteY103" fmla="*/ 1596615 h 3882615"/>
              <a:gd name="connsiteX104" fmla="*/ 864246 w 4177202"/>
              <a:gd name="connsiteY104" fmla="*/ 1577565 h 3882615"/>
              <a:gd name="connsiteX105" fmla="*/ 730896 w 4177202"/>
              <a:gd name="connsiteY105" fmla="*/ 1558515 h 3882615"/>
              <a:gd name="connsiteX106" fmla="*/ 540396 w 4177202"/>
              <a:gd name="connsiteY106" fmla="*/ 1577565 h 388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177202" h="3882615">
                <a:moveTo>
                  <a:pt x="540396" y="1577565"/>
                </a:moveTo>
                <a:lnTo>
                  <a:pt x="540396" y="1577565"/>
                </a:lnTo>
                <a:cubicBezTo>
                  <a:pt x="495946" y="1539465"/>
                  <a:pt x="464537" y="1474321"/>
                  <a:pt x="407046" y="1463265"/>
                </a:cubicBezTo>
                <a:cubicBezTo>
                  <a:pt x="65029" y="1397493"/>
                  <a:pt x="0" y="1399514"/>
                  <a:pt x="64146" y="1634715"/>
                </a:cubicBezTo>
                <a:cubicBezTo>
                  <a:pt x="70170" y="1656804"/>
                  <a:pt x="89546" y="1672815"/>
                  <a:pt x="102246" y="1691865"/>
                </a:cubicBezTo>
                <a:cubicBezTo>
                  <a:pt x="108596" y="1761715"/>
                  <a:pt x="79213" y="1845305"/>
                  <a:pt x="121296" y="1901415"/>
                </a:cubicBezTo>
                <a:cubicBezTo>
                  <a:pt x="152013" y="1942371"/>
                  <a:pt x="223326" y="1911307"/>
                  <a:pt x="273696" y="1920465"/>
                </a:cubicBezTo>
                <a:cubicBezTo>
                  <a:pt x="327919" y="1930324"/>
                  <a:pt x="342240" y="1947111"/>
                  <a:pt x="387996" y="1977615"/>
                </a:cubicBezTo>
                <a:cubicBezTo>
                  <a:pt x="400696" y="1996665"/>
                  <a:pt x="408218" y="2020462"/>
                  <a:pt x="426096" y="2034765"/>
                </a:cubicBezTo>
                <a:cubicBezTo>
                  <a:pt x="441776" y="2047309"/>
                  <a:pt x="464789" y="2045905"/>
                  <a:pt x="483246" y="2053815"/>
                </a:cubicBezTo>
                <a:cubicBezTo>
                  <a:pt x="509348" y="2065002"/>
                  <a:pt x="532856" y="2081944"/>
                  <a:pt x="559446" y="2091915"/>
                </a:cubicBezTo>
                <a:cubicBezTo>
                  <a:pt x="608275" y="2110226"/>
                  <a:pt x="646741" y="2106988"/>
                  <a:pt x="692796" y="2130015"/>
                </a:cubicBezTo>
                <a:cubicBezTo>
                  <a:pt x="713274" y="2140254"/>
                  <a:pt x="730896" y="2155415"/>
                  <a:pt x="749946" y="2168115"/>
                </a:cubicBezTo>
                <a:cubicBezTo>
                  <a:pt x="762646" y="2187165"/>
                  <a:pt x="771857" y="2209076"/>
                  <a:pt x="788046" y="2225265"/>
                </a:cubicBezTo>
                <a:cubicBezTo>
                  <a:pt x="804235" y="2241454"/>
                  <a:pt x="830893" y="2245487"/>
                  <a:pt x="845196" y="2263365"/>
                </a:cubicBezTo>
                <a:cubicBezTo>
                  <a:pt x="857740" y="2279045"/>
                  <a:pt x="857896" y="2301465"/>
                  <a:pt x="864246" y="2320515"/>
                </a:cubicBezTo>
                <a:cubicBezTo>
                  <a:pt x="902346" y="2314165"/>
                  <a:pt x="941903" y="2313679"/>
                  <a:pt x="978546" y="2301465"/>
                </a:cubicBezTo>
                <a:cubicBezTo>
                  <a:pt x="1000266" y="2294225"/>
                  <a:pt x="1015218" y="2273604"/>
                  <a:pt x="1035696" y="2263365"/>
                </a:cubicBezTo>
                <a:cubicBezTo>
                  <a:pt x="1053657" y="2254385"/>
                  <a:pt x="1073796" y="2250665"/>
                  <a:pt x="1092846" y="2244315"/>
                </a:cubicBezTo>
                <a:cubicBezTo>
                  <a:pt x="1111896" y="2250665"/>
                  <a:pt x="1141016" y="2245404"/>
                  <a:pt x="1149996" y="2263365"/>
                </a:cubicBezTo>
                <a:cubicBezTo>
                  <a:pt x="1186282" y="2335936"/>
                  <a:pt x="1164510" y="2457494"/>
                  <a:pt x="1149996" y="2530065"/>
                </a:cubicBezTo>
                <a:cubicBezTo>
                  <a:pt x="1146058" y="2549756"/>
                  <a:pt x="1145145" y="2573016"/>
                  <a:pt x="1130946" y="2587215"/>
                </a:cubicBezTo>
                <a:cubicBezTo>
                  <a:pt x="1116747" y="2601414"/>
                  <a:pt x="1091757" y="2597285"/>
                  <a:pt x="1073796" y="2606265"/>
                </a:cubicBezTo>
                <a:cubicBezTo>
                  <a:pt x="1053318" y="2616504"/>
                  <a:pt x="1035696" y="2631665"/>
                  <a:pt x="1016646" y="2644365"/>
                </a:cubicBezTo>
                <a:cubicBezTo>
                  <a:pt x="969874" y="2714522"/>
                  <a:pt x="943468" y="2726610"/>
                  <a:pt x="997596" y="2834865"/>
                </a:cubicBezTo>
                <a:cubicBezTo>
                  <a:pt x="1006576" y="2852826"/>
                  <a:pt x="1037193" y="2844163"/>
                  <a:pt x="1054746" y="2853915"/>
                </a:cubicBezTo>
                <a:cubicBezTo>
                  <a:pt x="1094774" y="2876153"/>
                  <a:pt x="1169046" y="2930115"/>
                  <a:pt x="1169046" y="2930115"/>
                </a:cubicBezTo>
                <a:lnTo>
                  <a:pt x="1245246" y="3044415"/>
                </a:lnTo>
                <a:lnTo>
                  <a:pt x="1283346" y="3101565"/>
                </a:lnTo>
                <a:cubicBezTo>
                  <a:pt x="1308864" y="3203636"/>
                  <a:pt x="1306278" y="3182183"/>
                  <a:pt x="1321446" y="3311115"/>
                </a:cubicBezTo>
                <a:cubicBezTo>
                  <a:pt x="1328902" y="3374495"/>
                  <a:pt x="1321461" y="3440703"/>
                  <a:pt x="1340496" y="3501615"/>
                </a:cubicBezTo>
                <a:cubicBezTo>
                  <a:pt x="1354154" y="3545321"/>
                  <a:pt x="1391296" y="3577815"/>
                  <a:pt x="1416696" y="3615915"/>
                </a:cubicBezTo>
                <a:lnTo>
                  <a:pt x="1454796" y="3673065"/>
                </a:lnTo>
                <a:cubicBezTo>
                  <a:pt x="1467496" y="3692115"/>
                  <a:pt x="1471176" y="3722975"/>
                  <a:pt x="1492896" y="3730215"/>
                </a:cubicBezTo>
                <a:lnTo>
                  <a:pt x="1550046" y="3749265"/>
                </a:lnTo>
                <a:cubicBezTo>
                  <a:pt x="1570703" y="3811237"/>
                  <a:pt x="1558810" y="3814544"/>
                  <a:pt x="1626246" y="3844515"/>
                </a:cubicBezTo>
                <a:cubicBezTo>
                  <a:pt x="1662946" y="3860826"/>
                  <a:pt x="1740546" y="3882615"/>
                  <a:pt x="1740546" y="3882615"/>
                </a:cubicBezTo>
                <a:cubicBezTo>
                  <a:pt x="1765904" y="3874162"/>
                  <a:pt x="1842001" y="3854366"/>
                  <a:pt x="1854846" y="3825465"/>
                </a:cubicBezTo>
                <a:cubicBezTo>
                  <a:pt x="1873082" y="3784434"/>
                  <a:pt x="1857777" y="3734023"/>
                  <a:pt x="1873896" y="3692115"/>
                </a:cubicBezTo>
                <a:cubicBezTo>
                  <a:pt x="1890334" y="3649377"/>
                  <a:pt x="1950096" y="3577815"/>
                  <a:pt x="1950096" y="3577815"/>
                </a:cubicBezTo>
                <a:cubicBezTo>
                  <a:pt x="1965322" y="3501684"/>
                  <a:pt x="1969293" y="3418967"/>
                  <a:pt x="2045346" y="3368265"/>
                </a:cubicBezTo>
                <a:lnTo>
                  <a:pt x="2159646" y="3292065"/>
                </a:lnTo>
                <a:cubicBezTo>
                  <a:pt x="2206726" y="3056664"/>
                  <a:pt x="2161825" y="3155447"/>
                  <a:pt x="2273946" y="2987265"/>
                </a:cubicBezTo>
                <a:cubicBezTo>
                  <a:pt x="2286646" y="2968215"/>
                  <a:pt x="2304806" y="2951835"/>
                  <a:pt x="2312046" y="2930115"/>
                </a:cubicBezTo>
                <a:cubicBezTo>
                  <a:pt x="2318396" y="2911065"/>
                  <a:pt x="2316897" y="2887164"/>
                  <a:pt x="2331096" y="2872965"/>
                </a:cubicBezTo>
                <a:cubicBezTo>
                  <a:pt x="2345295" y="2858766"/>
                  <a:pt x="2369196" y="2860265"/>
                  <a:pt x="2388246" y="2853915"/>
                </a:cubicBezTo>
                <a:cubicBezTo>
                  <a:pt x="2400946" y="2834865"/>
                  <a:pt x="2416107" y="2817243"/>
                  <a:pt x="2426346" y="2796765"/>
                </a:cubicBezTo>
                <a:cubicBezTo>
                  <a:pt x="2461086" y="2727285"/>
                  <a:pt x="2431498" y="2685380"/>
                  <a:pt x="2521596" y="2625315"/>
                </a:cubicBezTo>
                <a:cubicBezTo>
                  <a:pt x="2685380" y="2516126"/>
                  <a:pt x="2478155" y="2647035"/>
                  <a:pt x="2635896" y="2568165"/>
                </a:cubicBezTo>
                <a:cubicBezTo>
                  <a:pt x="2690021" y="2541102"/>
                  <a:pt x="2688633" y="2517855"/>
                  <a:pt x="2750196" y="2511015"/>
                </a:cubicBezTo>
                <a:cubicBezTo>
                  <a:pt x="2845074" y="2500473"/>
                  <a:pt x="2940696" y="2498315"/>
                  <a:pt x="3035946" y="2491965"/>
                </a:cubicBezTo>
                <a:lnTo>
                  <a:pt x="3169296" y="2472915"/>
                </a:lnTo>
                <a:cubicBezTo>
                  <a:pt x="3207472" y="2467042"/>
                  <a:pt x="3245246" y="2458467"/>
                  <a:pt x="3283596" y="2453865"/>
                </a:cubicBezTo>
                <a:cubicBezTo>
                  <a:pt x="3404048" y="2439411"/>
                  <a:pt x="3645546" y="2415765"/>
                  <a:pt x="3645546" y="2415765"/>
                </a:cubicBezTo>
                <a:cubicBezTo>
                  <a:pt x="3664596" y="2403065"/>
                  <a:pt x="3682218" y="2387904"/>
                  <a:pt x="3702696" y="2377665"/>
                </a:cubicBezTo>
                <a:cubicBezTo>
                  <a:pt x="3720657" y="2368685"/>
                  <a:pt x="3742293" y="2368367"/>
                  <a:pt x="3759846" y="2358615"/>
                </a:cubicBezTo>
                <a:cubicBezTo>
                  <a:pt x="3799874" y="2336377"/>
                  <a:pt x="3836046" y="2307815"/>
                  <a:pt x="3874146" y="2282415"/>
                </a:cubicBezTo>
                <a:lnTo>
                  <a:pt x="3931296" y="2244315"/>
                </a:lnTo>
                <a:cubicBezTo>
                  <a:pt x="3943996" y="2206215"/>
                  <a:pt x="3947119" y="2163431"/>
                  <a:pt x="3969396" y="2130015"/>
                </a:cubicBezTo>
                <a:cubicBezTo>
                  <a:pt x="3982096" y="2110965"/>
                  <a:pt x="3998197" y="2093787"/>
                  <a:pt x="4007496" y="2072865"/>
                </a:cubicBezTo>
                <a:cubicBezTo>
                  <a:pt x="4058820" y="1957385"/>
                  <a:pt x="4038022" y="1964072"/>
                  <a:pt x="4064646" y="1844265"/>
                </a:cubicBezTo>
                <a:cubicBezTo>
                  <a:pt x="4069002" y="1824663"/>
                  <a:pt x="4078412" y="1806488"/>
                  <a:pt x="4083696" y="1787115"/>
                </a:cubicBezTo>
                <a:cubicBezTo>
                  <a:pt x="4097474" y="1736597"/>
                  <a:pt x="4105237" y="1684391"/>
                  <a:pt x="4121796" y="1634715"/>
                </a:cubicBezTo>
                <a:lnTo>
                  <a:pt x="4159896" y="1520415"/>
                </a:lnTo>
                <a:cubicBezTo>
                  <a:pt x="4153546" y="1380715"/>
                  <a:pt x="4177202" y="1236351"/>
                  <a:pt x="4140846" y="1101315"/>
                </a:cubicBezTo>
                <a:cubicBezTo>
                  <a:pt x="4128942" y="1057099"/>
                  <a:pt x="4069987" y="1039595"/>
                  <a:pt x="4026546" y="1025115"/>
                </a:cubicBezTo>
                <a:lnTo>
                  <a:pt x="3855096" y="967965"/>
                </a:lnTo>
                <a:cubicBezTo>
                  <a:pt x="3836046" y="961615"/>
                  <a:pt x="3817944" y="950733"/>
                  <a:pt x="3797946" y="948915"/>
                </a:cubicBezTo>
                <a:lnTo>
                  <a:pt x="3588396" y="929865"/>
                </a:lnTo>
                <a:cubicBezTo>
                  <a:pt x="3562996" y="923515"/>
                  <a:pt x="3537274" y="918338"/>
                  <a:pt x="3512196" y="910815"/>
                </a:cubicBezTo>
                <a:cubicBezTo>
                  <a:pt x="3473729" y="899275"/>
                  <a:pt x="3397896" y="872715"/>
                  <a:pt x="3397896" y="872715"/>
                </a:cubicBezTo>
                <a:cubicBezTo>
                  <a:pt x="3385196" y="853665"/>
                  <a:pt x="3377026" y="830642"/>
                  <a:pt x="3359796" y="815565"/>
                </a:cubicBezTo>
                <a:cubicBezTo>
                  <a:pt x="3325335" y="785412"/>
                  <a:pt x="3245496" y="739365"/>
                  <a:pt x="3245496" y="739365"/>
                </a:cubicBezTo>
                <a:cubicBezTo>
                  <a:pt x="3232796" y="720315"/>
                  <a:pt x="3226811" y="694349"/>
                  <a:pt x="3207396" y="682215"/>
                </a:cubicBezTo>
                <a:cubicBezTo>
                  <a:pt x="3173340" y="660930"/>
                  <a:pt x="3093096" y="644115"/>
                  <a:pt x="3093096" y="644115"/>
                </a:cubicBezTo>
                <a:cubicBezTo>
                  <a:pt x="3029596" y="548865"/>
                  <a:pt x="3074046" y="599665"/>
                  <a:pt x="2940696" y="510765"/>
                </a:cubicBezTo>
                <a:lnTo>
                  <a:pt x="2883546" y="472665"/>
                </a:lnTo>
                <a:cubicBezTo>
                  <a:pt x="2864496" y="459965"/>
                  <a:pt x="2848116" y="441805"/>
                  <a:pt x="2826396" y="434565"/>
                </a:cubicBezTo>
                <a:lnTo>
                  <a:pt x="2712096" y="396465"/>
                </a:lnTo>
                <a:cubicBezTo>
                  <a:pt x="2693046" y="390115"/>
                  <a:pt x="2671654" y="388554"/>
                  <a:pt x="2654946" y="377415"/>
                </a:cubicBezTo>
                <a:lnTo>
                  <a:pt x="2597796" y="339315"/>
                </a:lnTo>
                <a:cubicBezTo>
                  <a:pt x="2510457" y="208307"/>
                  <a:pt x="2507116" y="268456"/>
                  <a:pt x="2540646" y="167865"/>
                </a:cubicBezTo>
                <a:cubicBezTo>
                  <a:pt x="2534317" y="123563"/>
                  <a:pt x="2557234" y="0"/>
                  <a:pt x="2464446" y="15465"/>
                </a:cubicBezTo>
                <a:cubicBezTo>
                  <a:pt x="2441862" y="19229"/>
                  <a:pt x="2426346" y="40865"/>
                  <a:pt x="2407296" y="53565"/>
                </a:cubicBezTo>
                <a:cubicBezTo>
                  <a:pt x="2349015" y="228407"/>
                  <a:pt x="2365200" y="127903"/>
                  <a:pt x="2388246" y="358365"/>
                </a:cubicBezTo>
                <a:cubicBezTo>
                  <a:pt x="2381896" y="428215"/>
                  <a:pt x="2389823" y="500879"/>
                  <a:pt x="2369196" y="567915"/>
                </a:cubicBezTo>
                <a:cubicBezTo>
                  <a:pt x="2362463" y="589798"/>
                  <a:pt x="2332968" y="596716"/>
                  <a:pt x="2312046" y="606015"/>
                </a:cubicBezTo>
                <a:cubicBezTo>
                  <a:pt x="2108015" y="696695"/>
                  <a:pt x="2269934" y="595990"/>
                  <a:pt x="2140596" y="682215"/>
                </a:cubicBezTo>
                <a:cubicBezTo>
                  <a:pt x="2127896" y="701265"/>
                  <a:pt x="2120374" y="725062"/>
                  <a:pt x="2102496" y="739365"/>
                </a:cubicBezTo>
                <a:cubicBezTo>
                  <a:pt x="2086816" y="751909"/>
                  <a:pt x="2063307" y="749435"/>
                  <a:pt x="2045346" y="758415"/>
                </a:cubicBezTo>
                <a:cubicBezTo>
                  <a:pt x="2024868" y="768654"/>
                  <a:pt x="2007246" y="783815"/>
                  <a:pt x="1988196" y="796515"/>
                </a:cubicBezTo>
                <a:cubicBezTo>
                  <a:pt x="1962796" y="834615"/>
                  <a:pt x="1926476" y="867374"/>
                  <a:pt x="1911996" y="910815"/>
                </a:cubicBezTo>
                <a:cubicBezTo>
                  <a:pt x="1880470" y="1005393"/>
                  <a:pt x="1899437" y="1026464"/>
                  <a:pt x="1816746" y="1063215"/>
                </a:cubicBezTo>
                <a:lnTo>
                  <a:pt x="1645296" y="1120365"/>
                </a:lnTo>
                <a:lnTo>
                  <a:pt x="1588146" y="1139415"/>
                </a:lnTo>
                <a:cubicBezTo>
                  <a:pt x="1492896" y="1133065"/>
                  <a:pt x="1397274" y="1130907"/>
                  <a:pt x="1302396" y="1120365"/>
                </a:cubicBezTo>
                <a:cubicBezTo>
                  <a:pt x="1229430" y="1112258"/>
                  <a:pt x="1193391" y="1060050"/>
                  <a:pt x="1169046" y="987015"/>
                </a:cubicBezTo>
                <a:cubicBezTo>
                  <a:pt x="1162696" y="967965"/>
                  <a:pt x="1158976" y="947826"/>
                  <a:pt x="1149996" y="929865"/>
                </a:cubicBezTo>
                <a:cubicBezTo>
                  <a:pt x="1139757" y="909387"/>
                  <a:pt x="1124596" y="891765"/>
                  <a:pt x="1111896" y="872715"/>
                </a:cubicBezTo>
                <a:cubicBezTo>
                  <a:pt x="1118246" y="917165"/>
                  <a:pt x="1120850" y="962314"/>
                  <a:pt x="1130946" y="1006065"/>
                </a:cubicBezTo>
                <a:cubicBezTo>
                  <a:pt x="1139977" y="1045197"/>
                  <a:pt x="1169046" y="1120365"/>
                  <a:pt x="1169046" y="1120365"/>
                </a:cubicBezTo>
                <a:cubicBezTo>
                  <a:pt x="1175396" y="1241015"/>
                  <a:pt x="1188096" y="1361498"/>
                  <a:pt x="1188096" y="1482315"/>
                </a:cubicBezTo>
                <a:cubicBezTo>
                  <a:pt x="1188096" y="1508497"/>
                  <a:pt x="1183569" y="1536730"/>
                  <a:pt x="1169046" y="1558515"/>
                </a:cubicBezTo>
                <a:cubicBezTo>
                  <a:pt x="1156346" y="1577565"/>
                  <a:pt x="1130946" y="1583915"/>
                  <a:pt x="1111896" y="1596615"/>
                </a:cubicBezTo>
                <a:cubicBezTo>
                  <a:pt x="1029346" y="1590265"/>
                  <a:pt x="946629" y="1585803"/>
                  <a:pt x="864246" y="1577565"/>
                </a:cubicBezTo>
                <a:cubicBezTo>
                  <a:pt x="819568" y="1573097"/>
                  <a:pt x="775728" y="1561006"/>
                  <a:pt x="730896" y="1558515"/>
                </a:cubicBezTo>
                <a:cubicBezTo>
                  <a:pt x="661154" y="1554640"/>
                  <a:pt x="572146" y="1574390"/>
                  <a:pt x="540396" y="1577565"/>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orme libre 40"/>
          <p:cNvSpPr/>
          <p:nvPr/>
        </p:nvSpPr>
        <p:spPr>
          <a:xfrm>
            <a:off x="6408283" y="477245"/>
            <a:ext cx="1465717" cy="1970837"/>
          </a:xfrm>
          <a:custGeom>
            <a:avLst/>
            <a:gdLst>
              <a:gd name="connsiteX0" fmla="*/ 297317 w 1465717"/>
              <a:gd name="connsiteY0" fmla="*/ 18055 h 1970837"/>
              <a:gd name="connsiteX1" fmla="*/ 297317 w 1465717"/>
              <a:gd name="connsiteY1" fmla="*/ 18055 h 1970837"/>
              <a:gd name="connsiteX2" fmla="*/ 246517 w 1465717"/>
              <a:gd name="connsiteY2" fmla="*/ 119655 h 1970837"/>
              <a:gd name="connsiteX3" fmla="*/ 233817 w 1465717"/>
              <a:gd name="connsiteY3" fmla="*/ 157755 h 1970837"/>
              <a:gd name="connsiteX4" fmla="*/ 157617 w 1465717"/>
              <a:gd name="connsiteY4" fmla="*/ 208555 h 1970837"/>
              <a:gd name="connsiteX5" fmla="*/ 144917 w 1465717"/>
              <a:gd name="connsiteY5" fmla="*/ 246655 h 1970837"/>
              <a:gd name="connsiteX6" fmla="*/ 68717 w 1465717"/>
              <a:gd name="connsiteY6" fmla="*/ 297455 h 1970837"/>
              <a:gd name="connsiteX7" fmla="*/ 43317 w 1465717"/>
              <a:gd name="connsiteY7" fmla="*/ 335555 h 1970837"/>
              <a:gd name="connsiteX8" fmla="*/ 17917 w 1465717"/>
              <a:gd name="connsiteY8" fmla="*/ 411755 h 1970837"/>
              <a:gd name="connsiteX9" fmla="*/ 81417 w 1465717"/>
              <a:gd name="connsiteY9" fmla="*/ 653055 h 1970837"/>
              <a:gd name="connsiteX10" fmla="*/ 106817 w 1465717"/>
              <a:gd name="connsiteY10" fmla="*/ 691155 h 1970837"/>
              <a:gd name="connsiteX11" fmla="*/ 132217 w 1465717"/>
              <a:gd name="connsiteY11" fmla="*/ 767355 h 1970837"/>
              <a:gd name="connsiteX12" fmla="*/ 144917 w 1465717"/>
              <a:gd name="connsiteY12" fmla="*/ 907055 h 1970837"/>
              <a:gd name="connsiteX13" fmla="*/ 157617 w 1465717"/>
              <a:gd name="connsiteY13" fmla="*/ 945155 h 1970837"/>
              <a:gd name="connsiteX14" fmla="*/ 195717 w 1465717"/>
              <a:gd name="connsiteY14" fmla="*/ 970555 h 1970837"/>
              <a:gd name="connsiteX15" fmla="*/ 221117 w 1465717"/>
              <a:gd name="connsiteY15" fmla="*/ 1008655 h 1970837"/>
              <a:gd name="connsiteX16" fmla="*/ 310017 w 1465717"/>
              <a:gd name="connsiteY16" fmla="*/ 1122955 h 1970837"/>
              <a:gd name="connsiteX17" fmla="*/ 335417 w 1465717"/>
              <a:gd name="connsiteY17" fmla="*/ 1211855 h 1970837"/>
              <a:gd name="connsiteX18" fmla="*/ 310017 w 1465717"/>
              <a:gd name="connsiteY18" fmla="*/ 1376955 h 1970837"/>
              <a:gd name="connsiteX19" fmla="*/ 284617 w 1465717"/>
              <a:gd name="connsiteY19" fmla="*/ 1453155 h 1970837"/>
              <a:gd name="connsiteX20" fmla="*/ 233817 w 1465717"/>
              <a:gd name="connsiteY20" fmla="*/ 1529355 h 1970837"/>
              <a:gd name="connsiteX21" fmla="*/ 221117 w 1465717"/>
              <a:gd name="connsiteY21" fmla="*/ 1580155 h 1970837"/>
              <a:gd name="connsiteX22" fmla="*/ 208417 w 1465717"/>
              <a:gd name="connsiteY22" fmla="*/ 1618255 h 1970837"/>
              <a:gd name="connsiteX23" fmla="*/ 183017 w 1465717"/>
              <a:gd name="connsiteY23" fmla="*/ 1796055 h 1970837"/>
              <a:gd name="connsiteX24" fmla="*/ 157617 w 1465717"/>
              <a:gd name="connsiteY24" fmla="*/ 1872255 h 1970837"/>
              <a:gd name="connsiteX25" fmla="*/ 144917 w 1465717"/>
              <a:gd name="connsiteY25" fmla="*/ 1923055 h 1970837"/>
              <a:gd name="connsiteX26" fmla="*/ 132217 w 1465717"/>
              <a:gd name="connsiteY26" fmla="*/ 1961155 h 1970837"/>
              <a:gd name="connsiteX27" fmla="*/ 183017 w 1465717"/>
              <a:gd name="connsiteY27" fmla="*/ 1948455 h 1970837"/>
              <a:gd name="connsiteX28" fmla="*/ 233817 w 1465717"/>
              <a:gd name="connsiteY28" fmla="*/ 1923055 h 1970837"/>
              <a:gd name="connsiteX29" fmla="*/ 271917 w 1465717"/>
              <a:gd name="connsiteY29" fmla="*/ 1884955 h 1970837"/>
              <a:gd name="connsiteX30" fmla="*/ 360817 w 1465717"/>
              <a:gd name="connsiteY30" fmla="*/ 1872255 h 1970837"/>
              <a:gd name="connsiteX31" fmla="*/ 398917 w 1465717"/>
              <a:gd name="connsiteY31" fmla="*/ 1846855 h 1970837"/>
              <a:gd name="connsiteX32" fmla="*/ 475117 w 1465717"/>
              <a:gd name="connsiteY32" fmla="*/ 1821455 h 1970837"/>
              <a:gd name="connsiteX33" fmla="*/ 576717 w 1465717"/>
              <a:gd name="connsiteY33" fmla="*/ 1872255 h 1970837"/>
              <a:gd name="connsiteX34" fmla="*/ 652917 w 1465717"/>
              <a:gd name="connsiteY34" fmla="*/ 1897655 h 1970837"/>
              <a:gd name="connsiteX35" fmla="*/ 729117 w 1465717"/>
              <a:gd name="connsiteY35" fmla="*/ 1923055 h 1970837"/>
              <a:gd name="connsiteX36" fmla="*/ 767217 w 1465717"/>
              <a:gd name="connsiteY36" fmla="*/ 1935755 h 1970837"/>
              <a:gd name="connsiteX37" fmla="*/ 983117 w 1465717"/>
              <a:gd name="connsiteY37" fmla="*/ 1897655 h 1970837"/>
              <a:gd name="connsiteX38" fmla="*/ 1021217 w 1465717"/>
              <a:gd name="connsiteY38" fmla="*/ 1884955 h 1970837"/>
              <a:gd name="connsiteX39" fmla="*/ 1033917 w 1465717"/>
              <a:gd name="connsiteY39" fmla="*/ 1846855 h 1970837"/>
              <a:gd name="connsiteX40" fmla="*/ 1059317 w 1465717"/>
              <a:gd name="connsiteY40" fmla="*/ 1808755 h 1970837"/>
              <a:gd name="connsiteX41" fmla="*/ 1110117 w 1465717"/>
              <a:gd name="connsiteY41" fmla="*/ 1694455 h 1970837"/>
              <a:gd name="connsiteX42" fmla="*/ 1148217 w 1465717"/>
              <a:gd name="connsiteY42" fmla="*/ 1529355 h 1970837"/>
              <a:gd name="connsiteX43" fmla="*/ 1173617 w 1465717"/>
              <a:gd name="connsiteY43" fmla="*/ 1491255 h 1970837"/>
              <a:gd name="connsiteX44" fmla="*/ 1186317 w 1465717"/>
              <a:gd name="connsiteY44" fmla="*/ 1453155 h 1970837"/>
              <a:gd name="connsiteX45" fmla="*/ 1211717 w 1465717"/>
              <a:gd name="connsiteY45" fmla="*/ 1402355 h 1970837"/>
              <a:gd name="connsiteX46" fmla="*/ 1237117 w 1465717"/>
              <a:gd name="connsiteY46" fmla="*/ 1364255 h 1970837"/>
              <a:gd name="connsiteX47" fmla="*/ 1249817 w 1465717"/>
              <a:gd name="connsiteY47" fmla="*/ 1326155 h 1970837"/>
              <a:gd name="connsiteX48" fmla="*/ 1300617 w 1465717"/>
              <a:gd name="connsiteY48" fmla="*/ 1249955 h 1970837"/>
              <a:gd name="connsiteX49" fmla="*/ 1326017 w 1465717"/>
              <a:gd name="connsiteY49" fmla="*/ 1211855 h 1970837"/>
              <a:gd name="connsiteX50" fmla="*/ 1338717 w 1465717"/>
              <a:gd name="connsiteY50" fmla="*/ 1173755 h 1970837"/>
              <a:gd name="connsiteX51" fmla="*/ 1414917 w 1465717"/>
              <a:gd name="connsiteY51" fmla="*/ 1059455 h 1970837"/>
              <a:gd name="connsiteX52" fmla="*/ 1440317 w 1465717"/>
              <a:gd name="connsiteY52" fmla="*/ 1021355 h 1970837"/>
              <a:gd name="connsiteX53" fmla="*/ 1465717 w 1465717"/>
              <a:gd name="connsiteY53" fmla="*/ 945155 h 1970837"/>
              <a:gd name="connsiteX54" fmla="*/ 1453017 w 1465717"/>
              <a:gd name="connsiteY54" fmla="*/ 843555 h 1970837"/>
              <a:gd name="connsiteX55" fmla="*/ 1414917 w 1465717"/>
              <a:gd name="connsiteY55" fmla="*/ 818155 h 1970837"/>
              <a:gd name="connsiteX56" fmla="*/ 1326017 w 1465717"/>
              <a:gd name="connsiteY56" fmla="*/ 754655 h 1970837"/>
              <a:gd name="connsiteX57" fmla="*/ 1262517 w 1465717"/>
              <a:gd name="connsiteY57" fmla="*/ 678455 h 1970837"/>
              <a:gd name="connsiteX58" fmla="*/ 1211717 w 1465717"/>
              <a:gd name="connsiteY58" fmla="*/ 602255 h 1970837"/>
              <a:gd name="connsiteX59" fmla="*/ 1135517 w 1465717"/>
              <a:gd name="connsiteY59" fmla="*/ 487955 h 1970837"/>
              <a:gd name="connsiteX60" fmla="*/ 1110117 w 1465717"/>
              <a:gd name="connsiteY60" fmla="*/ 449855 h 1970837"/>
              <a:gd name="connsiteX61" fmla="*/ 1033917 w 1465717"/>
              <a:gd name="connsiteY61" fmla="*/ 424455 h 1970837"/>
              <a:gd name="connsiteX62" fmla="*/ 957717 w 1465717"/>
              <a:gd name="connsiteY62" fmla="*/ 348255 h 1970837"/>
              <a:gd name="connsiteX63" fmla="*/ 919617 w 1465717"/>
              <a:gd name="connsiteY63" fmla="*/ 310155 h 1970837"/>
              <a:gd name="connsiteX64" fmla="*/ 881517 w 1465717"/>
              <a:gd name="connsiteY64" fmla="*/ 284755 h 1970837"/>
              <a:gd name="connsiteX65" fmla="*/ 843417 w 1465717"/>
              <a:gd name="connsiteY65" fmla="*/ 272055 h 1970837"/>
              <a:gd name="connsiteX66" fmla="*/ 767217 w 1465717"/>
              <a:gd name="connsiteY66" fmla="*/ 221255 h 1970837"/>
              <a:gd name="connsiteX67" fmla="*/ 652917 w 1465717"/>
              <a:gd name="connsiteY67" fmla="*/ 145055 h 1970837"/>
              <a:gd name="connsiteX68" fmla="*/ 614817 w 1465717"/>
              <a:gd name="connsiteY68" fmla="*/ 119655 h 1970837"/>
              <a:gd name="connsiteX69" fmla="*/ 538617 w 1465717"/>
              <a:gd name="connsiteY69" fmla="*/ 94255 h 1970837"/>
              <a:gd name="connsiteX70" fmla="*/ 500517 w 1465717"/>
              <a:gd name="connsiteY70" fmla="*/ 81555 h 1970837"/>
              <a:gd name="connsiteX71" fmla="*/ 424317 w 1465717"/>
              <a:gd name="connsiteY71" fmla="*/ 43455 h 1970837"/>
              <a:gd name="connsiteX72" fmla="*/ 386217 w 1465717"/>
              <a:gd name="connsiteY72" fmla="*/ 18055 h 1970837"/>
              <a:gd name="connsiteX73" fmla="*/ 297317 w 1465717"/>
              <a:gd name="connsiteY73" fmla="*/ 18055 h 197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465717" h="1970837">
                <a:moveTo>
                  <a:pt x="297317" y="18055"/>
                </a:moveTo>
                <a:lnTo>
                  <a:pt x="297317" y="18055"/>
                </a:lnTo>
                <a:cubicBezTo>
                  <a:pt x="280384" y="51922"/>
                  <a:pt x="262185" y="85185"/>
                  <a:pt x="246517" y="119655"/>
                </a:cubicBezTo>
                <a:cubicBezTo>
                  <a:pt x="240977" y="131842"/>
                  <a:pt x="243283" y="148289"/>
                  <a:pt x="233817" y="157755"/>
                </a:cubicBezTo>
                <a:cubicBezTo>
                  <a:pt x="212231" y="179341"/>
                  <a:pt x="157617" y="208555"/>
                  <a:pt x="157617" y="208555"/>
                </a:cubicBezTo>
                <a:cubicBezTo>
                  <a:pt x="153384" y="221255"/>
                  <a:pt x="154383" y="237189"/>
                  <a:pt x="144917" y="246655"/>
                </a:cubicBezTo>
                <a:cubicBezTo>
                  <a:pt x="123331" y="268241"/>
                  <a:pt x="68717" y="297455"/>
                  <a:pt x="68717" y="297455"/>
                </a:cubicBezTo>
                <a:cubicBezTo>
                  <a:pt x="60250" y="310155"/>
                  <a:pt x="49516" y="321607"/>
                  <a:pt x="43317" y="335555"/>
                </a:cubicBezTo>
                <a:cubicBezTo>
                  <a:pt x="32443" y="360021"/>
                  <a:pt x="17917" y="411755"/>
                  <a:pt x="17917" y="411755"/>
                </a:cubicBezTo>
                <a:cubicBezTo>
                  <a:pt x="32958" y="607292"/>
                  <a:pt x="0" y="530929"/>
                  <a:pt x="81417" y="653055"/>
                </a:cubicBezTo>
                <a:cubicBezTo>
                  <a:pt x="89884" y="665755"/>
                  <a:pt x="101990" y="676675"/>
                  <a:pt x="106817" y="691155"/>
                </a:cubicBezTo>
                <a:lnTo>
                  <a:pt x="132217" y="767355"/>
                </a:lnTo>
                <a:cubicBezTo>
                  <a:pt x="136450" y="813922"/>
                  <a:pt x="138304" y="860766"/>
                  <a:pt x="144917" y="907055"/>
                </a:cubicBezTo>
                <a:cubicBezTo>
                  <a:pt x="146810" y="920307"/>
                  <a:pt x="149254" y="934702"/>
                  <a:pt x="157617" y="945155"/>
                </a:cubicBezTo>
                <a:cubicBezTo>
                  <a:pt x="167152" y="957074"/>
                  <a:pt x="183017" y="962088"/>
                  <a:pt x="195717" y="970555"/>
                </a:cubicBezTo>
                <a:cubicBezTo>
                  <a:pt x="204184" y="983255"/>
                  <a:pt x="211346" y="996929"/>
                  <a:pt x="221117" y="1008655"/>
                </a:cubicBezTo>
                <a:cubicBezTo>
                  <a:pt x="257643" y="1052486"/>
                  <a:pt x="288618" y="1058758"/>
                  <a:pt x="310017" y="1122955"/>
                </a:cubicBezTo>
                <a:cubicBezTo>
                  <a:pt x="328237" y="1177614"/>
                  <a:pt x="319470" y="1148068"/>
                  <a:pt x="335417" y="1211855"/>
                </a:cubicBezTo>
                <a:cubicBezTo>
                  <a:pt x="326473" y="1292349"/>
                  <a:pt x="329427" y="1312257"/>
                  <a:pt x="310017" y="1376955"/>
                </a:cubicBezTo>
                <a:cubicBezTo>
                  <a:pt x="302324" y="1402600"/>
                  <a:pt x="299469" y="1430878"/>
                  <a:pt x="284617" y="1453155"/>
                </a:cubicBezTo>
                <a:lnTo>
                  <a:pt x="233817" y="1529355"/>
                </a:lnTo>
                <a:cubicBezTo>
                  <a:pt x="229584" y="1546288"/>
                  <a:pt x="225912" y="1563372"/>
                  <a:pt x="221117" y="1580155"/>
                </a:cubicBezTo>
                <a:cubicBezTo>
                  <a:pt x="217439" y="1593027"/>
                  <a:pt x="210618" y="1605050"/>
                  <a:pt x="208417" y="1618255"/>
                </a:cubicBezTo>
                <a:cubicBezTo>
                  <a:pt x="194457" y="1702014"/>
                  <a:pt x="202602" y="1724243"/>
                  <a:pt x="183017" y="1796055"/>
                </a:cubicBezTo>
                <a:cubicBezTo>
                  <a:pt x="175972" y="1821886"/>
                  <a:pt x="164111" y="1846280"/>
                  <a:pt x="157617" y="1872255"/>
                </a:cubicBezTo>
                <a:cubicBezTo>
                  <a:pt x="153384" y="1889188"/>
                  <a:pt x="149712" y="1906272"/>
                  <a:pt x="144917" y="1923055"/>
                </a:cubicBezTo>
                <a:cubicBezTo>
                  <a:pt x="141239" y="1935927"/>
                  <a:pt x="121078" y="1953729"/>
                  <a:pt x="132217" y="1961155"/>
                </a:cubicBezTo>
                <a:cubicBezTo>
                  <a:pt x="146740" y="1970837"/>
                  <a:pt x="166674" y="1954584"/>
                  <a:pt x="183017" y="1948455"/>
                </a:cubicBezTo>
                <a:cubicBezTo>
                  <a:pt x="200744" y="1941808"/>
                  <a:pt x="218411" y="1934059"/>
                  <a:pt x="233817" y="1923055"/>
                </a:cubicBezTo>
                <a:cubicBezTo>
                  <a:pt x="248432" y="1912616"/>
                  <a:pt x="255241" y="1891625"/>
                  <a:pt x="271917" y="1884955"/>
                </a:cubicBezTo>
                <a:cubicBezTo>
                  <a:pt x="299710" y="1873838"/>
                  <a:pt x="331184" y="1876488"/>
                  <a:pt x="360817" y="1872255"/>
                </a:cubicBezTo>
                <a:cubicBezTo>
                  <a:pt x="373517" y="1863788"/>
                  <a:pt x="384969" y="1853054"/>
                  <a:pt x="398917" y="1846855"/>
                </a:cubicBezTo>
                <a:cubicBezTo>
                  <a:pt x="423383" y="1835981"/>
                  <a:pt x="475117" y="1821455"/>
                  <a:pt x="475117" y="1821455"/>
                </a:cubicBezTo>
                <a:cubicBezTo>
                  <a:pt x="585430" y="1858226"/>
                  <a:pt x="411763" y="1797276"/>
                  <a:pt x="576717" y="1872255"/>
                </a:cubicBezTo>
                <a:cubicBezTo>
                  <a:pt x="601091" y="1883334"/>
                  <a:pt x="627517" y="1889188"/>
                  <a:pt x="652917" y="1897655"/>
                </a:cubicBezTo>
                <a:lnTo>
                  <a:pt x="729117" y="1923055"/>
                </a:lnTo>
                <a:lnTo>
                  <a:pt x="767217" y="1935755"/>
                </a:lnTo>
                <a:cubicBezTo>
                  <a:pt x="887776" y="1895569"/>
                  <a:pt x="816753" y="1912779"/>
                  <a:pt x="983117" y="1897655"/>
                </a:cubicBezTo>
                <a:cubicBezTo>
                  <a:pt x="995817" y="1893422"/>
                  <a:pt x="1011751" y="1894421"/>
                  <a:pt x="1021217" y="1884955"/>
                </a:cubicBezTo>
                <a:cubicBezTo>
                  <a:pt x="1030683" y="1875489"/>
                  <a:pt x="1027930" y="1858829"/>
                  <a:pt x="1033917" y="1846855"/>
                </a:cubicBezTo>
                <a:cubicBezTo>
                  <a:pt x="1040743" y="1833203"/>
                  <a:pt x="1053118" y="1822703"/>
                  <a:pt x="1059317" y="1808755"/>
                </a:cubicBezTo>
                <a:cubicBezTo>
                  <a:pt x="1119770" y="1672735"/>
                  <a:pt x="1052634" y="1780680"/>
                  <a:pt x="1110117" y="1694455"/>
                </a:cubicBezTo>
                <a:cubicBezTo>
                  <a:pt x="1115972" y="1653469"/>
                  <a:pt x="1122860" y="1567391"/>
                  <a:pt x="1148217" y="1529355"/>
                </a:cubicBezTo>
                <a:cubicBezTo>
                  <a:pt x="1156684" y="1516655"/>
                  <a:pt x="1166791" y="1504907"/>
                  <a:pt x="1173617" y="1491255"/>
                </a:cubicBezTo>
                <a:cubicBezTo>
                  <a:pt x="1179604" y="1479281"/>
                  <a:pt x="1181044" y="1465460"/>
                  <a:pt x="1186317" y="1453155"/>
                </a:cubicBezTo>
                <a:cubicBezTo>
                  <a:pt x="1193775" y="1435754"/>
                  <a:pt x="1202324" y="1418793"/>
                  <a:pt x="1211717" y="1402355"/>
                </a:cubicBezTo>
                <a:cubicBezTo>
                  <a:pt x="1219290" y="1389103"/>
                  <a:pt x="1230291" y="1377907"/>
                  <a:pt x="1237117" y="1364255"/>
                </a:cubicBezTo>
                <a:cubicBezTo>
                  <a:pt x="1243104" y="1352281"/>
                  <a:pt x="1243316" y="1337857"/>
                  <a:pt x="1249817" y="1326155"/>
                </a:cubicBezTo>
                <a:cubicBezTo>
                  <a:pt x="1264642" y="1299470"/>
                  <a:pt x="1283684" y="1275355"/>
                  <a:pt x="1300617" y="1249955"/>
                </a:cubicBezTo>
                <a:cubicBezTo>
                  <a:pt x="1309084" y="1237255"/>
                  <a:pt x="1321190" y="1226335"/>
                  <a:pt x="1326017" y="1211855"/>
                </a:cubicBezTo>
                <a:cubicBezTo>
                  <a:pt x="1330250" y="1199155"/>
                  <a:pt x="1332216" y="1185457"/>
                  <a:pt x="1338717" y="1173755"/>
                </a:cubicBezTo>
                <a:lnTo>
                  <a:pt x="1414917" y="1059455"/>
                </a:lnTo>
                <a:cubicBezTo>
                  <a:pt x="1423384" y="1046755"/>
                  <a:pt x="1435490" y="1035835"/>
                  <a:pt x="1440317" y="1021355"/>
                </a:cubicBezTo>
                <a:lnTo>
                  <a:pt x="1465717" y="945155"/>
                </a:lnTo>
                <a:cubicBezTo>
                  <a:pt x="1461484" y="911288"/>
                  <a:pt x="1465693" y="875244"/>
                  <a:pt x="1453017" y="843555"/>
                </a:cubicBezTo>
                <a:cubicBezTo>
                  <a:pt x="1447348" y="829383"/>
                  <a:pt x="1427337" y="827027"/>
                  <a:pt x="1414917" y="818155"/>
                </a:cubicBezTo>
                <a:cubicBezTo>
                  <a:pt x="1304648" y="739391"/>
                  <a:pt x="1415807" y="814515"/>
                  <a:pt x="1326017" y="754655"/>
                </a:cubicBezTo>
                <a:cubicBezTo>
                  <a:pt x="1235253" y="618509"/>
                  <a:pt x="1376600" y="825134"/>
                  <a:pt x="1262517" y="678455"/>
                </a:cubicBezTo>
                <a:cubicBezTo>
                  <a:pt x="1243775" y="654358"/>
                  <a:pt x="1228650" y="627655"/>
                  <a:pt x="1211717" y="602255"/>
                </a:cubicBezTo>
                <a:lnTo>
                  <a:pt x="1135517" y="487955"/>
                </a:lnTo>
                <a:cubicBezTo>
                  <a:pt x="1127050" y="475255"/>
                  <a:pt x="1124597" y="454682"/>
                  <a:pt x="1110117" y="449855"/>
                </a:cubicBezTo>
                <a:lnTo>
                  <a:pt x="1033917" y="424455"/>
                </a:lnTo>
                <a:lnTo>
                  <a:pt x="957717" y="348255"/>
                </a:lnTo>
                <a:cubicBezTo>
                  <a:pt x="945017" y="335555"/>
                  <a:pt x="934561" y="320118"/>
                  <a:pt x="919617" y="310155"/>
                </a:cubicBezTo>
                <a:cubicBezTo>
                  <a:pt x="906917" y="301688"/>
                  <a:pt x="895169" y="291581"/>
                  <a:pt x="881517" y="284755"/>
                </a:cubicBezTo>
                <a:cubicBezTo>
                  <a:pt x="869543" y="278768"/>
                  <a:pt x="855119" y="278556"/>
                  <a:pt x="843417" y="272055"/>
                </a:cubicBezTo>
                <a:cubicBezTo>
                  <a:pt x="816732" y="257230"/>
                  <a:pt x="792617" y="238188"/>
                  <a:pt x="767217" y="221255"/>
                </a:cubicBezTo>
                <a:lnTo>
                  <a:pt x="652917" y="145055"/>
                </a:lnTo>
                <a:cubicBezTo>
                  <a:pt x="640217" y="136588"/>
                  <a:pt x="629297" y="124482"/>
                  <a:pt x="614817" y="119655"/>
                </a:cubicBezTo>
                <a:lnTo>
                  <a:pt x="538617" y="94255"/>
                </a:lnTo>
                <a:cubicBezTo>
                  <a:pt x="525917" y="90022"/>
                  <a:pt x="511656" y="88981"/>
                  <a:pt x="500517" y="81555"/>
                </a:cubicBezTo>
                <a:cubicBezTo>
                  <a:pt x="391328" y="8762"/>
                  <a:pt x="529477" y="96035"/>
                  <a:pt x="424317" y="43455"/>
                </a:cubicBezTo>
                <a:cubicBezTo>
                  <a:pt x="410665" y="36629"/>
                  <a:pt x="399869" y="24881"/>
                  <a:pt x="386217" y="18055"/>
                </a:cubicBezTo>
                <a:cubicBezTo>
                  <a:pt x="350107" y="0"/>
                  <a:pt x="312134" y="18055"/>
                  <a:pt x="297317" y="18055"/>
                </a:cubicBez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48"/>
          <p:cNvSpPr/>
          <p:nvPr/>
        </p:nvSpPr>
        <p:spPr>
          <a:xfrm>
            <a:off x="3779912" y="2708920"/>
            <a:ext cx="560483" cy="2515031"/>
          </a:xfrm>
          <a:custGeom>
            <a:avLst/>
            <a:gdLst>
              <a:gd name="connsiteX0" fmla="*/ 1567 w 560483"/>
              <a:gd name="connsiteY0" fmla="*/ 95250 h 2515031"/>
              <a:gd name="connsiteX1" fmla="*/ 1567 w 560483"/>
              <a:gd name="connsiteY1" fmla="*/ 95250 h 2515031"/>
              <a:gd name="connsiteX2" fmla="*/ 39667 w 560483"/>
              <a:gd name="connsiteY2" fmla="*/ 266700 h 2515031"/>
              <a:gd name="connsiteX3" fmla="*/ 77767 w 560483"/>
              <a:gd name="connsiteY3" fmla="*/ 419100 h 2515031"/>
              <a:gd name="connsiteX4" fmla="*/ 96817 w 560483"/>
              <a:gd name="connsiteY4" fmla="*/ 533400 h 2515031"/>
              <a:gd name="connsiteX5" fmla="*/ 77767 w 560483"/>
              <a:gd name="connsiteY5" fmla="*/ 971550 h 2515031"/>
              <a:gd name="connsiteX6" fmla="*/ 39667 w 560483"/>
              <a:gd name="connsiteY6" fmla="*/ 1085850 h 2515031"/>
              <a:gd name="connsiteX7" fmla="*/ 58717 w 560483"/>
              <a:gd name="connsiteY7" fmla="*/ 1543050 h 2515031"/>
              <a:gd name="connsiteX8" fmla="*/ 77767 w 560483"/>
              <a:gd name="connsiteY8" fmla="*/ 1600200 h 2515031"/>
              <a:gd name="connsiteX9" fmla="*/ 96817 w 560483"/>
              <a:gd name="connsiteY9" fmla="*/ 1714500 h 2515031"/>
              <a:gd name="connsiteX10" fmla="*/ 115867 w 560483"/>
              <a:gd name="connsiteY10" fmla="*/ 2209800 h 2515031"/>
              <a:gd name="connsiteX11" fmla="*/ 153967 w 560483"/>
              <a:gd name="connsiteY11" fmla="*/ 2266950 h 2515031"/>
              <a:gd name="connsiteX12" fmla="*/ 173017 w 560483"/>
              <a:gd name="connsiteY12" fmla="*/ 2324100 h 2515031"/>
              <a:gd name="connsiteX13" fmla="*/ 230167 w 560483"/>
              <a:gd name="connsiteY13" fmla="*/ 2362200 h 2515031"/>
              <a:gd name="connsiteX14" fmla="*/ 325417 w 560483"/>
              <a:gd name="connsiteY14" fmla="*/ 2476500 h 2515031"/>
              <a:gd name="connsiteX15" fmla="*/ 382567 w 560483"/>
              <a:gd name="connsiteY15" fmla="*/ 2514600 h 2515031"/>
              <a:gd name="connsiteX16" fmla="*/ 439717 w 560483"/>
              <a:gd name="connsiteY16" fmla="*/ 2495550 h 2515031"/>
              <a:gd name="connsiteX17" fmla="*/ 382567 w 560483"/>
              <a:gd name="connsiteY17" fmla="*/ 2305050 h 2515031"/>
              <a:gd name="connsiteX18" fmla="*/ 401617 w 560483"/>
              <a:gd name="connsiteY18" fmla="*/ 1809750 h 2515031"/>
              <a:gd name="connsiteX19" fmla="*/ 420667 w 560483"/>
              <a:gd name="connsiteY19" fmla="*/ 1695450 h 2515031"/>
              <a:gd name="connsiteX20" fmla="*/ 458767 w 560483"/>
              <a:gd name="connsiteY20" fmla="*/ 933450 h 2515031"/>
              <a:gd name="connsiteX21" fmla="*/ 477817 w 560483"/>
              <a:gd name="connsiteY21" fmla="*/ 666750 h 2515031"/>
              <a:gd name="connsiteX22" fmla="*/ 477817 w 560483"/>
              <a:gd name="connsiteY22" fmla="*/ 0 h 2515031"/>
              <a:gd name="connsiteX23" fmla="*/ 211117 w 560483"/>
              <a:gd name="connsiteY23" fmla="*/ 19050 h 2515031"/>
              <a:gd name="connsiteX24" fmla="*/ 153967 w 560483"/>
              <a:gd name="connsiteY24" fmla="*/ 38100 h 2515031"/>
              <a:gd name="connsiteX25" fmla="*/ 1567 w 560483"/>
              <a:gd name="connsiteY25" fmla="*/ 95250 h 251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483" h="2515031">
                <a:moveTo>
                  <a:pt x="1567" y="95250"/>
                </a:moveTo>
                <a:lnTo>
                  <a:pt x="1567" y="95250"/>
                </a:lnTo>
                <a:cubicBezTo>
                  <a:pt x="14267" y="152400"/>
                  <a:pt x="26258" y="209712"/>
                  <a:pt x="39667" y="266700"/>
                </a:cubicBezTo>
                <a:cubicBezTo>
                  <a:pt x="51660" y="317671"/>
                  <a:pt x="69159" y="367449"/>
                  <a:pt x="77767" y="419100"/>
                </a:cubicBezTo>
                <a:lnTo>
                  <a:pt x="96817" y="533400"/>
                </a:lnTo>
                <a:cubicBezTo>
                  <a:pt x="90467" y="679450"/>
                  <a:pt x="92810" y="826138"/>
                  <a:pt x="77767" y="971550"/>
                </a:cubicBezTo>
                <a:cubicBezTo>
                  <a:pt x="73634" y="1011498"/>
                  <a:pt x="39667" y="1085850"/>
                  <a:pt x="39667" y="1085850"/>
                </a:cubicBezTo>
                <a:cubicBezTo>
                  <a:pt x="46017" y="1238250"/>
                  <a:pt x="47449" y="1390935"/>
                  <a:pt x="58717" y="1543050"/>
                </a:cubicBezTo>
                <a:cubicBezTo>
                  <a:pt x="60200" y="1563076"/>
                  <a:pt x="73411" y="1580598"/>
                  <a:pt x="77767" y="1600200"/>
                </a:cubicBezTo>
                <a:cubicBezTo>
                  <a:pt x="86146" y="1637906"/>
                  <a:pt x="90467" y="1676400"/>
                  <a:pt x="96817" y="1714500"/>
                </a:cubicBezTo>
                <a:cubicBezTo>
                  <a:pt x="103167" y="1879600"/>
                  <a:pt x="98866" y="2045455"/>
                  <a:pt x="115867" y="2209800"/>
                </a:cubicBezTo>
                <a:cubicBezTo>
                  <a:pt x="118223" y="2232574"/>
                  <a:pt x="143728" y="2246472"/>
                  <a:pt x="153967" y="2266950"/>
                </a:cubicBezTo>
                <a:cubicBezTo>
                  <a:pt x="162947" y="2284911"/>
                  <a:pt x="160473" y="2308420"/>
                  <a:pt x="173017" y="2324100"/>
                </a:cubicBezTo>
                <a:cubicBezTo>
                  <a:pt x="187320" y="2341978"/>
                  <a:pt x="211117" y="2349500"/>
                  <a:pt x="230167" y="2362200"/>
                </a:cubicBezTo>
                <a:cubicBezTo>
                  <a:pt x="267629" y="2418394"/>
                  <a:pt x="270412" y="2430663"/>
                  <a:pt x="325417" y="2476500"/>
                </a:cubicBezTo>
                <a:cubicBezTo>
                  <a:pt x="343006" y="2491157"/>
                  <a:pt x="363517" y="2501900"/>
                  <a:pt x="382567" y="2514600"/>
                </a:cubicBezTo>
                <a:cubicBezTo>
                  <a:pt x="401617" y="2508250"/>
                  <a:pt x="434847" y="2515031"/>
                  <a:pt x="439717" y="2495550"/>
                </a:cubicBezTo>
                <a:cubicBezTo>
                  <a:pt x="462005" y="2406398"/>
                  <a:pt x="422844" y="2365466"/>
                  <a:pt x="382567" y="2305050"/>
                </a:cubicBezTo>
                <a:cubicBezTo>
                  <a:pt x="388917" y="2139950"/>
                  <a:pt x="391311" y="1974650"/>
                  <a:pt x="401617" y="1809750"/>
                </a:cubicBezTo>
                <a:cubicBezTo>
                  <a:pt x="404026" y="1771200"/>
                  <a:pt x="418872" y="1734034"/>
                  <a:pt x="420667" y="1695450"/>
                </a:cubicBezTo>
                <a:cubicBezTo>
                  <a:pt x="456675" y="921281"/>
                  <a:pt x="363990" y="1217782"/>
                  <a:pt x="458767" y="933450"/>
                </a:cubicBezTo>
                <a:cubicBezTo>
                  <a:pt x="465117" y="844550"/>
                  <a:pt x="473946" y="755792"/>
                  <a:pt x="477817" y="666750"/>
                </a:cubicBezTo>
                <a:cubicBezTo>
                  <a:pt x="504306" y="57513"/>
                  <a:pt x="560483" y="247998"/>
                  <a:pt x="477817" y="0"/>
                </a:cubicBezTo>
                <a:cubicBezTo>
                  <a:pt x="388917" y="6350"/>
                  <a:pt x="299633" y="8636"/>
                  <a:pt x="211117" y="19050"/>
                </a:cubicBezTo>
                <a:cubicBezTo>
                  <a:pt x="191174" y="21396"/>
                  <a:pt x="173569" y="33744"/>
                  <a:pt x="153967" y="38100"/>
                </a:cubicBezTo>
                <a:cubicBezTo>
                  <a:pt x="0" y="72315"/>
                  <a:pt x="26967" y="85725"/>
                  <a:pt x="1567" y="95250"/>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orme libre 44"/>
          <p:cNvSpPr/>
          <p:nvPr/>
        </p:nvSpPr>
        <p:spPr>
          <a:xfrm>
            <a:off x="824879" y="798286"/>
            <a:ext cx="3838797" cy="2772228"/>
          </a:xfrm>
          <a:custGeom>
            <a:avLst/>
            <a:gdLst>
              <a:gd name="connsiteX0" fmla="*/ 3819692 w 3838797"/>
              <a:gd name="connsiteY0" fmla="*/ 711200 h 2772228"/>
              <a:gd name="connsiteX1" fmla="*/ 3819692 w 3838797"/>
              <a:gd name="connsiteY1" fmla="*/ 711200 h 2772228"/>
              <a:gd name="connsiteX2" fmla="*/ 3239121 w 3838797"/>
              <a:gd name="connsiteY2" fmla="*/ 580571 h 2772228"/>
              <a:gd name="connsiteX3" fmla="*/ 3137521 w 3838797"/>
              <a:gd name="connsiteY3" fmla="*/ 522514 h 2772228"/>
              <a:gd name="connsiteX4" fmla="*/ 3093978 w 3838797"/>
              <a:gd name="connsiteY4" fmla="*/ 508000 h 2772228"/>
              <a:gd name="connsiteX5" fmla="*/ 3050435 w 3838797"/>
              <a:gd name="connsiteY5" fmla="*/ 478971 h 2772228"/>
              <a:gd name="connsiteX6" fmla="*/ 2963350 w 3838797"/>
              <a:gd name="connsiteY6" fmla="*/ 406400 h 2772228"/>
              <a:gd name="connsiteX7" fmla="*/ 2934321 w 3838797"/>
              <a:gd name="connsiteY7" fmla="*/ 362857 h 2772228"/>
              <a:gd name="connsiteX8" fmla="*/ 2905292 w 3838797"/>
              <a:gd name="connsiteY8" fmla="*/ 275771 h 2772228"/>
              <a:gd name="connsiteX9" fmla="*/ 2876264 w 3838797"/>
              <a:gd name="connsiteY9" fmla="*/ 232228 h 2772228"/>
              <a:gd name="connsiteX10" fmla="*/ 2832721 w 3838797"/>
              <a:gd name="connsiteY10" fmla="*/ 188685 h 2772228"/>
              <a:gd name="connsiteX11" fmla="*/ 2731121 w 3838797"/>
              <a:gd name="connsiteY11" fmla="*/ 130628 h 2772228"/>
              <a:gd name="connsiteX12" fmla="*/ 2687578 w 3838797"/>
              <a:gd name="connsiteY12" fmla="*/ 116114 h 2772228"/>
              <a:gd name="connsiteX13" fmla="*/ 2600492 w 3838797"/>
              <a:gd name="connsiteY13" fmla="*/ 101600 h 2772228"/>
              <a:gd name="connsiteX14" fmla="*/ 2556950 w 3838797"/>
              <a:gd name="connsiteY14" fmla="*/ 87085 h 2772228"/>
              <a:gd name="connsiteX15" fmla="*/ 2527921 w 3838797"/>
              <a:gd name="connsiteY15" fmla="*/ 43543 h 2772228"/>
              <a:gd name="connsiteX16" fmla="*/ 2440835 w 3838797"/>
              <a:gd name="connsiteY16" fmla="*/ 14514 h 2772228"/>
              <a:gd name="connsiteX17" fmla="*/ 2397292 w 3838797"/>
              <a:gd name="connsiteY17" fmla="*/ 0 h 2772228"/>
              <a:gd name="connsiteX18" fmla="*/ 2150550 w 3838797"/>
              <a:gd name="connsiteY18" fmla="*/ 29028 h 2772228"/>
              <a:gd name="connsiteX19" fmla="*/ 2107007 w 3838797"/>
              <a:gd name="connsiteY19" fmla="*/ 58057 h 2772228"/>
              <a:gd name="connsiteX20" fmla="*/ 2048950 w 3838797"/>
              <a:gd name="connsiteY20" fmla="*/ 145143 h 2772228"/>
              <a:gd name="connsiteX21" fmla="*/ 2019921 w 3838797"/>
              <a:gd name="connsiteY21" fmla="*/ 188685 h 2772228"/>
              <a:gd name="connsiteX22" fmla="*/ 1947350 w 3838797"/>
              <a:gd name="connsiteY22" fmla="*/ 319314 h 2772228"/>
              <a:gd name="connsiteX23" fmla="*/ 1889292 w 3838797"/>
              <a:gd name="connsiteY23" fmla="*/ 406400 h 2772228"/>
              <a:gd name="connsiteX24" fmla="*/ 1860264 w 3838797"/>
              <a:gd name="connsiteY24" fmla="*/ 449943 h 2772228"/>
              <a:gd name="connsiteX25" fmla="*/ 1816721 w 3838797"/>
              <a:gd name="connsiteY25" fmla="*/ 508000 h 2772228"/>
              <a:gd name="connsiteX26" fmla="*/ 1773178 w 3838797"/>
              <a:gd name="connsiteY26" fmla="*/ 522514 h 2772228"/>
              <a:gd name="connsiteX27" fmla="*/ 1729635 w 3838797"/>
              <a:gd name="connsiteY27" fmla="*/ 551543 h 2772228"/>
              <a:gd name="connsiteX28" fmla="*/ 1686092 w 3838797"/>
              <a:gd name="connsiteY28" fmla="*/ 566057 h 2772228"/>
              <a:gd name="connsiteX29" fmla="*/ 1599007 w 3838797"/>
              <a:gd name="connsiteY29" fmla="*/ 624114 h 2772228"/>
              <a:gd name="connsiteX30" fmla="*/ 1511921 w 3838797"/>
              <a:gd name="connsiteY30" fmla="*/ 653143 h 2772228"/>
              <a:gd name="connsiteX31" fmla="*/ 1468378 w 3838797"/>
              <a:gd name="connsiteY31" fmla="*/ 667657 h 2772228"/>
              <a:gd name="connsiteX32" fmla="*/ 1366778 w 3838797"/>
              <a:gd name="connsiteY32" fmla="*/ 711200 h 2772228"/>
              <a:gd name="connsiteX33" fmla="*/ 1236150 w 3838797"/>
              <a:gd name="connsiteY33" fmla="*/ 754743 h 2772228"/>
              <a:gd name="connsiteX34" fmla="*/ 1192607 w 3838797"/>
              <a:gd name="connsiteY34" fmla="*/ 769257 h 2772228"/>
              <a:gd name="connsiteX35" fmla="*/ 1163578 w 3838797"/>
              <a:gd name="connsiteY35" fmla="*/ 812800 h 2772228"/>
              <a:gd name="connsiteX36" fmla="*/ 1120035 w 3838797"/>
              <a:gd name="connsiteY36" fmla="*/ 841828 h 2772228"/>
              <a:gd name="connsiteX37" fmla="*/ 1105521 w 3838797"/>
              <a:gd name="connsiteY37" fmla="*/ 885371 h 2772228"/>
              <a:gd name="connsiteX38" fmla="*/ 1061978 w 3838797"/>
              <a:gd name="connsiteY38" fmla="*/ 928914 h 2772228"/>
              <a:gd name="connsiteX39" fmla="*/ 1018435 w 3838797"/>
              <a:gd name="connsiteY39" fmla="*/ 1016000 h 2772228"/>
              <a:gd name="connsiteX40" fmla="*/ 974892 w 3838797"/>
              <a:gd name="connsiteY40" fmla="*/ 1059543 h 2772228"/>
              <a:gd name="connsiteX41" fmla="*/ 887807 w 3838797"/>
              <a:gd name="connsiteY41" fmla="*/ 1088571 h 2772228"/>
              <a:gd name="connsiteX42" fmla="*/ 263692 w 3838797"/>
              <a:gd name="connsiteY42" fmla="*/ 1117600 h 2772228"/>
              <a:gd name="connsiteX43" fmla="*/ 220150 w 3838797"/>
              <a:gd name="connsiteY43" fmla="*/ 1132114 h 2772228"/>
              <a:gd name="connsiteX44" fmla="*/ 75007 w 3838797"/>
              <a:gd name="connsiteY44" fmla="*/ 1161143 h 2772228"/>
              <a:gd name="connsiteX45" fmla="*/ 31464 w 3838797"/>
              <a:gd name="connsiteY45" fmla="*/ 1190171 h 2772228"/>
              <a:gd name="connsiteX46" fmla="*/ 2435 w 3838797"/>
              <a:gd name="connsiteY46" fmla="*/ 1233714 h 2772228"/>
              <a:gd name="connsiteX47" fmla="*/ 45978 w 3838797"/>
              <a:gd name="connsiteY47" fmla="*/ 1378857 h 2772228"/>
              <a:gd name="connsiteX48" fmla="*/ 133064 w 3838797"/>
              <a:gd name="connsiteY48" fmla="*/ 1407885 h 2772228"/>
              <a:gd name="connsiteX49" fmla="*/ 176607 w 3838797"/>
              <a:gd name="connsiteY49" fmla="*/ 1436914 h 2772228"/>
              <a:gd name="connsiteX50" fmla="*/ 278207 w 3838797"/>
              <a:gd name="connsiteY50" fmla="*/ 1494971 h 2772228"/>
              <a:gd name="connsiteX51" fmla="*/ 379807 w 3838797"/>
              <a:gd name="connsiteY51" fmla="*/ 1625600 h 2772228"/>
              <a:gd name="connsiteX52" fmla="*/ 423350 w 3838797"/>
              <a:gd name="connsiteY52" fmla="*/ 1654628 h 2772228"/>
              <a:gd name="connsiteX53" fmla="*/ 495921 w 3838797"/>
              <a:gd name="connsiteY53" fmla="*/ 1712685 h 2772228"/>
              <a:gd name="connsiteX54" fmla="*/ 612035 w 3838797"/>
              <a:gd name="connsiteY54" fmla="*/ 1741714 h 2772228"/>
              <a:gd name="connsiteX55" fmla="*/ 655578 w 3838797"/>
              <a:gd name="connsiteY55" fmla="*/ 1770743 h 2772228"/>
              <a:gd name="connsiteX56" fmla="*/ 757178 w 3838797"/>
              <a:gd name="connsiteY56" fmla="*/ 1799771 h 2772228"/>
              <a:gd name="connsiteX57" fmla="*/ 800721 w 3838797"/>
              <a:gd name="connsiteY57" fmla="*/ 1814285 h 2772228"/>
              <a:gd name="connsiteX58" fmla="*/ 858778 w 3838797"/>
              <a:gd name="connsiteY58" fmla="*/ 1886857 h 2772228"/>
              <a:gd name="connsiteX59" fmla="*/ 916835 w 3838797"/>
              <a:gd name="connsiteY59" fmla="*/ 1973943 h 2772228"/>
              <a:gd name="connsiteX60" fmla="*/ 960378 w 3838797"/>
              <a:gd name="connsiteY60" fmla="*/ 2133600 h 2772228"/>
              <a:gd name="connsiteX61" fmla="*/ 974892 w 3838797"/>
              <a:gd name="connsiteY61" fmla="*/ 2177143 h 2772228"/>
              <a:gd name="connsiteX62" fmla="*/ 1003921 w 3838797"/>
              <a:gd name="connsiteY62" fmla="*/ 2220685 h 2772228"/>
              <a:gd name="connsiteX63" fmla="*/ 1018435 w 3838797"/>
              <a:gd name="connsiteY63" fmla="*/ 2264228 h 2772228"/>
              <a:gd name="connsiteX64" fmla="*/ 1061978 w 3838797"/>
              <a:gd name="connsiteY64" fmla="*/ 2365828 h 2772228"/>
              <a:gd name="connsiteX65" fmla="*/ 1076492 w 3838797"/>
              <a:gd name="connsiteY65" fmla="*/ 2481943 h 2772228"/>
              <a:gd name="connsiteX66" fmla="*/ 1091007 w 3838797"/>
              <a:gd name="connsiteY66" fmla="*/ 2540000 h 2772228"/>
              <a:gd name="connsiteX67" fmla="*/ 1105521 w 3838797"/>
              <a:gd name="connsiteY67" fmla="*/ 2699657 h 2772228"/>
              <a:gd name="connsiteX68" fmla="*/ 1236150 w 3838797"/>
              <a:gd name="connsiteY68" fmla="*/ 2772228 h 2772228"/>
              <a:gd name="connsiteX69" fmla="*/ 1453864 w 3838797"/>
              <a:gd name="connsiteY69" fmla="*/ 2757714 h 2772228"/>
              <a:gd name="connsiteX70" fmla="*/ 1497407 w 3838797"/>
              <a:gd name="connsiteY70" fmla="*/ 2743200 h 2772228"/>
              <a:gd name="connsiteX71" fmla="*/ 1584492 w 3838797"/>
              <a:gd name="connsiteY71" fmla="*/ 2685143 h 2772228"/>
              <a:gd name="connsiteX72" fmla="*/ 1657064 w 3838797"/>
              <a:gd name="connsiteY72" fmla="*/ 2554514 h 2772228"/>
              <a:gd name="connsiteX73" fmla="*/ 1700607 w 3838797"/>
              <a:gd name="connsiteY73" fmla="*/ 2540000 h 2772228"/>
              <a:gd name="connsiteX74" fmla="*/ 1744150 w 3838797"/>
              <a:gd name="connsiteY74" fmla="*/ 2510971 h 2772228"/>
              <a:gd name="connsiteX75" fmla="*/ 1816721 w 3838797"/>
              <a:gd name="connsiteY75" fmla="*/ 2467428 h 2772228"/>
              <a:gd name="connsiteX76" fmla="*/ 1860264 w 3838797"/>
              <a:gd name="connsiteY76" fmla="*/ 2423885 h 2772228"/>
              <a:gd name="connsiteX77" fmla="*/ 1961864 w 3838797"/>
              <a:gd name="connsiteY77" fmla="*/ 2351314 h 2772228"/>
              <a:gd name="connsiteX78" fmla="*/ 2005407 w 3838797"/>
              <a:gd name="connsiteY78" fmla="*/ 2336800 h 2772228"/>
              <a:gd name="connsiteX79" fmla="*/ 2092492 w 3838797"/>
              <a:gd name="connsiteY79" fmla="*/ 2278743 h 2772228"/>
              <a:gd name="connsiteX80" fmla="*/ 2150550 w 3838797"/>
              <a:gd name="connsiteY80" fmla="*/ 2206171 h 2772228"/>
              <a:gd name="connsiteX81" fmla="*/ 2223121 w 3838797"/>
              <a:gd name="connsiteY81" fmla="*/ 2119085 h 2772228"/>
              <a:gd name="connsiteX82" fmla="*/ 2339235 w 3838797"/>
              <a:gd name="connsiteY82" fmla="*/ 2017485 h 2772228"/>
              <a:gd name="connsiteX83" fmla="*/ 2382778 w 3838797"/>
              <a:gd name="connsiteY83" fmla="*/ 2002971 h 2772228"/>
              <a:gd name="connsiteX84" fmla="*/ 2527921 w 3838797"/>
              <a:gd name="connsiteY84" fmla="*/ 1959428 h 2772228"/>
              <a:gd name="connsiteX85" fmla="*/ 2731121 w 3838797"/>
              <a:gd name="connsiteY85" fmla="*/ 1872343 h 2772228"/>
              <a:gd name="connsiteX86" fmla="*/ 2876264 w 3838797"/>
              <a:gd name="connsiteY86" fmla="*/ 1828800 h 2772228"/>
              <a:gd name="connsiteX87" fmla="*/ 3006892 w 3838797"/>
              <a:gd name="connsiteY87" fmla="*/ 1770743 h 2772228"/>
              <a:gd name="connsiteX88" fmla="*/ 3093978 w 3838797"/>
              <a:gd name="connsiteY88" fmla="*/ 1741714 h 2772228"/>
              <a:gd name="connsiteX89" fmla="*/ 3224607 w 3838797"/>
              <a:gd name="connsiteY89" fmla="*/ 1727200 h 2772228"/>
              <a:gd name="connsiteX90" fmla="*/ 3268150 w 3838797"/>
              <a:gd name="connsiteY90" fmla="*/ 1712685 h 2772228"/>
              <a:gd name="connsiteX91" fmla="*/ 3355235 w 3838797"/>
              <a:gd name="connsiteY91" fmla="*/ 1698171 h 2772228"/>
              <a:gd name="connsiteX92" fmla="*/ 3485864 w 3838797"/>
              <a:gd name="connsiteY92" fmla="*/ 1640114 h 2772228"/>
              <a:gd name="connsiteX93" fmla="*/ 3543921 w 3838797"/>
              <a:gd name="connsiteY93" fmla="*/ 1596571 h 2772228"/>
              <a:gd name="connsiteX94" fmla="*/ 3587464 w 3838797"/>
              <a:gd name="connsiteY94" fmla="*/ 1567543 h 2772228"/>
              <a:gd name="connsiteX95" fmla="*/ 3616492 w 3838797"/>
              <a:gd name="connsiteY95" fmla="*/ 1524000 h 2772228"/>
              <a:gd name="connsiteX96" fmla="*/ 3631007 w 3838797"/>
              <a:gd name="connsiteY96" fmla="*/ 1480457 h 2772228"/>
              <a:gd name="connsiteX97" fmla="*/ 3689064 w 3838797"/>
              <a:gd name="connsiteY97" fmla="*/ 1393371 h 2772228"/>
              <a:gd name="connsiteX98" fmla="*/ 3718092 w 3838797"/>
              <a:gd name="connsiteY98" fmla="*/ 1306285 h 2772228"/>
              <a:gd name="connsiteX99" fmla="*/ 3732607 w 3838797"/>
              <a:gd name="connsiteY99" fmla="*/ 1262743 h 2772228"/>
              <a:gd name="connsiteX100" fmla="*/ 3761635 w 3838797"/>
              <a:gd name="connsiteY100" fmla="*/ 1219200 h 2772228"/>
              <a:gd name="connsiteX101" fmla="*/ 3790664 w 3838797"/>
              <a:gd name="connsiteY101" fmla="*/ 1132114 h 2772228"/>
              <a:gd name="connsiteX102" fmla="*/ 3805178 w 3838797"/>
              <a:gd name="connsiteY102" fmla="*/ 1001485 h 2772228"/>
              <a:gd name="connsiteX103" fmla="*/ 3819692 w 3838797"/>
              <a:gd name="connsiteY103" fmla="*/ 812800 h 2772228"/>
              <a:gd name="connsiteX104" fmla="*/ 3819692 w 3838797"/>
              <a:gd name="connsiteY104" fmla="*/ 711200 h 277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838797" h="2772228">
                <a:moveTo>
                  <a:pt x="3819692" y="711200"/>
                </a:moveTo>
                <a:lnTo>
                  <a:pt x="3819692" y="711200"/>
                </a:lnTo>
                <a:cubicBezTo>
                  <a:pt x="3626168" y="667657"/>
                  <a:pt x="3430304" y="633452"/>
                  <a:pt x="3239121" y="580571"/>
                </a:cubicBezTo>
                <a:cubicBezTo>
                  <a:pt x="3201527" y="570173"/>
                  <a:pt x="3172409" y="539958"/>
                  <a:pt x="3137521" y="522514"/>
                </a:cubicBezTo>
                <a:cubicBezTo>
                  <a:pt x="3123837" y="515672"/>
                  <a:pt x="3108492" y="512838"/>
                  <a:pt x="3093978" y="508000"/>
                </a:cubicBezTo>
                <a:cubicBezTo>
                  <a:pt x="3079464" y="498324"/>
                  <a:pt x="3063836" y="490138"/>
                  <a:pt x="3050435" y="478971"/>
                </a:cubicBezTo>
                <a:cubicBezTo>
                  <a:pt x="2938683" y="385843"/>
                  <a:pt x="3071454" y="478470"/>
                  <a:pt x="2963350" y="406400"/>
                </a:cubicBezTo>
                <a:cubicBezTo>
                  <a:pt x="2953674" y="391886"/>
                  <a:pt x="2941406" y="378798"/>
                  <a:pt x="2934321" y="362857"/>
                </a:cubicBezTo>
                <a:cubicBezTo>
                  <a:pt x="2921893" y="334895"/>
                  <a:pt x="2922265" y="301231"/>
                  <a:pt x="2905292" y="275771"/>
                </a:cubicBezTo>
                <a:cubicBezTo>
                  <a:pt x="2895616" y="261257"/>
                  <a:pt x="2887431" y="245629"/>
                  <a:pt x="2876264" y="232228"/>
                </a:cubicBezTo>
                <a:cubicBezTo>
                  <a:pt x="2863123" y="216459"/>
                  <a:pt x="2848490" y="201826"/>
                  <a:pt x="2832721" y="188685"/>
                </a:cubicBezTo>
                <a:cubicBezTo>
                  <a:pt x="2807000" y="167251"/>
                  <a:pt x="2760344" y="143152"/>
                  <a:pt x="2731121" y="130628"/>
                </a:cubicBezTo>
                <a:cubicBezTo>
                  <a:pt x="2717059" y="124601"/>
                  <a:pt x="2702513" y="119433"/>
                  <a:pt x="2687578" y="116114"/>
                </a:cubicBezTo>
                <a:cubicBezTo>
                  <a:pt x="2658850" y="109730"/>
                  <a:pt x="2629521" y="106438"/>
                  <a:pt x="2600492" y="101600"/>
                </a:cubicBezTo>
                <a:cubicBezTo>
                  <a:pt x="2585978" y="96762"/>
                  <a:pt x="2568897" y="96642"/>
                  <a:pt x="2556950" y="87085"/>
                </a:cubicBezTo>
                <a:cubicBezTo>
                  <a:pt x="2543329" y="76188"/>
                  <a:pt x="2542713" y="52788"/>
                  <a:pt x="2527921" y="43543"/>
                </a:cubicBezTo>
                <a:cubicBezTo>
                  <a:pt x="2501973" y="27326"/>
                  <a:pt x="2469864" y="24190"/>
                  <a:pt x="2440835" y="14514"/>
                </a:cubicBezTo>
                <a:lnTo>
                  <a:pt x="2397292" y="0"/>
                </a:lnTo>
                <a:cubicBezTo>
                  <a:pt x="2380226" y="1313"/>
                  <a:pt x="2209244" y="3873"/>
                  <a:pt x="2150550" y="29028"/>
                </a:cubicBezTo>
                <a:cubicBezTo>
                  <a:pt x="2134516" y="35900"/>
                  <a:pt x="2121521" y="48381"/>
                  <a:pt x="2107007" y="58057"/>
                </a:cubicBezTo>
                <a:lnTo>
                  <a:pt x="2048950" y="145143"/>
                </a:lnTo>
                <a:lnTo>
                  <a:pt x="2019921" y="188685"/>
                </a:lnTo>
                <a:cubicBezTo>
                  <a:pt x="1994375" y="265325"/>
                  <a:pt x="2013893" y="219499"/>
                  <a:pt x="1947350" y="319314"/>
                </a:cubicBezTo>
                <a:lnTo>
                  <a:pt x="1889292" y="406400"/>
                </a:lnTo>
                <a:cubicBezTo>
                  <a:pt x="1879616" y="420914"/>
                  <a:pt x="1870730" y="435988"/>
                  <a:pt x="1860264" y="449943"/>
                </a:cubicBezTo>
                <a:cubicBezTo>
                  <a:pt x="1845750" y="469295"/>
                  <a:pt x="1835305" y="492514"/>
                  <a:pt x="1816721" y="508000"/>
                </a:cubicBezTo>
                <a:cubicBezTo>
                  <a:pt x="1804968" y="517794"/>
                  <a:pt x="1787692" y="517676"/>
                  <a:pt x="1773178" y="522514"/>
                </a:cubicBezTo>
                <a:cubicBezTo>
                  <a:pt x="1758664" y="532190"/>
                  <a:pt x="1745237" y="543742"/>
                  <a:pt x="1729635" y="551543"/>
                </a:cubicBezTo>
                <a:cubicBezTo>
                  <a:pt x="1715951" y="558385"/>
                  <a:pt x="1699466" y="558627"/>
                  <a:pt x="1686092" y="566057"/>
                </a:cubicBezTo>
                <a:cubicBezTo>
                  <a:pt x="1655595" y="583000"/>
                  <a:pt x="1632104" y="613081"/>
                  <a:pt x="1599007" y="624114"/>
                </a:cubicBezTo>
                <a:lnTo>
                  <a:pt x="1511921" y="653143"/>
                </a:lnTo>
                <a:cubicBezTo>
                  <a:pt x="1497407" y="657981"/>
                  <a:pt x="1481108" y="659171"/>
                  <a:pt x="1468378" y="667657"/>
                </a:cubicBezTo>
                <a:cubicBezTo>
                  <a:pt x="1399298" y="713709"/>
                  <a:pt x="1451981" y="685639"/>
                  <a:pt x="1366778" y="711200"/>
                </a:cubicBezTo>
                <a:cubicBezTo>
                  <a:pt x="1366665" y="711234"/>
                  <a:pt x="1257978" y="747467"/>
                  <a:pt x="1236150" y="754743"/>
                </a:cubicBezTo>
                <a:lnTo>
                  <a:pt x="1192607" y="769257"/>
                </a:lnTo>
                <a:cubicBezTo>
                  <a:pt x="1182931" y="783771"/>
                  <a:pt x="1175913" y="800465"/>
                  <a:pt x="1163578" y="812800"/>
                </a:cubicBezTo>
                <a:cubicBezTo>
                  <a:pt x="1151243" y="825135"/>
                  <a:pt x="1130932" y="828207"/>
                  <a:pt x="1120035" y="841828"/>
                </a:cubicBezTo>
                <a:cubicBezTo>
                  <a:pt x="1110478" y="853775"/>
                  <a:pt x="1114008" y="872641"/>
                  <a:pt x="1105521" y="885371"/>
                </a:cubicBezTo>
                <a:cubicBezTo>
                  <a:pt x="1094135" y="902450"/>
                  <a:pt x="1076492" y="914400"/>
                  <a:pt x="1061978" y="928914"/>
                </a:cubicBezTo>
                <a:cubicBezTo>
                  <a:pt x="1047431" y="972555"/>
                  <a:pt x="1049699" y="978484"/>
                  <a:pt x="1018435" y="1016000"/>
                </a:cubicBezTo>
                <a:cubicBezTo>
                  <a:pt x="1005294" y="1031769"/>
                  <a:pt x="992835" y="1049575"/>
                  <a:pt x="974892" y="1059543"/>
                </a:cubicBezTo>
                <a:cubicBezTo>
                  <a:pt x="948144" y="1074403"/>
                  <a:pt x="916835" y="1078895"/>
                  <a:pt x="887807" y="1088571"/>
                </a:cubicBezTo>
                <a:cubicBezTo>
                  <a:pt x="660615" y="1164300"/>
                  <a:pt x="859535" y="1102703"/>
                  <a:pt x="263692" y="1117600"/>
                </a:cubicBezTo>
                <a:cubicBezTo>
                  <a:pt x="249178" y="1122438"/>
                  <a:pt x="235152" y="1129114"/>
                  <a:pt x="220150" y="1132114"/>
                </a:cubicBezTo>
                <a:cubicBezTo>
                  <a:pt x="175566" y="1141031"/>
                  <a:pt x="118733" y="1139280"/>
                  <a:pt x="75007" y="1161143"/>
                </a:cubicBezTo>
                <a:cubicBezTo>
                  <a:pt x="59405" y="1168944"/>
                  <a:pt x="45978" y="1180495"/>
                  <a:pt x="31464" y="1190171"/>
                </a:cubicBezTo>
                <a:cubicBezTo>
                  <a:pt x="21788" y="1204685"/>
                  <a:pt x="4171" y="1216356"/>
                  <a:pt x="2435" y="1233714"/>
                </a:cubicBezTo>
                <a:cubicBezTo>
                  <a:pt x="0" y="1258067"/>
                  <a:pt x="7875" y="1355042"/>
                  <a:pt x="45978" y="1378857"/>
                </a:cubicBezTo>
                <a:cubicBezTo>
                  <a:pt x="71926" y="1395074"/>
                  <a:pt x="133064" y="1407885"/>
                  <a:pt x="133064" y="1407885"/>
                </a:cubicBezTo>
                <a:cubicBezTo>
                  <a:pt x="147578" y="1417561"/>
                  <a:pt x="161461" y="1428259"/>
                  <a:pt x="176607" y="1436914"/>
                </a:cubicBezTo>
                <a:cubicBezTo>
                  <a:pt x="305524" y="1510582"/>
                  <a:pt x="172111" y="1424242"/>
                  <a:pt x="278207" y="1494971"/>
                </a:cubicBezTo>
                <a:cubicBezTo>
                  <a:pt x="318665" y="1555658"/>
                  <a:pt x="328648" y="1582968"/>
                  <a:pt x="379807" y="1625600"/>
                </a:cubicBezTo>
                <a:cubicBezTo>
                  <a:pt x="393208" y="1636767"/>
                  <a:pt x="408836" y="1644952"/>
                  <a:pt x="423350" y="1654628"/>
                </a:cubicBezTo>
                <a:cubicBezTo>
                  <a:pt x="457482" y="1705827"/>
                  <a:pt x="438796" y="1697105"/>
                  <a:pt x="495921" y="1712685"/>
                </a:cubicBezTo>
                <a:cubicBezTo>
                  <a:pt x="534411" y="1723182"/>
                  <a:pt x="612035" y="1741714"/>
                  <a:pt x="612035" y="1741714"/>
                </a:cubicBezTo>
                <a:cubicBezTo>
                  <a:pt x="626549" y="1751390"/>
                  <a:pt x="639976" y="1762942"/>
                  <a:pt x="655578" y="1770743"/>
                </a:cubicBezTo>
                <a:cubicBezTo>
                  <a:pt x="678777" y="1782342"/>
                  <a:pt x="735478" y="1793571"/>
                  <a:pt x="757178" y="1799771"/>
                </a:cubicBezTo>
                <a:cubicBezTo>
                  <a:pt x="771889" y="1803974"/>
                  <a:pt x="786207" y="1809447"/>
                  <a:pt x="800721" y="1814285"/>
                </a:cubicBezTo>
                <a:cubicBezTo>
                  <a:pt x="833406" y="1912341"/>
                  <a:pt x="788077" y="1806055"/>
                  <a:pt x="858778" y="1886857"/>
                </a:cubicBezTo>
                <a:cubicBezTo>
                  <a:pt x="881752" y="1913113"/>
                  <a:pt x="916835" y="1973943"/>
                  <a:pt x="916835" y="1973943"/>
                </a:cubicBezTo>
                <a:cubicBezTo>
                  <a:pt x="937351" y="2076519"/>
                  <a:pt x="923549" y="2023110"/>
                  <a:pt x="960378" y="2133600"/>
                </a:cubicBezTo>
                <a:cubicBezTo>
                  <a:pt x="965216" y="2148114"/>
                  <a:pt x="966405" y="2164413"/>
                  <a:pt x="974892" y="2177143"/>
                </a:cubicBezTo>
                <a:lnTo>
                  <a:pt x="1003921" y="2220685"/>
                </a:lnTo>
                <a:cubicBezTo>
                  <a:pt x="1008759" y="2235199"/>
                  <a:pt x="1012408" y="2250166"/>
                  <a:pt x="1018435" y="2264228"/>
                </a:cubicBezTo>
                <a:cubicBezTo>
                  <a:pt x="1072241" y="2389775"/>
                  <a:pt x="1027940" y="2263712"/>
                  <a:pt x="1061978" y="2365828"/>
                </a:cubicBezTo>
                <a:cubicBezTo>
                  <a:pt x="1066816" y="2404533"/>
                  <a:pt x="1070079" y="2443468"/>
                  <a:pt x="1076492" y="2481943"/>
                </a:cubicBezTo>
                <a:cubicBezTo>
                  <a:pt x="1079771" y="2501620"/>
                  <a:pt x="1088371" y="2520227"/>
                  <a:pt x="1091007" y="2540000"/>
                </a:cubicBezTo>
                <a:cubicBezTo>
                  <a:pt x="1098070" y="2592970"/>
                  <a:pt x="1082923" y="2651232"/>
                  <a:pt x="1105521" y="2699657"/>
                </a:cubicBezTo>
                <a:cubicBezTo>
                  <a:pt x="1123908" y="2739058"/>
                  <a:pt x="1195218" y="2758584"/>
                  <a:pt x="1236150" y="2772228"/>
                </a:cubicBezTo>
                <a:cubicBezTo>
                  <a:pt x="1308721" y="2767390"/>
                  <a:pt x="1381576" y="2765746"/>
                  <a:pt x="1453864" y="2757714"/>
                </a:cubicBezTo>
                <a:cubicBezTo>
                  <a:pt x="1469070" y="2756024"/>
                  <a:pt x="1484033" y="2750630"/>
                  <a:pt x="1497407" y="2743200"/>
                </a:cubicBezTo>
                <a:cubicBezTo>
                  <a:pt x="1527904" y="2726257"/>
                  <a:pt x="1584492" y="2685143"/>
                  <a:pt x="1584492" y="2685143"/>
                </a:cubicBezTo>
                <a:cubicBezTo>
                  <a:pt x="1597272" y="2646804"/>
                  <a:pt x="1619635" y="2566990"/>
                  <a:pt x="1657064" y="2554514"/>
                </a:cubicBezTo>
                <a:lnTo>
                  <a:pt x="1700607" y="2540000"/>
                </a:lnTo>
                <a:cubicBezTo>
                  <a:pt x="1715121" y="2530324"/>
                  <a:pt x="1729357" y="2520216"/>
                  <a:pt x="1744150" y="2510971"/>
                </a:cubicBezTo>
                <a:cubicBezTo>
                  <a:pt x="1768072" y="2496019"/>
                  <a:pt x="1794153" y="2484354"/>
                  <a:pt x="1816721" y="2467428"/>
                </a:cubicBezTo>
                <a:cubicBezTo>
                  <a:pt x="1833142" y="2455112"/>
                  <a:pt x="1844679" y="2437243"/>
                  <a:pt x="1860264" y="2423885"/>
                </a:cubicBezTo>
                <a:cubicBezTo>
                  <a:pt x="1869465" y="2415999"/>
                  <a:pt x="1943488" y="2360502"/>
                  <a:pt x="1961864" y="2351314"/>
                </a:cubicBezTo>
                <a:cubicBezTo>
                  <a:pt x="1975548" y="2344472"/>
                  <a:pt x="1990893" y="2341638"/>
                  <a:pt x="2005407" y="2336800"/>
                </a:cubicBezTo>
                <a:cubicBezTo>
                  <a:pt x="2034435" y="2317448"/>
                  <a:pt x="2081459" y="2311840"/>
                  <a:pt x="2092492" y="2278743"/>
                </a:cubicBezTo>
                <a:cubicBezTo>
                  <a:pt x="2112524" y="2218651"/>
                  <a:pt x="2094277" y="2243687"/>
                  <a:pt x="2150550" y="2206171"/>
                </a:cubicBezTo>
                <a:cubicBezTo>
                  <a:pt x="2212822" y="2081625"/>
                  <a:pt x="2141063" y="2201142"/>
                  <a:pt x="2223121" y="2119085"/>
                </a:cubicBezTo>
                <a:cubicBezTo>
                  <a:pt x="2282385" y="2059822"/>
                  <a:pt x="2215871" y="2058605"/>
                  <a:pt x="2339235" y="2017485"/>
                </a:cubicBezTo>
                <a:cubicBezTo>
                  <a:pt x="2353749" y="2012647"/>
                  <a:pt x="2368067" y="2007174"/>
                  <a:pt x="2382778" y="2002971"/>
                </a:cubicBezTo>
                <a:cubicBezTo>
                  <a:pt x="2431394" y="1989081"/>
                  <a:pt x="2481929" y="1982424"/>
                  <a:pt x="2527921" y="1959428"/>
                </a:cubicBezTo>
                <a:cubicBezTo>
                  <a:pt x="2611010" y="1917883"/>
                  <a:pt x="2645687" y="1893703"/>
                  <a:pt x="2731121" y="1872343"/>
                </a:cubicBezTo>
                <a:cubicBezTo>
                  <a:pt x="2772784" y="1861927"/>
                  <a:pt x="2840935" y="1846465"/>
                  <a:pt x="2876264" y="1828800"/>
                </a:cubicBezTo>
                <a:cubicBezTo>
                  <a:pt x="2937108" y="1798377"/>
                  <a:pt x="2938936" y="1795454"/>
                  <a:pt x="3006892" y="1770743"/>
                </a:cubicBezTo>
                <a:cubicBezTo>
                  <a:pt x="3035649" y="1760286"/>
                  <a:pt x="3063566" y="1745093"/>
                  <a:pt x="3093978" y="1741714"/>
                </a:cubicBezTo>
                <a:lnTo>
                  <a:pt x="3224607" y="1727200"/>
                </a:lnTo>
                <a:cubicBezTo>
                  <a:pt x="3239121" y="1722362"/>
                  <a:pt x="3253215" y="1716004"/>
                  <a:pt x="3268150" y="1712685"/>
                </a:cubicBezTo>
                <a:cubicBezTo>
                  <a:pt x="3296878" y="1706301"/>
                  <a:pt x="3326843" y="1705914"/>
                  <a:pt x="3355235" y="1698171"/>
                </a:cubicBezTo>
                <a:cubicBezTo>
                  <a:pt x="3379659" y="1691510"/>
                  <a:pt x="3461171" y="1655547"/>
                  <a:pt x="3485864" y="1640114"/>
                </a:cubicBezTo>
                <a:cubicBezTo>
                  <a:pt x="3506377" y="1627293"/>
                  <a:pt x="3524236" y="1610631"/>
                  <a:pt x="3543921" y="1596571"/>
                </a:cubicBezTo>
                <a:cubicBezTo>
                  <a:pt x="3558116" y="1586432"/>
                  <a:pt x="3572950" y="1577219"/>
                  <a:pt x="3587464" y="1567543"/>
                </a:cubicBezTo>
                <a:cubicBezTo>
                  <a:pt x="3597140" y="1553029"/>
                  <a:pt x="3608691" y="1539602"/>
                  <a:pt x="3616492" y="1524000"/>
                </a:cubicBezTo>
                <a:cubicBezTo>
                  <a:pt x="3623334" y="1510316"/>
                  <a:pt x="3623577" y="1493831"/>
                  <a:pt x="3631007" y="1480457"/>
                </a:cubicBezTo>
                <a:cubicBezTo>
                  <a:pt x="3647950" y="1449959"/>
                  <a:pt x="3689064" y="1393371"/>
                  <a:pt x="3689064" y="1393371"/>
                </a:cubicBezTo>
                <a:lnTo>
                  <a:pt x="3718092" y="1306285"/>
                </a:lnTo>
                <a:cubicBezTo>
                  <a:pt x="3722930" y="1291771"/>
                  <a:pt x="3724121" y="1275473"/>
                  <a:pt x="3732607" y="1262743"/>
                </a:cubicBezTo>
                <a:cubicBezTo>
                  <a:pt x="3742283" y="1248229"/>
                  <a:pt x="3754550" y="1235140"/>
                  <a:pt x="3761635" y="1219200"/>
                </a:cubicBezTo>
                <a:cubicBezTo>
                  <a:pt x="3774062" y="1191238"/>
                  <a:pt x="3790664" y="1132114"/>
                  <a:pt x="3790664" y="1132114"/>
                </a:cubicBezTo>
                <a:cubicBezTo>
                  <a:pt x="3795502" y="1088571"/>
                  <a:pt x="3801212" y="1045116"/>
                  <a:pt x="3805178" y="1001485"/>
                </a:cubicBezTo>
                <a:cubicBezTo>
                  <a:pt x="3810889" y="938663"/>
                  <a:pt x="3811868" y="875394"/>
                  <a:pt x="3819692" y="812800"/>
                </a:cubicBezTo>
                <a:cubicBezTo>
                  <a:pt x="3838797" y="659962"/>
                  <a:pt x="3819692" y="728133"/>
                  <a:pt x="3819692" y="711200"/>
                </a:cubicBez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843808" y="1556792"/>
            <a:ext cx="648072" cy="4320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rot="5400000">
            <a:off x="1439652" y="2672916"/>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orme libre 39"/>
          <p:cNvSpPr/>
          <p:nvPr/>
        </p:nvSpPr>
        <p:spPr>
          <a:xfrm>
            <a:off x="2781300" y="2082800"/>
            <a:ext cx="341339" cy="546100"/>
          </a:xfrm>
          <a:custGeom>
            <a:avLst/>
            <a:gdLst>
              <a:gd name="connsiteX0" fmla="*/ 101600 w 341339"/>
              <a:gd name="connsiteY0" fmla="*/ 25400 h 546100"/>
              <a:gd name="connsiteX1" fmla="*/ 101600 w 341339"/>
              <a:gd name="connsiteY1" fmla="*/ 25400 h 546100"/>
              <a:gd name="connsiteX2" fmla="*/ 50800 w 341339"/>
              <a:gd name="connsiteY2" fmla="*/ 127000 h 546100"/>
              <a:gd name="connsiteX3" fmla="*/ 25400 w 341339"/>
              <a:gd name="connsiteY3" fmla="*/ 203200 h 546100"/>
              <a:gd name="connsiteX4" fmla="*/ 12700 w 341339"/>
              <a:gd name="connsiteY4" fmla="*/ 304800 h 546100"/>
              <a:gd name="connsiteX5" fmla="*/ 0 w 341339"/>
              <a:gd name="connsiteY5" fmla="*/ 342900 h 546100"/>
              <a:gd name="connsiteX6" fmla="*/ 12700 w 341339"/>
              <a:gd name="connsiteY6" fmla="*/ 419100 h 546100"/>
              <a:gd name="connsiteX7" fmla="*/ 25400 w 341339"/>
              <a:gd name="connsiteY7" fmla="*/ 457200 h 546100"/>
              <a:gd name="connsiteX8" fmla="*/ 139700 w 341339"/>
              <a:gd name="connsiteY8" fmla="*/ 508000 h 546100"/>
              <a:gd name="connsiteX9" fmla="*/ 215900 w 341339"/>
              <a:gd name="connsiteY9" fmla="*/ 546100 h 546100"/>
              <a:gd name="connsiteX10" fmla="*/ 254000 w 341339"/>
              <a:gd name="connsiteY10" fmla="*/ 533400 h 546100"/>
              <a:gd name="connsiteX11" fmla="*/ 292100 w 341339"/>
              <a:gd name="connsiteY11" fmla="*/ 457200 h 546100"/>
              <a:gd name="connsiteX12" fmla="*/ 330200 w 341339"/>
              <a:gd name="connsiteY12" fmla="*/ 381000 h 546100"/>
              <a:gd name="connsiteX13" fmla="*/ 317500 w 341339"/>
              <a:gd name="connsiteY13" fmla="*/ 101600 h 546100"/>
              <a:gd name="connsiteX14" fmla="*/ 254000 w 341339"/>
              <a:gd name="connsiteY14" fmla="*/ 25400 h 546100"/>
              <a:gd name="connsiteX15" fmla="*/ 177800 w 341339"/>
              <a:gd name="connsiteY15" fmla="*/ 0 h 546100"/>
              <a:gd name="connsiteX16" fmla="*/ 76200 w 341339"/>
              <a:gd name="connsiteY16" fmla="*/ 25400 h 546100"/>
              <a:gd name="connsiteX17" fmla="*/ 101600 w 341339"/>
              <a:gd name="connsiteY17" fmla="*/ 2540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339" h="546100">
                <a:moveTo>
                  <a:pt x="101600" y="25400"/>
                </a:moveTo>
                <a:lnTo>
                  <a:pt x="101600" y="25400"/>
                </a:lnTo>
                <a:cubicBezTo>
                  <a:pt x="84667" y="59267"/>
                  <a:pt x="65715" y="92197"/>
                  <a:pt x="50800" y="127000"/>
                </a:cubicBezTo>
                <a:cubicBezTo>
                  <a:pt x="40253" y="151609"/>
                  <a:pt x="25400" y="203200"/>
                  <a:pt x="25400" y="203200"/>
                </a:cubicBezTo>
                <a:cubicBezTo>
                  <a:pt x="21167" y="237067"/>
                  <a:pt x="18805" y="271220"/>
                  <a:pt x="12700" y="304800"/>
                </a:cubicBezTo>
                <a:cubicBezTo>
                  <a:pt x="10305" y="317971"/>
                  <a:pt x="0" y="329513"/>
                  <a:pt x="0" y="342900"/>
                </a:cubicBezTo>
                <a:cubicBezTo>
                  <a:pt x="0" y="368650"/>
                  <a:pt x="7114" y="393963"/>
                  <a:pt x="12700" y="419100"/>
                </a:cubicBezTo>
                <a:cubicBezTo>
                  <a:pt x="15604" y="432168"/>
                  <a:pt x="17037" y="446747"/>
                  <a:pt x="25400" y="457200"/>
                </a:cubicBezTo>
                <a:cubicBezTo>
                  <a:pt x="47355" y="484644"/>
                  <a:pt x="116416" y="500239"/>
                  <a:pt x="139700" y="508000"/>
                </a:cubicBezTo>
                <a:cubicBezTo>
                  <a:pt x="192280" y="525527"/>
                  <a:pt x="166661" y="513274"/>
                  <a:pt x="215900" y="546100"/>
                </a:cubicBezTo>
                <a:cubicBezTo>
                  <a:pt x="228600" y="541867"/>
                  <a:pt x="243547" y="541763"/>
                  <a:pt x="254000" y="533400"/>
                </a:cubicBezTo>
                <a:cubicBezTo>
                  <a:pt x="284330" y="509136"/>
                  <a:pt x="276762" y="487876"/>
                  <a:pt x="292100" y="457200"/>
                </a:cubicBezTo>
                <a:cubicBezTo>
                  <a:pt x="341339" y="358723"/>
                  <a:pt x="298278" y="476765"/>
                  <a:pt x="330200" y="381000"/>
                </a:cubicBezTo>
                <a:cubicBezTo>
                  <a:pt x="325967" y="287867"/>
                  <a:pt x="328608" y="194165"/>
                  <a:pt x="317500" y="101600"/>
                </a:cubicBezTo>
                <a:cubicBezTo>
                  <a:pt x="315580" y="85603"/>
                  <a:pt x="263541" y="30700"/>
                  <a:pt x="254000" y="25400"/>
                </a:cubicBezTo>
                <a:cubicBezTo>
                  <a:pt x="230595" y="12397"/>
                  <a:pt x="177800" y="0"/>
                  <a:pt x="177800" y="0"/>
                </a:cubicBezTo>
                <a:cubicBezTo>
                  <a:pt x="168640" y="1832"/>
                  <a:pt x="92937" y="14242"/>
                  <a:pt x="76200" y="25400"/>
                </a:cubicBezTo>
                <a:cubicBezTo>
                  <a:pt x="72678" y="27748"/>
                  <a:pt x="97367" y="25400"/>
                  <a:pt x="101600" y="25400"/>
                </a:cubicBezTo>
                <a:close/>
              </a:path>
            </a:pathLst>
          </a:cu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46"/>
          <p:cNvSpPr/>
          <p:nvPr/>
        </p:nvSpPr>
        <p:spPr>
          <a:xfrm>
            <a:off x="1962150" y="2838450"/>
            <a:ext cx="1438871" cy="2802661"/>
          </a:xfrm>
          <a:custGeom>
            <a:avLst/>
            <a:gdLst>
              <a:gd name="connsiteX0" fmla="*/ 0 w 1438871"/>
              <a:gd name="connsiteY0" fmla="*/ 647700 h 2802661"/>
              <a:gd name="connsiteX1" fmla="*/ 0 w 1438871"/>
              <a:gd name="connsiteY1" fmla="*/ 647700 h 2802661"/>
              <a:gd name="connsiteX2" fmla="*/ 76200 w 1438871"/>
              <a:gd name="connsiteY2" fmla="*/ 876300 h 2802661"/>
              <a:gd name="connsiteX3" fmla="*/ 95250 w 1438871"/>
              <a:gd name="connsiteY3" fmla="*/ 933450 h 2802661"/>
              <a:gd name="connsiteX4" fmla="*/ 133350 w 1438871"/>
              <a:gd name="connsiteY4" fmla="*/ 990600 h 2802661"/>
              <a:gd name="connsiteX5" fmla="*/ 152400 w 1438871"/>
              <a:gd name="connsiteY5" fmla="*/ 1104900 h 2802661"/>
              <a:gd name="connsiteX6" fmla="*/ 171450 w 1438871"/>
              <a:gd name="connsiteY6" fmla="*/ 1371600 h 2802661"/>
              <a:gd name="connsiteX7" fmla="*/ 209550 w 1438871"/>
              <a:gd name="connsiteY7" fmla="*/ 1485900 h 2802661"/>
              <a:gd name="connsiteX8" fmla="*/ 228600 w 1438871"/>
              <a:gd name="connsiteY8" fmla="*/ 1543050 h 2802661"/>
              <a:gd name="connsiteX9" fmla="*/ 247650 w 1438871"/>
              <a:gd name="connsiteY9" fmla="*/ 1828800 h 2802661"/>
              <a:gd name="connsiteX10" fmla="*/ 247650 w 1438871"/>
              <a:gd name="connsiteY10" fmla="*/ 2076450 h 2802661"/>
              <a:gd name="connsiteX11" fmla="*/ 95250 w 1438871"/>
              <a:gd name="connsiteY11" fmla="*/ 2247900 h 2802661"/>
              <a:gd name="connsiteX12" fmla="*/ 19050 w 1438871"/>
              <a:gd name="connsiteY12" fmla="*/ 2362200 h 2802661"/>
              <a:gd name="connsiteX13" fmla="*/ 38100 w 1438871"/>
              <a:gd name="connsiteY13" fmla="*/ 2419350 h 2802661"/>
              <a:gd name="connsiteX14" fmla="*/ 152400 w 1438871"/>
              <a:gd name="connsiteY14" fmla="*/ 2457450 h 2802661"/>
              <a:gd name="connsiteX15" fmla="*/ 323850 w 1438871"/>
              <a:gd name="connsiteY15" fmla="*/ 2514600 h 2802661"/>
              <a:gd name="connsiteX16" fmla="*/ 533400 w 1438871"/>
              <a:gd name="connsiteY16" fmla="*/ 2571750 h 2802661"/>
              <a:gd name="connsiteX17" fmla="*/ 609600 w 1438871"/>
              <a:gd name="connsiteY17" fmla="*/ 2590800 h 2802661"/>
              <a:gd name="connsiteX18" fmla="*/ 781050 w 1438871"/>
              <a:gd name="connsiteY18" fmla="*/ 2647950 h 2802661"/>
              <a:gd name="connsiteX19" fmla="*/ 838200 w 1438871"/>
              <a:gd name="connsiteY19" fmla="*/ 2667000 h 2802661"/>
              <a:gd name="connsiteX20" fmla="*/ 914400 w 1438871"/>
              <a:gd name="connsiteY20" fmla="*/ 2686050 h 2802661"/>
              <a:gd name="connsiteX21" fmla="*/ 1028700 w 1438871"/>
              <a:gd name="connsiteY21" fmla="*/ 2724150 h 2802661"/>
              <a:gd name="connsiteX22" fmla="*/ 1085850 w 1438871"/>
              <a:gd name="connsiteY22" fmla="*/ 2743200 h 2802661"/>
              <a:gd name="connsiteX23" fmla="*/ 1257300 w 1438871"/>
              <a:gd name="connsiteY23" fmla="*/ 2781300 h 2802661"/>
              <a:gd name="connsiteX24" fmla="*/ 1409700 w 1438871"/>
              <a:gd name="connsiteY24" fmla="*/ 2762250 h 2802661"/>
              <a:gd name="connsiteX25" fmla="*/ 1352550 w 1438871"/>
              <a:gd name="connsiteY25" fmla="*/ 2552700 h 2802661"/>
              <a:gd name="connsiteX26" fmla="*/ 1162050 w 1438871"/>
              <a:gd name="connsiteY26" fmla="*/ 2438400 h 2802661"/>
              <a:gd name="connsiteX27" fmla="*/ 1047750 w 1438871"/>
              <a:gd name="connsiteY27" fmla="*/ 2400300 h 2802661"/>
              <a:gd name="connsiteX28" fmla="*/ 990600 w 1438871"/>
              <a:gd name="connsiteY28" fmla="*/ 2381250 h 2802661"/>
              <a:gd name="connsiteX29" fmla="*/ 857250 w 1438871"/>
              <a:gd name="connsiteY29" fmla="*/ 2362200 h 2802661"/>
              <a:gd name="connsiteX30" fmla="*/ 742950 w 1438871"/>
              <a:gd name="connsiteY30" fmla="*/ 2324100 h 2802661"/>
              <a:gd name="connsiteX31" fmla="*/ 685800 w 1438871"/>
              <a:gd name="connsiteY31" fmla="*/ 2305050 h 2802661"/>
              <a:gd name="connsiteX32" fmla="*/ 571500 w 1438871"/>
              <a:gd name="connsiteY32" fmla="*/ 2228850 h 2802661"/>
              <a:gd name="connsiteX33" fmla="*/ 495300 w 1438871"/>
              <a:gd name="connsiteY33" fmla="*/ 2114550 h 2802661"/>
              <a:gd name="connsiteX34" fmla="*/ 457200 w 1438871"/>
              <a:gd name="connsiteY34" fmla="*/ 2057400 h 2802661"/>
              <a:gd name="connsiteX35" fmla="*/ 438150 w 1438871"/>
              <a:gd name="connsiteY35" fmla="*/ 2000250 h 2802661"/>
              <a:gd name="connsiteX36" fmla="*/ 400050 w 1438871"/>
              <a:gd name="connsiteY36" fmla="*/ 1943100 h 2802661"/>
              <a:gd name="connsiteX37" fmla="*/ 361950 w 1438871"/>
              <a:gd name="connsiteY37" fmla="*/ 1790700 h 2802661"/>
              <a:gd name="connsiteX38" fmla="*/ 342900 w 1438871"/>
              <a:gd name="connsiteY38" fmla="*/ 1733550 h 2802661"/>
              <a:gd name="connsiteX39" fmla="*/ 361950 w 1438871"/>
              <a:gd name="connsiteY39" fmla="*/ 1066800 h 2802661"/>
              <a:gd name="connsiteX40" fmla="*/ 400050 w 1438871"/>
              <a:gd name="connsiteY40" fmla="*/ 952500 h 2802661"/>
              <a:gd name="connsiteX41" fmla="*/ 438150 w 1438871"/>
              <a:gd name="connsiteY41" fmla="*/ 895350 h 2802661"/>
              <a:gd name="connsiteX42" fmla="*/ 533400 w 1438871"/>
              <a:gd name="connsiteY42" fmla="*/ 723900 h 2802661"/>
              <a:gd name="connsiteX43" fmla="*/ 647700 w 1438871"/>
              <a:gd name="connsiteY43" fmla="*/ 647700 h 2802661"/>
              <a:gd name="connsiteX44" fmla="*/ 704850 w 1438871"/>
              <a:gd name="connsiteY44" fmla="*/ 609600 h 2802661"/>
              <a:gd name="connsiteX45" fmla="*/ 800100 w 1438871"/>
              <a:gd name="connsiteY45" fmla="*/ 514350 h 2802661"/>
              <a:gd name="connsiteX46" fmla="*/ 895350 w 1438871"/>
              <a:gd name="connsiteY46" fmla="*/ 400050 h 2802661"/>
              <a:gd name="connsiteX47" fmla="*/ 952500 w 1438871"/>
              <a:gd name="connsiteY47" fmla="*/ 361950 h 2802661"/>
              <a:gd name="connsiteX48" fmla="*/ 990600 w 1438871"/>
              <a:gd name="connsiteY48" fmla="*/ 304800 h 2802661"/>
              <a:gd name="connsiteX49" fmla="*/ 1047750 w 1438871"/>
              <a:gd name="connsiteY49" fmla="*/ 266700 h 2802661"/>
              <a:gd name="connsiteX50" fmla="*/ 1066800 w 1438871"/>
              <a:gd name="connsiteY50" fmla="*/ 209550 h 2802661"/>
              <a:gd name="connsiteX51" fmla="*/ 1143000 w 1438871"/>
              <a:gd name="connsiteY51" fmla="*/ 95250 h 2802661"/>
              <a:gd name="connsiteX52" fmla="*/ 1200150 w 1438871"/>
              <a:gd name="connsiteY52" fmla="*/ 0 h 2802661"/>
              <a:gd name="connsiteX53" fmla="*/ 0 w 1438871"/>
              <a:gd name="connsiteY53" fmla="*/ 647700 h 280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38871" h="2802661">
                <a:moveTo>
                  <a:pt x="0" y="647700"/>
                </a:moveTo>
                <a:lnTo>
                  <a:pt x="0" y="647700"/>
                </a:lnTo>
                <a:lnTo>
                  <a:pt x="76200" y="876300"/>
                </a:lnTo>
                <a:cubicBezTo>
                  <a:pt x="82550" y="895350"/>
                  <a:pt x="84111" y="916742"/>
                  <a:pt x="95250" y="933450"/>
                </a:cubicBezTo>
                <a:lnTo>
                  <a:pt x="133350" y="990600"/>
                </a:lnTo>
                <a:cubicBezTo>
                  <a:pt x="139700" y="1028700"/>
                  <a:pt x="148557" y="1066466"/>
                  <a:pt x="152400" y="1104900"/>
                </a:cubicBezTo>
                <a:cubicBezTo>
                  <a:pt x="161268" y="1193584"/>
                  <a:pt x="158229" y="1283460"/>
                  <a:pt x="171450" y="1371600"/>
                </a:cubicBezTo>
                <a:cubicBezTo>
                  <a:pt x="177407" y="1411317"/>
                  <a:pt x="196850" y="1447800"/>
                  <a:pt x="209550" y="1485900"/>
                </a:cubicBezTo>
                <a:lnTo>
                  <a:pt x="228600" y="1543050"/>
                </a:lnTo>
                <a:cubicBezTo>
                  <a:pt x="234950" y="1638300"/>
                  <a:pt x="238151" y="1733812"/>
                  <a:pt x="247650" y="1828800"/>
                </a:cubicBezTo>
                <a:cubicBezTo>
                  <a:pt x="261472" y="1967019"/>
                  <a:pt x="294857" y="1903356"/>
                  <a:pt x="247650" y="2076450"/>
                </a:cubicBezTo>
                <a:cubicBezTo>
                  <a:pt x="234854" y="2123367"/>
                  <a:pt x="95850" y="2247001"/>
                  <a:pt x="95250" y="2247900"/>
                </a:cubicBezTo>
                <a:lnTo>
                  <a:pt x="19050" y="2362200"/>
                </a:lnTo>
                <a:cubicBezTo>
                  <a:pt x="25400" y="2381250"/>
                  <a:pt x="21760" y="2407678"/>
                  <a:pt x="38100" y="2419350"/>
                </a:cubicBezTo>
                <a:cubicBezTo>
                  <a:pt x="70780" y="2442693"/>
                  <a:pt x="114300" y="2444750"/>
                  <a:pt x="152400" y="2457450"/>
                </a:cubicBezTo>
                <a:lnTo>
                  <a:pt x="323850" y="2514600"/>
                </a:lnTo>
                <a:cubicBezTo>
                  <a:pt x="430676" y="2550209"/>
                  <a:pt x="361519" y="2528780"/>
                  <a:pt x="533400" y="2571750"/>
                </a:cubicBezTo>
                <a:cubicBezTo>
                  <a:pt x="558800" y="2578100"/>
                  <a:pt x="584762" y="2582521"/>
                  <a:pt x="609600" y="2590800"/>
                </a:cubicBezTo>
                <a:lnTo>
                  <a:pt x="781050" y="2647950"/>
                </a:lnTo>
                <a:cubicBezTo>
                  <a:pt x="800100" y="2654300"/>
                  <a:pt x="818719" y="2662130"/>
                  <a:pt x="838200" y="2667000"/>
                </a:cubicBezTo>
                <a:cubicBezTo>
                  <a:pt x="863600" y="2673350"/>
                  <a:pt x="889322" y="2678527"/>
                  <a:pt x="914400" y="2686050"/>
                </a:cubicBezTo>
                <a:cubicBezTo>
                  <a:pt x="952867" y="2697590"/>
                  <a:pt x="990600" y="2711450"/>
                  <a:pt x="1028700" y="2724150"/>
                </a:cubicBezTo>
                <a:cubicBezTo>
                  <a:pt x="1047750" y="2730500"/>
                  <a:pt x="1066159" y="2739262"/>
                  <a:pt x="1085850" y="2743200"/>
                </a:cubicBezTo>
                <a:cubicBezTo>
                  <a:pt x="1206773" y="2767385"/>
                  <a:pt x="1149688" y="2754397"/>
                  <a:pt x="1257300" y="2781300"/>
                </a:cubicBezTo>
                <a:cubicBezTo>
                  <a:pt x="1308100" y="2774950"/>
                  <a:pt x="1378269" y="2802661"/>
                  <a:pt x="1409700" y="2762250"/>
                </a:cubicBezTo>
                <a:cubicBezTo>
                  <a:pt x="1438871" y="2724744"/>
                  <a:pt x="1396213" y="2590905"/>
                  <a:pt x="1352550" y="2552700"/>
                </a:cubicBezTo>
                <a:cubicBezTo>
                  <a:pt x="1314887" y="2519745"/>
                  <a:pt x="1217024" y="2460390"/>
                  <a:pt x="1162050" y="2438400"/>
                </a:cubicBezTo>
                <a:cubicBezTo>
                  <a:pt x="1124762" y="2423485"/>
                  <a:pt x="1085850" y="2413000"/>
                  <a:pt x="1047750" y="2400300"/>
                </a:cubicBezTo>
                <a:cubicBezTo>
                  <a:pt x="1028700" y="2393950"/>
                  <a:pt x="1010479" y="2384090"/>
                  <a:pt x="990600" y="2381250"/>
                </a:cubicBezTo>
                <a:lnTo>
                  <a:pt x="857250" y="2362200"/>
                </a:lnTo>
                <a:lnTo>
                  <a:pt x="742950" y="2324100"/>
                </a:lnTo>
                <a:cubicBezTo>
                  <a:pt x="723900" y="2317750"/>
                  <a:pt x="702508" y="2316189"/>
                  <a:pt x="685800" y="2305050"/>
                </a:cubicBezTo>
                <a:lnTo>
                  <a:pt x="571500" y="2228850"/>
                </a:lnTo>
                <a:lnTo>
                  <a:pt x="495300" y="2114550"/>
                </a:lnTo>
                <a:cubicBezTo>
                  <a:pt x="482600" y="2095500"/>
                  <a:pt x="464440" y="2079120"/>
                  <a:pt x="457200" y="2057400"/>
                </a:cubicBezTo>
                <a:cubicBezTo>
                  <a:pt x="450850" y="2038350"/>
                  <a:pt x="447130" y="2018211"/>
                  <a:pt x="438150" y="2000250"/>
                </a:cubicBezTo>
                <a:cubicBezTo>
                  <a:pt x="427911" y="1979772"/>
                  <a:pt x="410289" y="1963578"/>
                  <a:pt x="400050" y="1943100"/>
                </a:cubicBezTo>
                <a:cubicBezTo>
                  <a:pt x="378277" y="1899554"/>
                  <a:pt x="372819" y="1834174"/>
                  <a:pt x="361950" y="1790700"/>
                </a:cubicBezTo>
                <a:cubicBezTo>
                  <a:pt x="357080" y="1771219"/>
                  <a:pt x="349250" y="1752600"/>
                  <a:pt x="342900" y="1733550"/>
                </a:cubicBezTo>
                <a:cubicBezTo>
                  <a:pt x="349250" y="1511300"/>
                  <a:pt x="345725" y="1288548"/>
                  <a:pt x="361950" y="1066800"/>
                </a:cubicBezTo>
                <a:cubicBezTo>
                  <a:pt x="364881" y="1026746"/>
                  <a:pt x="377773" y="985916"/>
                  <a:pt x="400050" y="952500"/>
                </a:cubicBezTo>
                <a:cubicBezTo>
                  <a:pt x="412750" y="933450"/>
                  <a:pt x="427911" y="915828"/>
                  <a:pt x="438150" y="895350"/>
                </a:cubicBezTo>
                <a:cubicBezTo>
                  <a:pt x="472890" y="825870"/>
                  <a:pt x="443302" y="783965"/>
                  <a:pt x="533400" y="723900"/>
                </a:cubicBezTo>
                <a:lnTo>
                  <a:pt x="647700" y="647700"/>
                </a:lnTo>
                <a:lnTo>
                  <a:pt x="704850" y="609600"/>
                </a:lnTo>
                <a:cubicBezTo>
                  <a:pt x="774700" y="504825"/>
                  <a:pt x="704850" y="593725"/>
                  <a:pt x="800100" y="514350"/>
                </a:cubicBezTo>
                <a:cubicBezTo>
                  <a:pt x="987350" y="358308"/>
                  <a:pt x="745500" y="549900"/>
                  <a:pt x="895350" y="400050"/>
                </a:cubicBezTo>
                <a:cubicBezTo>
                  <a:pt x="911539" y="383861"/>
                  <a:pt x="933450" y="374650"/>
                  <a:pt x="952500" y="361950"/>
                </a:cubicBezTo>
                <a:cubicBezTo>
                  <a:pt x="965200" y="342900"/>
                  <a:pt x="974411" y="320989"/>
                  <a:pt x="990600" y="304800"/>
                </a:cubicBezTo>
                <a:cubicBezTo>
                  <a:pt x="1006789" y="288611"/>
                  <a:pt x="1033447" y="284578"/>
                  <a:pt x="1047750" y="266700"/>
                </a:cubicBezTo>
                <a:cubicBezTo>
                  <a:pt x="1060294" y="251020"/>
                  <a:pt x="1057048" y="227103"/>
                  <a:pt x="1066800" y="209550"/>
                </a:cubicBezTo>
                <a:cubicBezTo>
                  <a:pt x="1089038" y="169522"/>
                  <a:pt x="1128520" y="138691"/>
                  <a:pt x="1143000" y="95250"/>
                </a:cubicBezTo>
                <a:cubicBezTo>
                  <a:pt x="1167730" y="21061"/>
                  <a:pt x="1147851" y="52299"/>
                  <a:pt x="1200150" y="0"/>
                </a:cubicBezTo>
                <a:lnTo>
                  <a:pt x="0" y="647700"/>
                </a:lnTo>
                <a:close/>
              </a:path>
            </a:pathLst>
          </a:cu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49"/>
          <p:cNvSpPr/>
          <p:nvPr/>
        </p:nvSpPr>
        <p:spPr>
          <a:xfrm>
            <a:off x="1771650" y="4095750"/>
            <a:ext cx="628113" cy="939800"/>
          </a:xfrm>
          <a:custGeom>
            <a:avLst/>
            <a:gdLst>
              <a:gd name="connsiteX0" fmla="*/ 0 w 628113"/>
              <a:gd name="connsiteY0" fmla="*/ 38100 h 939800"/>
              <a:gd name="connsiteX1" fmla="*/ 0 w 628113"/>
              <a:gd name="connsiteY1" fmla="*/ 38100 h 939800"/>
              <a:gd name="connsiteX2" fmla="*/ 57150 w 628113"/>
              <a:gd name="connsiteY2" fmla="*/ 190500 h 939800"/>
              <a:gd name="connsiteX3" fmla="*/ 76200 w 628113"/>
              <a:gd name="connsiteY3" fmla="*/ 247650 h 939800"/>
              <a:gd name="connsiteX4" fmla="*/ 114300 w 628113"/>
              <a:gd name="connsiteY4" fmla="*/ 304800 h 939800"/>
              <a:gd name="connsiteX5" fmla="*/ 171450 w 628113"/>
              <a:gd name="connsiteY5" fmla="*/ 323850 h 939800"/>
              <a:gd name="connsiteX6" fmla="*/ 323850 w 628113"/>
              <a:gd name="connsiteY6" fmla="*/ 552450 h 939800"/>
              <a:gd name="connsiteX7" fmla="*/ 361950 w 628113"/>
              <a:gd name="connsiteY7" fmla="*/ 609600 h 939800"/>
              <a:gd name="connsiteX8" fmla="*/ 457200 w 628113"/>
              <a:gd name="connsiteY8" fmla="*/ 781050 h 939800"/>
              <a:gd name="connsiteX9" fmla="*/ 514350 w 628113"/>
              <a:gd name="connsiteY9" fmla="*/ 819150 h 939800"/>
              <a:gd name="connsiteX10" fmla="*/ 609600 w 628113"/>
              <a:gd name="connsiteY10" fmla="*/ 914400 h 939800"/>
              <a:gd name="connsiteX11" fmla="*/ 590550 w 628113"/>
              <a:gd name="connsiteY11" fmla="*/ 838200 h 939800"/>
              <a:gd name="connsiteX12" fmla="*/ 552450 w 628113"/>
              <a:gd name="connsiteY12" fmla="*/ 781050 h 939800"/>
              <a:gd name="connsiteX13" fmla="*/ 533400 w 628113"/>
              <a:gd name="connsiteY13" fmla="*/ 723900 h 939800"/>
              <a:gd name="connsiteX14" fmla="*/ 495300 w 628113"/>
              <a:gd name="connsiteY14" fmla="*/ 533400 h 939800"/>
              <a:gd name="connsiteX15" fmla="*/ 419100 w 628113"/>
              <a:gd name="connsiteY15" fmla="*/ 419100 h 939800"/>
              <a:gd name="connsiteX16" fmla="*/ 361950 w 628113"/>
              <a:gd name="connsiteY16" fmla="*/ 342900 h 939800"/>
              <a:gd name="connsiteX17" fmla="*/ 304800 w 628113"/>
              <a:gd name="connsiteY17" fmla="*/ 323850 h 939800"/>
              <a:gd name="connsiteX18" fmla="*/ 190500 w 628113"/>
              <a:gd name="connsiteY18" fmla="*/ 266700 h 939800"/>
              <a:gd name="connsiteX19" fmla="*/ 57150 w 628113"/>
              <a:gd name="connsiteY19" fmla="*/ 114300 h 939800"/>
              <a:gd name="connsiteX20" fmla="*/ 0 w 628113"/>
              <a:gd name="connsiteY20" fmla="*/ 0 h 939800"/>
              <a:gd name="connsiteX21" fmla="*/ 0 w 628113"/>
              <a:gd name="connsiteY21" fmla="*/ 381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8113" h="939800">
                <a:moveTo>
                  <a:pt x="0" y="38100"/>
                </a:moveTo>
                <a:lnTo>
                  <a:pt x="0" y="38100"/>
                </a:lnTo>
                <a:cubicBezTo>
                  <a:pt x="19050" y="88900"/>
                  <a:pt x="38609" y="139512"/>
                  <a:pt x="57150" y="190500"/>
                </a:cubicBezTo>
                <a:cubicBezTo>
                  <a:pt x="64012" y="209371"/>
                  <a:pt x="67220" y="229689"/>
                  <a:pt x="76200" y="247650"/>
                </a:cubicBezTo>
                <a:cubicBezTo>
                  <a:pt x="86439" y="268128"/>
                  <a:pt x="96422" y="290497"/>
                  <a:pt x="114300" y="304800"/>
                </a:cubicBezTo>
                <a:cubicBezTo>
                  <a:pt x="129980" y="317344"/>
                  <a:pt x="152400" y="317500"/>
                  <a:pt x="171450" y="323850"/>
                </a:cubicBezTo>
                <a:lnTo>
                  <a:pt x="323850" y="552450"/>
                </a:lnTo>
                <a:cubicBezTo>
                  <a:pt x="336550" y="571500"/>
                  <a:pt x="354710" y="587880"/>
                  <a:pt x="361950" y="609600"/>
                </a:cubicBezTo>
                <a:cubicBezTo>
                  <a:pt x="381801" y="669154"/>
                  <a:pt x="401054" y="743619"/>
                  <a:pt x="457200" y="781050"/>
                </a:cubicBezTo>
                <a:lnTo>
                  <a:pt x="514350" y="819150"/>
                </a:lnTo>
                <a:cubicBezTo>
                  <a:pt x="514350" y="819150"/>
                  <a:pt x="584200" y="939800"/>
                  <a:pt x="609600" y="914400"/>
                </a:cubicBezTo>
                <a:cubicBezTo>
                  <a:pt x="628113" y="895887"/>
                  <a:pt x="600863" y="862265"/>
                  <a:pt x="590550" y="838200"/>
                </a:cubicBezTo>
                <a:cubicBezTo>
                  <a:pt x="581531" y="817156"/>
                  <a:pt x="562689" y="801528"/>
                  <a:pt x="552450" y="781050"/>
                </a:cubicBezTo>
                <a:cubicBezTo>
                  <a:pt x="543470" y="763089"/>
                  <a:pt x="539750" y="742950"/>
                  <a:pt x="533400" y="723900"/>
                </a:cubicBezTo>
                <a:cubicBezTo>
                  <a:pt x="528667" y="690771"/>
                  <a:pt x="520876" y="579437"/>
                  <a:pt x="495300" y="533400"/>
                </a:cubicBezTo>
                <a:cubicBezTo>
                  <a:pt x="473062" y="493372"/>
                  <a:pt x="446574" y="455732"/>
                  <a:pt x="419100" y="419100"/>
                </a:cubicBezTo>
                <a:cubicBezTo>
                  <a:pt x="400050" y="393700"/>
                  <a:pt x="386341" y="363226"/>
                  <a:pt x="361950" y="342900"/>
                </a:cubicBezTo>
                <a:cubicBezTo>
                  <a:pt x="346524" y="330045"/>
                  <a:pt x="322761" y="332830"/>
                  <a:pt x="304800" y="323850"/>
                </a:cubicBezTo>
                <a:cubicBezTo>
                  <a:pt x="157084" y="249992"/>
                  <a:pt x="334148" y="314583"/>
                  <a:pt x="190500" y="266700"/>
                </a:cubicBezTo>
                <a:cubicBezTo>
                  <a:pt x="101600" y="133350"/>
                  <a:pt x="152400" y="177800"/>
                  <a:pt x="57150" y="114300"/>
                </a:cubicBezTo>
                <a:cubicBezTo>
                  <a:pt x="41656" y="67819"/>
                  <a:pt x="36929" y="36929"/>
                  <a:pt x="0" y="0"/>
                </a:cubicBezTo>
                <a:lnTo>
                  <a:pt x="0" y="381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50"/>
          <p:cNvSpPr/>
          <p:nvPr/>
        </p:nvSpPr>
        <p:spPr>
          <a:xfrm>
            <a:off x="3320890" y="2838450"/>
            <a:ext cx="729250" cy="2629578"/>
          </a:xfrm>
          <a:custGeom>
            <a:avLst/>
            <a:gdLst>
              <a:gd name="connsiteX0" fmla="*/ 622460 w 729250"/>
              <a:gd name="connsiteY0" fmla="*/ 1981200 h 2629578"/>
              <a:gd name="connsiteX1" fmla="*/ 622460 w 729250"/>
              <a:gd name="connsiteY1" fmla="*/ 1981200 h 2629578"/>
              <a:gd name="connsiteX2" fmla="*/ 603410 w 729250"/>
              <a:gd name="connsiteY2" fmla="*/ 2152650 h 2629578"/>
              <a:gd name="connsiteX3" fmla="*/ 546260 w 729250"/>
              <a:gd name="connsiteY3" fmla="*/ 2171700 h 2629578"/>
              <a:gd name="connsiteX4" fmla="*/ 412910 w 729250"/>
              <a:gd name="connsiteY4" fmla="*/ 2305050 h 2629578"/>
              <a:gd name="connsiteX5" fmla="*/ 374810 w 729250"/>
              <a:gd name="connsiteY5" fmla="*/ 2362200 h 2629578"/>
              <a:gd name="connsiteX6" fmla="*/ 298610 w 729250"/>
              <a:gd name="connsiteY6" fmla="*/ 2381250 h 2629578"/>
              <a:gd name="connsiteX7" fmla="*/ 241460 w 729250"/>
              <a:gd name="connsiteY7" fmla="*/ 2400300 h 2629578"/>
              <a:gd name="connsiteX8" fmla="*/ 184310 w 729250"/>
              <a:gd name="connsiteY8" fmla="*/ 2438400 h 2629578"/>
              <a:gd name="connsiteX9" fmla="*/ 108110 w 729250"/>
              <a:gd name="connsiteY9" fmla="*/ 2457450 h 2629578"/>
              <a:gd name="connsiteX10" fmla="*/ 50960 w 729250"/>
              <a:gd name="connsiteY10" fmla="*/ 2476500 h 2629578"/>
              <a:gd name="connsiteX11" fmla="*/ 50960 w 729250"/>
              <a:gd name="connsiteY11" fmla="*/ 2609850 h 2629578"/>
              <a:gd name="connsiteX12" fmla="*/ 222410 w 729250"/>
              <a:gd name="connsiteY12" fmla="*/ 2533650 h 2629578"/>
              <a:gd name="connsiteX13" fmla="*/ 336710 w 729250"/>
              <a:gd name="connsiteY13" fmla="*/ 2495550 h 2629578"/>
              <a:gd name="connsiteX14" fmla="*/ 451010 w 729250"/>
              <a:gd name="connsiteY14" fmla="*/ 2457450 h 2629578"/>
              <a:gd name="connsiteX15" fmla="*/ 508160 w 729250"/>
              <a:gd name="connsiteY15" fmla="*/ 2438400 h 2629578"/>
              <a:gd name="connsiteX16" fmla="*/ 565310 w 729250"/>
              <a:gd name="connsiteY16" fmla="*/ 2419350 h 2629578"/>
              <a:gd name="connsiteX17" fmla="*/ 622460 w 729250"/>
              <a:gd name="connsiteY17" fmla="*/ 2381250 h 2629578"/>
              <a:gd name="connsiteX18" fmla="*/ 641510 w 729250"/>
              <a:gd name="connsiteY18" fmla="*/ 2324100 h 2629578"/>
              <a:gd name="connsiteX19" fmla="*/ 679610 w 729250"/>
              <a:gd name="connsiteY19" fmla="*/ 2266950 h 2629578"/>
              <a:gd name="connsiteX20" fmla="*/ 698660 w 729250"/>
              <a:gd name="connsiteY20" fmla="*/ 2190750 h 2629578"/>
              <a:gd name="connsiteX21" fmla="*/ 698660 w 729250"/>
              <a:gd name="connsiteY21" fmla="*/ 1714500 h 2629578"/>
              <a:gd name="connsiteX22" fmla="*/ 679610 w 729250"/>
              <a:gd name="connsiteY22" fmla="*/ 1657350 h 2629578"/>
              <a:gd name="connsiteX23" fmla="*/ 622460 w 729250"/>
              <a:gd name="connsiteY23" fmla="*/ 1600200 h 2629578"/>
              <a:gd name="connsiteX24" fmla="*/ 565310 w 729250"/>
              <a:gd name="connsiteY24" fmla="*/ 1428750 h 2629578"/>
              <a:gd name="connsiteX25" fmla="*/ 546260 w 729250"/>
              <a:gd name="connsiteY25" fmla="*/ 1371600 h 2629578"/>
              <a:gd name="connsiteX26" fmla="*/ 527210 w 729250"/>
              <a:gd name="connsiteY26" fmla="*/ 1314450 h 2629578"/>
              <a:gd name="connsiteX27" fmla="*/ 565310 w 729250"/>
              <a:gd name="connsiteY27" fmla="*/ 742950 h 2629578"/>
              <a:gd name="connsiteX28" fmla="*/ 584360 w 729250"/>
              <a:gd name="connsiteY28" fmla="*/ 685800 h 2629578"/>
              <a:gd name="connsiteX29" fmla="*/ 622460 w 729250"/>
              <a:gd name="connsiteY29" fmla="*/ 628650 h 2629578"/>
              <a:gd name="connsiteX30" fmla="*/ 603410 w 729250"/>
              <a:gd name="connsiteY30" fmla="*/ 76200 h 2629578"/>
              <a:gd name="connsiteX31" fmla="*/ 584360 w 729250"/>
              <a:gd name="connsiteY31" fmla="*/ 19050 h 2629578"/>
              <a:gd name="connsiteX32" fmla="*/ 527210 w 729250"/>
              <a:gd name="connsiteY32" fmla="*/ 0 h 2629578"/>
              <a:gd name="connsiteX33" fmla="*/ 451010 w 729250"/>
              <a:gd name="connsiteY33" fmla="*/ 19050 h 2629578"/>
              <a:gd name="connsiteX34" fmla="*/ 431960 w 729250"/>
              <a:gd name="connsiteY34" fmla="*/ 76200 h 2629578"/>
              <a:gd name="connsiteX35" fmla="*/ 451010 w 729250"/>
              <a:gd name="connsiteY35" fmla="*/ 704850 h 2629578"/>
              <a:gd name="connsiteX36" fmla="*/ 470060 w 729250"/>
              <a:gd name="connsiteY36" fmla="*/ 933450 h 2629578"/>
              <a:gd name="connsiteX37" fmla="*/ 508160 w 729250"/>
              <a:gd name="connsiteY37" fmla="*/ 1143000 h 2629578"/>
              <a:gd name="connsiteX38" fmla="*/ 546260 w 729250"/>
              <a:gd name="connsiteY38" fmla="*/ 1409700 h 2629578"/>
              <a:gd name="connsiteX39" fmla="*/ 565310 w 729250"/>
              <a:gd name="connsiteY39" fmla="*/ 1543050 h 2629578"/>
              <a:gd name="connsiteX40" fmla="*/ 622460 w 729250"/>
              <a:gd name="connsiteY40" fmla="*/ 1981200 h 2629578"/>
              <a:gd name="connsiteX41" fmla="*/ 622460 w 729250"/>
              <a:gd name="connsiteY41" fmla="*/ 1981200 h 262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50" h="2629578">
                <a:moveTo>
                  <a:pt x="622460" y="1981200"/>
                </a:moveTo>
                <a:lnTo>
                  <a:pt x="622460" y="1981200"/>
                </a:lnTo>
                <a:cubicBezTo>
                  <a:pt x="616110" y="2038350"/>
                  <a:pt x="624766" y="2099261"/>
                  <a:pt x="603410" y="2152650"/>
                </a:cubicBezTo>
                <a:cubicBezTo>
                  <a:pt x="595952" y="2171294"/>
                  <a:pt x="560459" y="2157501"/>
                  <a:pt x="546260" y="2171700"/>
                </a:cubicBezTo>
                <a:cubicBezTo>
                  <a:pt x="393417" y="2324543"/>
                  <a:pt x="542226" y="2261945"/>
                  <a:pt x="412910" y="2305050"/>
                </a:cubicBezTo>
                <a:cubicBezTo>
                  <a:pt x="400210" y="2324100"/>
                  <a:pt x="393860" y="2349500"/>
                  <a:pt x="374810" y="2362200"/>
                </a:cubicBezTo>
                <a:cubicBezTo>
                  <a:pt x="353025" y="2376723"/>
                  <a:pt x="323784" y="2374057"/>
                  <a:pt x="298610" y="2381250"/>
                </a:cubicBezTo>
                <a:cubicBezTo>
                  <a:pt x="279302" y="2386767"/>
                  <a:pt x="259421" y="2391320"/>
                  <a:pt x="241460" y="2400300"/>
                </a:cubicBezTo>
                <a:cubicBezTo>
                  <a:pt x="220982" y="2410539"/>
                  <a:pt x="205354" y="2429381"/>
                  <a:pt x="184310" y="2438400"/>
                </a:cubicBezTo>
                <a:cubicBezTo>
                  <a:pt x="160245" y="2448713"/>
                  <a:pt x="133284" y="2450257"/>
                  <a:pt x="108110" y="2457450"/>
                </a:cubicBezTo>
                <a:cubicBezTo>
                  <a:pt x="88802" y="2462967"/>
                  <a:pt x="70010" y="2470150"/>
                  <a:pt x="50960" y="2476500"/>
                </a:cubicBezTo>
                <a:cubicBezTo>
                  <a:pt x="44370" y="2496271"/>
                  <a:pt x="0" y="2595290"/>
                  <a:pt x="50960" y="2609850"/>
                </a:cubicBezTo>
                <a:cubicBezTo>
                  <a:pt x="120008" y="2629578"/>
                  <a:pt x="170024" y="2556933"/>
                  <a:pt x="222410" y="2533650"/>
                </a:cubicBezTo>
                <a:cubicBezTo>
                  <a:pt x="259110" y="2517339"/>
                  <a:pt x="298610" y="2508250"/>
                  <a:pt x="336710" y="2495550"/>
                </a:cubicBezTo>
                <a:lnTo>
                  <a:pt x="451010" y="2457450"/>
                </a:lnTo>
                <a:lnTo>
                  <a:pt x="508160" y="2438400"/>
                </a:lnTo>
                <a:cubicBezTo>
                  <a:pt x="527210" y="2432050"/>
                  <a:pt x="548602" y="2430489"/>
                  <a:pt x="565310" y="2419350"/>
                </a:cubicBezTo>
                <a:lnTo>
                  <a:pt x="622460" y="2381250"/>
                </a:lnTo>
                <a:cubicBezTo>
                  <a:pt x="628810" y="2362200"/>
                  <a:pt x="632530" y="2342061"/>
                  <a:pt x="641510" y="2324100"/>
                </a:cubicBezTo>
                <a:cubicBezTo>
                  <a:pt x="651749" y="2303622"/>
                  <a:pt x="670591" y="2287994"/>
                  <a:pt x="679610" y="2266950"/>
                </a:cubicBezTo>
                <a:cubicBezTo>
                  <a:pt x="689923" y="2242885"/>
                  <a:pt x="692310" y="2216150"/>
                  <a:pt x="698660" y="2190750"/>
                </a:cubicBezTo>
                <a:cubicBezTo>
                  <a:pt x="724459" y="1958558"/>
                  <a:pt x="729250" y="2005108"/>
                  <a:pt x="698660" y="1714500"/>
                </a:cubicBezTo>
                <a:cubicBezTo>
                  <a:pt x="696558" y="1694530"/>
                  <a:pt x="690749" y="1674058"/>
                  <a:pt x="679610" y="1657350"/>
                </a:cubicBezTo>
                <a:cubicBezTo>
                  <a:pt x="664666" y="1634934"/>
                  <a:pt x="641510" y="1619250"/>
                  <a:pt x="622460" y="1600200"/>
                </a:cubicBezTo>
                <a:lnTo>
                  <a:pt x="565310" y="1428750"/>
                </a:lnTo>
                <a:lnTo>
                  <a:pt x="546260" y="1371600"/>
                </a:lnTo>
                <a:lnTo>
                  <a:pt x="527210" y="1314450"/>
                </a:lnTo>
                <a:cubicBezTo>
                  <a:pt x="538975" y="1008554"/>
                  <a:pt x="507502" y="945279"/>
                  <a:pt x="565310" y="742950"/>
                </a:cubicBezTo>
                <a:cubicBezTo>
                  <a:pt x="570827" y="723642"/>
                  <a:pt x="575380" y="703761"/>
                  <a:pt x="584360" y="685800"/>
                </a:cubicBezTo>
                <a:cubicBezTo>
                  <a:pt x="594599" y="665322"/>
                  <a:pt x="609760" y="647700"/>
                  <a:pt x="622460" y="628650"/>
                </a:cubicBezTo>
                <a:cubicBezTo>
                  <a:pt x="616110" y="444500"/>
                  <a:pt x="614904" y="260101"/>
                  <a:pt x="603410" y="76200"/>
                </a:cubicBezTo>
                <a:cubicBezTo>
                  <a:pt x="602157" y="56159"/>
                  <a:pt x="598559" y="33249"/>
                  <a:pt x="584360" y="19050"/>
                </a:cubicBezTo>
                <a:cubicBezTo>
                  <a:pt x="570161" y="4851"/>
                  <a:pt x="546260" y="6350"/>
                  <a:pt x="527210" y="0"/>
                </a:cubicBezTo>
                <a:cubicBezTo>
                  <a:pt x="501810" y="6350"/>
                  <a:pt x="471454" y="2694"/>
                  <a:pt x="451010" y="19050"/>
                </a:cubicBezTo>
                <a:cubicBezTo>
                  <a:pt x="435330" y="31594"/>
                  <a:pt x="431960" y="56120"/>
                  <a:pt x="431960" y="76200"/>
                </a:cubicBezTo>
                <a:cubicBezTo>
                  <a:pt x="431960" y="285846"/>
                  <a:pt x="441702" y="495411"/>
                  <a:pt x="451010" y="704850"/>
                </a:cubicBezTo>
                <a:cubicBezTo>
                  <a:pt x="454405" y="781239"/>
                  <a:pt x="461616" y="857454"/>
                  <a:pt x="470060" y="933450"/>
                </a:cubicBezTo>
                <a:cubicBezTo>
                  <a:pt x="482894" y="1048958"/>
                  <a:pt x="491208" y="1035634"/>
                  <a:pt x="508160" y="1143000"/>
                </a:cubicBezTo>
                <a:cubicBezTo>
                  <a:pt x="522166" y="1231704"/>
                  <a:pt x="533560" y="1320800"/>
                  <a:pt x="546260" y="1409700"/>
                </a:cubicBezTo>
                <a:lnTo>
                  <a:pt x="565310" y="1543050"/>
                </a:lnTo>
                <a:cubicBezTo>
                  <a:pt x="580116" y="1839175"/>
                  <a:pt x="514795" y="1837647"/>
                  <a:pt x="622460" y="1981200"/>
                </a:cubicBezTo>
                <a:lnTo>
                  <a:pt x="622460" y="19812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53"/>
          <p:cNvSpPr/>
          <p:nvPr/>
        </p:nvSpPr>
        <p:spPr>
          <a:xfrm>
            <a:off x="4863287" y="1763268"/>
            <a:ext cx="181153" cy="637032"/>
          </a:xfrm>
          <a:custGeom>
            <a:avLst/>
            <a:gdLst>
              <a:gd name="connsiteX0" fmla="*/ 89713 w 181153"/>
              <a:gd name="connsiteY0" fmla="*/ 4572 h 637032"/>
              <a:gd name="connsiteX1" fmla="*/ 89713 w 181153"/>
              <a:gd name="connsiteY1" fmla="*/ 4572 h 637032"/>
              <a:gd name="connsiteX2" fmla="*/ 89713 w 181153"/>
              <a:gd name="connsiteY2" fmla="*/ 202692 h 637032"/>
              <a:gd name="connsiteX3" fmla="*/ 120193 w 181153"/>
              <a:gd name="connsiteY3" fmla="*/ 637032 h 637032"/>
              <a:gd name="connsiteX4" fmla="*/ 143053 w 181153"/>
              <a:gd name="connsiteY4" fmla="*/ 621792 h 637032"/>
              <a:gd name="connsiteX5" fmla="*/ 158293 w 181153"/>
              <a:gd name="connsiteY5" fmla="*/ 576072 h 637032"/>
              <a:gd name="connsiteX6" fmla="*/ 173533 w 181153"/>
              <a:gd name="connsiteY6" fmla="*/ 370332 h 637032"/>
              <a:gd name="connsiteX7" fmla="*/ 181153 w 181153"/>
              <a:gd name="connsiteY7" fmla="*/ 316992 h 637032"/>
              <a:gd name="connsiteX8" fmla="*/ 173533 w 181153"/>
              <a:gd name="connsiteY8" fmla="*/ 187452 h 637032"/>
              <a:gd name="connsiteX9" fmla="*/ 158293 w 181153"/>
              <a:gd name="connsiteY9" fmla="*/ 141732 h 637032"/>
              <a:gd name="connsiteX10" fmla="*/ 143053 w 181153"/>
              <a:gd name="connsiteY10" fmla="*/ 88392 h 637032"/>
              <a:gd name="connsiteX11" fmla="*/ 135433 w 181153"/>
              <a:gd name="connsiteY11" fmla="*/ 65532 h 637032"/>
              <a:gd name="connsiteX12" fmla="*/ 127813 w 181153"/>
              <a:gd name="connsiteY12" fmla="*/ 27432 h 637032"/>
              <a:gd name="connsiteX13" fmla="*/ 120193 w 181153"/>
              <a:gd name="connsiteY13" fmla="*/ 4572 h 637032"/>
              <a:gd name="connsiteX14" fmla="*/ 89713 w 181153"/>
              <a:gd name="connsiteY14" fmla="*/ 4572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153" h="637032">
                <a:moveTo>
                  <a:pt x="89713" y="4572"/>
                </a:moveTo>
                <a:lnTo>
                  <a:pt x="89713" y="4572"/>
                </a:lnTo>
                <a:cubicBezTo>
                  <a:pt x="75333" y="133990"/>
                  <a:pt x="84472" y="16627"/>
                  <a:pt x="89713" y="202692"/>
                </a:cubicBezTo>
                <a:cubicBezTo>
                  <a:pt x="101726" y="629140"/>
                  <a:pt x="0" y="516839"/>
                  <a:pt x="120193" y="637032"/>
                </a:cubicBezTo>
                <a:cubicBezTo>
                  <a:pt x="127813" y="631952"/>
                  <a:pt x="138199" y="629558"/>
                  <a:pt x="143053" y="621792"/>
                </a:cubicBezTo>
                <a:cubicBezTo>
                  <a:pt x="151567" y="608169"/>
                  <a:pt x="158293" y="576072"/>
                  <a:pt x="158293" y="576072"/>
                </a:cubicBezTo>
                <a:cubicBezTo>
                  <a:pt x="161824" y="523109"/>
                  <a:pt x="167647" y="426249"/>
                  <a:pt x="173533" y="370332"/>
                </a:cubicBezTo>
                <a:cubicBezTo>
                  <a:pt x="175413" y="352470"/>
                  <a:pt x="178613" y="334772"/>
                  <a:pt x="181153" y="316992"/>
                </a:cubicBezTo>
                <a:cubicBezTo>
                  <a:pt x="178613" y="273812"/>
                  <a:pt x="179128" y="230343"/>
                  <a:pt x="173533" y="187452"/>
                </a:cubicBezTo>
                <a:cubicBezTo>
                  <a:pt x="171455" y="171523"/>
                  <a:pt x="163373" y="156972"/>
                  <a:pt x="158293" y="141732"/>
                </a:cubicBezTo>
                <a:cubicBezTo>
                  <a:pt x="140023" y="86922"/>
                  <a:pt x="162189" y="155369"/>
                  <a:pt x="143053" y="88392"/>
                </a:cubicBezTo>
                <a:cubicBezTo>
                  <a:pt x="140846" y="80669"/>
                  <a:pt x="137381" y="73324"/>
                  <a:pt x="135433" y="65532"/>
                </a:cubicBezTo>
                <a:cubicBezTo>
                  <a:pt x="132292" y="52967"/>
                  <a:pt x="130954" y="39997"/>
                  <a:pt x="127813" y="27432"/>
                </a:cubicBezTo>
                <a:cubicBezTo>
                  <a:pt x="125865" y="19640"/>
                  <a:pt x="126619" y="9391"/>
                  <a:pt x="120193" y="4572"/>
                </a:cubicBezTo>
                <a:cubicBezTo>
                  <a:pt x="114097" y="0"/>
                  <a:pt x="94793" y="4572"/>
                  <a:pt x="89713" y="4572"/>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orme libre 54"/>
          <p:cNvSpPr/>
          <p:nvPr/>
        </p:nvSpPr>
        <p:spPr>
          <a:xfrm>
            <a:off x="4139952" y="4365104"/>
            <a:ext cx="181153" cy="637032"/>
          </a:xfrm>
          <a:custGeom>
            <a:avLst/>
            <a:gdLst>
              <a:gd name="connsiteX0" fmla="*/ 89713 w 181153"/>
              <a:gd name="connsiteY0" fmla="*/ 4572 h 637032"/>
              <a:gd name="connsiteX1" fmla="*/ 89713 w 181153"/>
              <a:gd name="connsiteY1" fmla="*/ 4572 h 637032"/>
              <a:gd name="connsiteX2" fmla="*/ 89713 w 181153"/>
              <a:gd name="connsiteY2" fmla="*/ 202692 h 637032"/>
              <a:gd name="connsiteX3" fmla="*/ 120193 w 181153"/>
              <a:gd name="connsiteY3" fmla="*/ 637032 h 637032"/>
              <a:gd name="connsiteX4" fmla="*/ 143053 w 181153"/>
              <a:gd name="connsiteY4" fmla="*/ 621792 h 637032"/>
              <a:gd name="connsiteX5" fmla="*/ 158293 w 181153"/>
              <a:gd name="connsiteY5" fmla="*/ 576072 h 637032"/>
              <a:gd name="connsiteX6" fmla="*/ 173533 w 181153"/>
              <a:gd name="connsiteY6" fmla="*/ 370332 h 637032"/>
              <a:gd name="connsiteX7" fmla="*/ 181153 w 181153"/>
              <a:gd name="connsiteY7" fmla="*/ 316992 h 637032"/>
              <a:gd name="connsiteX8" fmla="*/ 173533 w 181153"/>
              <a:gd name="connsiteY8" fmla="*/ 187452 h 637032"/>
              <a:gd name="connsiteX9" fmla="*/ 158293 w 181153"/>
              <a:gd name="connsiteY9" fmla="*/ 141732 h 637032"/>
              <a:gd name="connsiteX10" fmla="*/ 143053 w 181153"/>
              <a:gd name="connsiteY10" fmla="*/ 88392 h 637032"/>
              <a:gd name="connsiteX11" fmla="*/ 135433 w 181153"/>
              <a:gd name="connsiteY11" fmla="*/ 65532 h 637032"/>
              <a:gd name="connsiteX12" fmla="*/ 127813 w 181153"/>
              <a:gd name="connsiteY12" fmla="*/ 27432 h 637032"/>
              <a:gd name="connsiteX13" fmla="*/ 120193 w 181153"/>
              <a:gd name="connsiteY13" fmla="*/ 4572 h 637032"/>
              <a:gd name="connsiteX14" fmla="*/ 89713 w 181153"/>
              <a:gd name="connsiteY14" fmla="*/ 4572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153" h="637032">
                <a:moveTo>
                  <a:pt x="89713" y="4572"/>
                </a:moveTo>
                <a:lnTo>
                  <a:pt x="89713" y="4572"/>
                </a:lnTo>
                <a:cubicBezTo>
                  <a:pt x="75333" y="133990"/>
                  <a:pt x="84472" y="16627"/>
                  <a:pt x="89713" y="202692"/>
                </a:cubicBezTo>
                <a:cubicBezTo>
                  <a:pt x="101726" y="629140"/>
                  <a:pt x="0" y="516839"/>
                  <a:pt x="120193" y="637032"/>
                </a:cubicBezTo>
                <a:cubicBezTo>
                  <a:pt x="127813" y="631952"/>
                  <a:pt x="138199" y="629558"/>
                  <a:pt x="143053" y="621792"/>
                </a:cubicBezTo>
                <a:cubicBezTo>
                  <a:pt x="151567" y="608169"/>
                  <a:pt x="158293" y="576072"/>
                  <a:pt x="158293" y="576072"/>
                </a:cubicBezTo>
                <a:cubicBezTo>
                  <a:pt x="161824" y="523109"/>
                  <a:pt x="167647" y="426249"/>
                  <a:pt x="173533" y="370332"/>
                </a:cubicBezTo>
                <a:cubicBezTo>
                  <a:pt x="175413" y="352470"/>
                  <a:pt x="178613" y="334772"/>
                  <a:pt x="181153" y="316992"/>
                </a:cubicBezTo>
                <a:cubicBezTo>
                  <a:pt x="178613" y="273812"/>
                  <a:pt x="179128" y="230343"/>
                  <a:pt x="173533" y="187452"/>
                </a:cubicBezTo>
                <a:cubicBezTo>
                  <a:pt x="171455" y="171523"/>
                  <a:pt x="163373" y="156972"/>
                  <a:pt x="158293" y="141732"/>
                </a:cubicBezTo>
                <a:cubicBezTo>
                  <a:pt x="140023" y="86922"/>
                  <a:pt x="162189" y="155369"/>
                  <a:pt x="143053" y="88392"/>
                </a:cubicBezTo>
                <a:cubicBezTo>
                  <a:pt x="140846" y="80669"/>
                  <a:pt x="137381" y="73324"/>
                  <a:pt x="135433" y="65532"/>
                </a:cubicBezTo>
                <a:cubicBezTo>
                  <a:pt x="132292" y="52967"/>
                  <a:pt x="130954" y="39997"/>
                  <a:pt x="127813" y="27432"/>
                </a:cubicBezTo>
                <a:cubicBezTo>
                  <a:pt x="125865" y="19640"/>
                  <a:pt x="126619" y="9391"/>
                  <a:pt x="120193" y="4572"/>
                </a:cubicBezTo>
                <a:cubicBezTo>
                  <a:pt x="114097" y="0"/>
                  <a:pt x="94793" y="4572"/>
                  <a:pt x="89713" y="4572"/>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56"/>
          <p:cNvSpPr/>
          <p:nvPr/>
        </p:nvSpPr>
        <p:spPr>
          <a:xfrm>
            <a:off x="4555230" y="4826000"/>
            <a:ext cx="740670" cy="742019"/>
          </a:xfrm>
          <a:custGeom>
            <a:avLst/>
            <a:gdLst>
              <a:gd name="connsiteX0" fmla="*/ 740670 w 740670"/>
              <a:gd name="connsiteY0" fmla="*/ 0 h 742019"/>
              <a:gd name="connsiteX1" fmla="*/ 727970 w 740670"/>
              <a:gd name="connsiteY1" fmla="*/ 165100 h 742019"/>
              <a:gd name="connsiteX2" fmla="*/ 715270 w 740670"/>
              <a:gd name="connsiteY2" fmla="*/ 203200 h 742019"/>
              <a:gd name="connsiteX3" fmla="*/ 664470 w 740670"/>
              <a:gd name="connsiteY3" fmla="*/ 279400 h 742019"/>
              <a:gd name="connsiteX4" fmla="*/ 588270 w 740670"/>
              <a:gd name="connsiteY4" fmla="*/ 304800 h 742019"/>
              <a:gd name="connsiteX5" fmla="*/ 499370 w 740670"/>
              <a:gd name="connsiteY5" fmla="*/ 330200 h 742019"/>
              <a:gd name="connsiteX6" fmla="*/ 473970 w 740670"/>
              <a:gd name="connsiteY6" fmla="*/ 406400 h 742019"/>
              <a:gd name="connsiteX7" fmla="*/ 359670 w 740670"/>
              <a:gd name="connsiteY7" fmla="*/ 469900 h 742019"/>
              <a:gd name="connsiteX8" fmla="*/ 334270 w 740670"/>
              <a:gd name="connsiteY8" fmla="*/ 558800 h 742019"/>
              <a:gd name="connsiteX9" fmla="*/ 321570 w 740670"/>
              <a:gd name="connsiteY9" fmla="*/ 660400 h 742019"/>
              <a:gd name="connsiteX10" fmla="*/ 207270 w 740670"/>
              <a:gd name="connsiteY10" fmla="*/ 723900 h 742019"/>
              <a:gd name="connsiteX11" fmla="*/ 92970 w 740670"/>
              <a:gd name="connsiteY11" fmla="*/ 736600 h 742019"/>
              <a:gd name="connsiteX12" fmla="*/ 4070 w 740670"/>
              <a:gd name="connsiteY12" fmla="*/ 698500 h 7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670" h="742019">
                <a:moveTo>
                  <a:pt x="740670" y="0"/>
                </a:moveTo>
                <a:cubicBezTo>
                  <a:pt x="736437" y="55033"/>
                  <a:pt x="734816" y="110330"/>
                  <a:pt x="727970" y="165100"/>
                </a:cubicBezTo>
                <a:cubicBezTo>
                  <a:pt x="726310" y="178384"/>
                  <a:pt x="721771" y="191498"/>
                  <a:pt x="715270" y="203200"/>
                </a:cubicBezTo>
                <a:cubicBezTo>
                  <a:pt x="700445" y="229885"/>
                  <a:pt x="693430" y="269747"/>
                  <a:pt x="664470" y="279400"/>
                </a:cubicBezTo>
                <a:cubicBezTo>
                  <a:pt x="639070" y="287867"/>
                  <a:pt x="614245" y="298306"/>
                  <a:pt x="588270" y="304800"/>
                </a:cubicBezTo>
                <a:cubicBezTo>
                  <a:pt x="524483" y="320747"/>
                  <a:pt x="554029" y="311980"/>
                  <a:pt x="499370" y="330200"/>
                </a:cubicBezTo>
                <a:cubicBezTo>
                  <a:pt x="490903" y="355600"/>
                  <a:pt x="496247" y="391548"/>
                  <a:pt x="473970" y="406400"/>
                </a:cubicBezTo>
                <a:cubicBezTo>
                  <a:pt x="386631" y="464626"/>
                  <a:pt x="426730" y="447547"/>
                  <a:pt x="359670" y="469900"/>
                </a:cubicBezTo>
                <a:cubicBezTo>
                  <a:pt x="349604" y="500097"/>
                  <a:pt x="339586" y="526906"/>
                  <a:pt x="334270" y="558800"/>
                </a:cubicBezTo>
                <a:cubicBezTo>
                  <a:pt x="328659" y="592466"/>
                  <a:pt x="338767" y="630919"/>
                  <a:pt x="321570" y="660400"/>
                </a:cubicBezTo>
                <a:cubicBezTo>
                  <a:pt x="309821" y="680541"/>
                  <a:pt x="241182" y="718248"/>
                  <a:pt x="207270" y="723900"/>
                </a:cubicBezTo>
                <a:cubicBezTo>
                  <a:pt x="169457" y="730202"/>
                  <a:pt x="131070" y="732367"/>
                  <a:pt x="92970" y="736600"/>
                </a:cubicBezTo>
                <a:cubicBezTo>
                  <a:pt x="0" y="710037"/>
                  <a:pt x="4070" y="742019"/>
                  <a:pt x="4070" y="69850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8" name="Forme libre 57"/>
          <p:cNvSpPr/>
          <p:nvPr/>
        </p:nvSpPr>
        <p:spPr>
          <a:xfrm>
            <a:off x="3341661" y="5246661"/>
            <a:ext cx="722339" cy="773139"/>
          </a:xfrm>
          <a:custGeom>
            <a:avLst/>
            <a:gdLst>
              <a:gd name="connsiteX0" fmla="*/ 722339 w 722339"/>
              <a:gd name="connsiteY0" fmla="*/ 163539 h 773139"/>
              <a:gd name="connsiteX1" fmla="*/ 608039 w 722339"/>
              <a:gd name="connsiteY1" fmla="*/ 87339 h 773139"/>
              <a:gd name="connsiteX2" fmla="*/ 569939 w 722339"/>
              <a:gd name="connsiteY2" fmla="*/ 61939 h 773139"/>
              <a:gd name="connsiteX3" fmla="*/ 531839 w 722339"/>
              <a:gd name="connsiteY3" fmla="*/ 49239 h 773139"/>
              <a:gd name="connsiteX4" fmla="*/ 455639 w 722339"/>
              <a:gd name="connsiteY4" fmla="*/ 11139 h 773139"/>
              <a:gd name="connsiteX5" fmla="*/ 379439 w 722339"/>
              <a:gd name="connsiteY5" fmla="*/ 49239 h 773139"/>
              <a:gd name="connsiteX6" fmla="*/ 328639 w 722339"/>
              <a:gd name="connsiteY6" fmla="*/ 100039 h 773139"/>
              <a:gd name="connsiteX7" fmla="*/ 290539 w 722339"/>
              <a:gd name="connsiteY7" fmla="*/ 176239 h 773139"/>
              <a:gd name="connsiteX8" fmla="*/ 252439 w 722339"/>
              <a:gd name="connsiteY8" fmla="*/ 188939 h 773139"/>
              <a:gd name="connsiteX9" fmla="*/ 188939 w 722339"/>
              <a:gd name="connsiteY9" fmla="*/ 239739 h 773139"/>
              <a:gd name="connsiteX10" fmla="*/ 112739 w 722339"/>
              <a:gd name="connsiteY10" fmla="*/ 290539 h 773139"/>
              <a:gd name="connsiteX11" fmla="*/ 61939 w 722339"/>
              <a:gd name="connsiteY11" fmla="*/ 366739 h 773139"/>
              <a:gd name="connsiteX12" fmla="*/ 49239 w 722339"/>
              <a:gd name="connsiteY12" fmla="*/ 404839 h 773139"/>
              <a:gd name="connsiteX13" fmla="*/ 11139 w 722339"/>
              <a:gd name="connsiteY13" fmla="*/ 481039 h 773139"/>
              <a:gd name="connsiteX14" fmla="*/ 23839 w 722339"/>
              <a:gd name="connsiteY14" fmla="*/ 646139 h 773139"/>
              <a:gd name="connsiteX15" fmla="*/ 74639 w 722339"/>
              <a:gd name="connsiteY15" fmla="*/ 760439 h 773139"/>
              <a:gd name="connsiteX16" fmla="*/ 87339 w 722339"/>
              <a:gd name="connsiteY16" fmla="*/ 773139 h 77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2339" h="773139">
                <a:moveTo>
                  <a:pt x="722339" y="163539"/>
                </a:moveTo>
                <a:lnTo>
                  <a:pt x="608039" y="87339"/>
                </a:lnTo>
                <a:cubicBezTo>
                  <a:pt x="595339" y="78872"/>
                  <a:pt x="584419" y="66766"/>
                  <a:pt x="569939" y="61939"/>
                </a:cubicBezTo>
                <a:cubicBezTo>
                  <a:pt x="557239" y="57706"/>
                  <a:pt x="543813" y="55226"/>
                  <a:pt x="531839" y="49239"/>
                </a:cubicBezTo>
                <a:cubicBezTo>
                  <a:pt x="433362" y="0"/>
                  <a:pt x="551404" y="43061"/>
                  <a:pt x="455639" y="11139"/>
                </a:cubicBezTo>
                <a:cubicBezTo>
                  <a:pt x="430540" y="19505"/>
                  <a:pt x="397344" y="26858"/>
                  <a:pt x="379439" y="49239"/>
                </a:cubicBezTo>
                <a:cubicBezTo>
                  <a:pt x="330178" y="110815"/>
                  <a:pt x="411766" y="72330"/>
                  <a:pt x="328639" y="100039"/>
                </a:cubicBezTo>
                <a:cubicBezTo>
                  <a:pt x="320273" y="125138"/>
                  <a:pt x="312920" y="158334"/>
                  <a:pt x="290539" y="176239"/>
                </a:cubicBezTo>
                <a:cubicBezTo>
                  <a:pt x="280086" y="184602"/>
                  <a:pt x="265139" y="184706"/>
                  <a:pt x="252439" y="188939"/>
                </a:cubicBezTo>
                <a:cubicBezTo>
                  <a:pt x="205507" y="259337"/>
                  <a:pt x="253891" y="203655"/>
                  <a:pt x="188939" y="239739"/>
                </a:cubicBezTo>
                <a:cubicBezTo>
                  <a:pt x="162254" y="254564"/>
                  <a:pt x="112739" y="290539"/>
                  <a:pt x="112739" y="290539"/>
                </a:cubicBezTo>
                <a:cubicBezTo>
                  <a:pt x="95806" y="315939"/>
                  <a:pt x="71592" y="337779"/>
                  <a:pt x="61939" y="366739"/>
                </a:cubicBezTo>
                <a:cubicBezTo>
                  <a:pt x="57706" y="379439"/>
                  <a:pt x="55226" y="392865"/>
                  <a:pt x="49239" y="404839"/>
                </a:cubicBezTo>
                <a:cubicBezTo>
                  <a:pt x="0" y="503316"/>
                  <a:pt x="43061" y="385274"/>
                  <a:pt x="11139" y="481039"/>
                </a:cubicBezTo>
                <a:cubicBezTo>
                  <a:pt x="15372" y="536072"/>
                  <a:pt x="15231" y="591619"/>
                  <a:pt x="23839" y="646139"/>
                </a:cubicBezTo>
                <a:cubicBezTo>
                  <a:pt x="31561" y="695045"/>
                  <a:pt x="47217" y="723877"/>
                  <a:pt x="74639" y="760439"/>
                </a:cubicBezTo>
                <a:cubicBezTo>
                  <a:pt x="78231" y="765228"/>
                  <a:pt x="83106" y="768906"/>
                  <a:pt x="87339" y="773139"/>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9" name="Forme libre 58"/>
          <p:cNvSpPr/>
          <p:nvPr/>
        </p:nvSpPr>
        <p:spPr>
          <a:xfrm>
            <a:off x="6057900" y="5549900"/>
            <a:ext cx="100039" cy="1037413"/>
          </a:xfrm>
          <a:custGeom>
            <a:avLst/>
            <a:gdLst>
              <a:gd name="connsiteX0" fmla="*/ 0 w 100039"/>
              <a:gd name="connsiteY0" fmla="*/ 0 h 1037413"/>
              <a:gd name="connsiteX1" fmla="*/ 25400 w 100039"/>
              <a:gd name="connsiteY1" fmla="*/ 38100 h 1037413"/>
              <a:gd name="connsiteX2" fmla="*/ 50800 w 100039"/>
              <a:gd name="connsiteY2" fmla="*/ 127000 h 1037413"/>
              <a:gd name="connsiteX3" fmla="*/ 88900 w 100039"/>
              <a:gd name="connsiteY3" fmla="*/ 203200 h 1037413"/>
              <a:gd name="connsiteX4" fmla="*/ 76200 w 100039"/>
              <a:gd name="connsiteY4" fmla="*/ 635000 h 1037413"/>
              <a:gd name="connsiteX5" fmla="*/ 63500 w 100039"/>
              <a:gd name="connsiteY5" fmla="*/ 685800 h 1037413"/>
              <a:gd name="connsiteX6" fmla="*/ 38100 w 100039"/>
              <a:gd name="connsiteY6" fmla="*/ 762000 h 1037413"/>
              <a:gd name="connsiteX7" fmla="*/ 25400 w 100039"/>
              <a:gd name="connsiteY7" fmla="*/ 952500 h 1037413"/>
              <a:gd name="connsiteX8" fmla="*/ 0 w 100039"/>
              <a:gd name="connsiteY8" fmla="*/ 990600 h 10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39" h="1037413">
                <a:moveTo>
                  <a:pt x="0" y="0"/>
                </a:moveTo>
                <a:cubicBezTo>
                  <a:pt x="8467" y="12700"/>
                  <a:pt x="19387" y="24071"/>
                  <a:pt x="25400" y="38100"/>
                </a:cubicBezTo>
                <a:cubicBezTo>
                  <a:pt x="49815" y="95067"/>
                  <a:pt x="26086" y="77572"/>
                  <a:pt x="50800" y="127000"/>
                </a:cubicBezTo>
                <a:cubicBezTo>
                  <a:pt x="100039" y="225477"/>
                  <a:pt x="56978" y="107435"/>
                  <a:pt x="88900" y="203200"/>
                </a:cubicBezTo>
                <a:cubicBezTo>
                  <a:pt x="84667" y="347133"/>
                  <a:pt x="83768" y="491203"/>
                  <a:pt x="76200" y="635000"/>
                </a:cubicBezTo>
                <a:cubicBezTo>
                  <a:pt x="75283" y="652430"/>
                  <a:pt x="68516" y="669082"/>
                  <a:pt x="63500" y="685800"/>
                </a:cubicBezTo>
                <a:cubicBezTo>
                  <a:pt x="55807" y="711445"/>
                  <a:pt x="38100" y="762000"/>
                  <a:pt x="38100" y="762000"/>
                </a:cubicBezTo>
                <a:cubicBezTo>
                  <a:pt x="33867" y="825500"/>
                  <a:pt x="31733" y="889175"/>
                  <a:pt x="25400" y="952500"/>
                </a:cubicBezTo>
                <a:cubicBezTo>
                  <a:pt x="16909" y="1037413"/>
                  <a:pt x="19694" y="1029987"/>
                  <a:pt x="0" y="99060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0" name="Forme libre 59"/>
          <p:cNvSpPr/>
          <p:nvPr/>
        </p:nvSpPr>
        <p:spPr>
          <a:xfrm>
            <a:off x="558800" y="2333861"/>
            <a:ext cx="1168400" cy="3038239"/>
          </a:xfrm>
          <a:custGeom>
            <a:avLst/>
            <a:gdLst>
              <a:gd name="connsiteX0" fmla="*/ 0 w 1168400"/>
              <a:gd name="connsiteY0" fmla="*/ 2939 h 3038239"/>
              <a:gd name="connsiteX1" fmla="*/ 215900 w 1168400"/>
              <a:gd name="connsiteY1" fmla="*/ 15639 h 3038239"/>
              <a:gd name="connsiteX2" fmla="*/ 228600 w 1168400"/>
              <a:gd name="connsiteY2" fmla="*/ 53739 h 3038239"/>
              <a:gd name="connsiteX3" fmla="*/ 254000 w 1168400"/>
              <a:gd name="connsiteY3" fmla="*/ 91839 h 3038239"/>
              <a:gd name="connsiteX4" fmla="*/ 292100 w 1168400"/>
              <a:gd name="connsiteY4" fmla="*/ 104539 h 3038239"/>
              <a:gd name="connsiteX5" fmla="*/ 330200 w 1168400"/>
              <a:gd name="connsiteY5" fmla="*/ 129939 h 3038239"/>
              <a:gd name="connsiteX6" fmla="*/ 368300 w 1168400"/>
              <a:gd name="connsiteY6" fmla="*/ 142639 h 3038239"/>
              <a:gd name="connsiteX7" fmla="*/ 457200 w 1168400"/>
              <a:gd name="connsiteY7" fmla="*/ 193439 h 3038239"/>
              <a:gd name="connsiteX8" fmla="*/ 533400 w 1168400"/>
              <a:gd name="connsiteY8" fmla="*/ 218839 h 3038239"/>
              <a:gd name="connsiteX9" fmla="*/ 571500 w 1168400"/>
              <a:gd name="connsiteY9" fmla="*/ 244239 h 3038239"/>
              <a:gd name="connsiteX10" fmla="*/ 609600 w 1168400"/>
              <a:gd name="connsiteY10" fmla="*/ 282339 h 3038239"/>
              <a:gd name="connsiteX11" fmla="*/ 647700 w 1168400"/>
              <a:gd name="connsiteY11" fmla="*/ 295039 h 3038239"/>
              <a:gd name="connsiteX12" fmla="*/ 711200 w 1168400"/>
              <a:gd name="connsiteY12" fmla="*/ 371239 h 3038239"/>
              <a:gd name="connsiteX13" fmla="*/ 749300 w 1168400"/>
              <a:gd name="connsiteY13" fmla="*/ 460139 h 3038239"/>
              <a:gd name="connsiteX14" fmla="*/ 787400 w 1168400"/>
              <a:gd name="connsiteY14" fmla="*/ 472839 h 3038239"/>
              <a:gd name="connsiteX15" fmla="*/ 825500 w 1168400"/>
              <a:gd name="connsiteY15" fmla="*/ 650639 h 3038239"/>
              <a:gd name="connsiteX16" fmla="*/ 838200 w 1168400"/>
              <a:gd name="connsiteY16" fmla="*/ 688739 h 3038239"/>
              <a:gd name="connsiteX17" fmla="*/ 850900 w 1168400"/>
              <a:gd name="connsiteY17" fmla="*/ 752239 h 3038239"/>
              <a:gd name="connsiteX18" fmla="*/ 876300 w 1168400"/>
              <a:gd name="connsiteY18" fmla="*/ 879239 h 3038239"/>
              <a:gd name="connsiteX19" fmla="*/ 901700 w 1168400"/>
              <a:gd name="connsiteY19" fmla="*/ 917339 h 3038239"/>
              <a:gd name="connsiteX20" fmla="*/ 939800 w 1168400"/>
              <a:gd name="connsiteY20" fmla="*/ 942739 h 3038239"/>
              <a:gd name="connsiteX21" fmla="*/ 977900 w 1168400"/>
              <a:gd name="connsiteY21" fmla="*/ 1018939 h 3038239"/>
              <a:gd name="connsiteX22" fmla="*/ 1054100 w 1168400"/>
              <a:gd name="connsiteY22" fmla="*/ 1069739 h 3038239"/>
              <a:gd name="connsiteX23" fmla="*/ 1092200 w 1168400"/>
              <a:gd name="connsiteY23" fmla="*/ 1095139 h 3038239"/>
              <a:gd name="connsiteX24" fmla="*/ 1155700 w 1168400"/>
              <a:gd name="connsiteY24" fmla="*/ 1171339 h 3038239"/>
              <a:gd name="connsiteX25" fmla="*/ 1168400 w 1168400"/>
              <a:gd name="connsiteY25" fmla="*/ 1209439 h 3038239"/>
              <a:gd name="connsiteX26" fmla="*/ 1155700 w 1168400"/>
              <a:gd name="connsiteY26" fmla="*/ 1552339 h 3038239"/>
              <a:gd name="connsiteX27" fmla="*/ 1130300 w 1168400"/>
              <a:gd name="connsiteY27" fmla="*/ 1641239 h 3038239"/>
              <a:gd name="connsiteX28" fmla="*/ 1143000 w 1168400"/>
              <a:gd name="connsiteY28" fmla="*/ 1780939 h 3038239"/>
              <a:gd name="connsiteX29" fmla="*/ 1104900 w 1168400"/>
              <a:gd name="connsiteY29" fmla="*/ 1933339 h 3038239"/>
              <a:gd name="connsiteX30" fmla="*/ 1092200 w 1168400"/>
              <a:gd name="connsiteY30" fmla="*/ 1971439 h 3038239"/>
              <a:gd name="connsiteX31" fmla="*/ 1079500 w 1168400"/>
              <a:gd name="connsiteY31" fmla="*/ 2034939 h 3038239"/>
              <a:gd name="connsiteX32" fmla="*/ 1066800 w 1168400"/>
              <a:gd name="connsiteY32" fmla="*/ 2187339 h 3038239"/>
              <a:gd name="connsiteX33" fmla="*/ 1054100 w 1168400"/>
              <a:gd name="connsiteY33" fmla="*/ 2225439 h 3038239"/>
              <a:gd name="connsiteX34" fmla="*/ 1028700 w 1168400"/>
              <a:gd name="connsiteY34" fmla="*/ 2606439 h 3038239"/>
              <a:gd name="connsiteX35" fmla="*/ 1003300 w 1168400"/>
              <a:gd name="connsiteY35" fmla="*/ 2644539 h 3038239"/>
              <a:gd name="connsiteX36" fmla="*/ 965200 w 1168400"/>
              <a:gd name="connsiteY36" fmla="*/ 2720739 h 3038239"/>
              <a:gd name="connsiteX37" fmla="*/ 939800 w 1168400"/>
              <a:gd name="connsiteY37" fmla="*/ 2860439 h 3038239"/>
              <a:gd name="connsiteX38" fmla="*/ 914400 w 1168400"/>
              <a:gd name="connsiteY38" fmla="*/ 2898539 h 3038239"/>
              <a:gd name="connsiteX39" fmla="*/ 901700 w 1168400"/>
              <a:gd name="connsiteY39" fmla="*/ 2949339 h 3038239"/>
              <a:gd name="connsiteX40" fmla="*/ 838200 w 1168400"/>
              <a:gd name="connsiteY40" fmla="*/ 3012839 h 3038239"/>
              <a:gd name="connsiteX41" fmla="*/ 812800 w 1168400"/>
              <a:gd name="connsiteY41" fmla="*/ 3038239 h 30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8400" h="3038239">
                <a:moveTo>
                  <a:pt x="0" y="2939"/>
                </a:moveTo>
                <a:cubicBezTo>
                  <a:pt x="71967" y="7172"/>
                  <a:pt x="145526" y="0"/>
                  <a:pt x="215900" y="15639"/>
                </a:cubicBezTo>
                <a:cubicBezTo>
                  <a:pt x="228968" y="18543"/>
                  <a:pt x="222613" y="41765"/>
                  <a:pt x="228600" y="53739"/>
                </a:cubicBezTo>
                <a:cubicBezTo>
                  <a:pt x="235426" y="67391"/>
                  <a:pt x="242081" y="82304"/>
                  <a:pt x="254000" y="91839"/>
                </a:cubicBezTo>
                <a:cubicBezTo>
                  <a:pt x="264453" y="100202"/>
                  <a:pt x="280126" y="98552"/>
                  <a:pt x="292100" y="104539"/>
                </a:cubicBezTo>
                <a:cubicBezTo>
                  <a:pt x="305752" y="111365"/>
                  <a:pt x="316548" y="123113"/>
                  <a:pt x="330200" y="129939"/>
                </a:cubicBezTo>
                <a:cubicBezTo>
                  <a:pt x="342174" y="135926"/>
                  <a:pt x="356326" y="136652"/>
                  <a:pt x="368300" y="142639"/>
                </a:cubicBezTo>
                <a:cubicBezTo>
                  <a:pt x="459943" y="188461"/>
                  <a:pt x="345874" y="148909"/>
                  <a:pt x="457200" y="193439"/>
                </a:cubicBezTo>
                <a:cubicBezTo>
                  <a:pt x="482059" y="203383"/>
                  <a:pt x="511123" y="203987"/>
                  <a:pt x="533400" y="218839"/>
                </a:cubicBezTo>
                <a:cubicBezTo>
                  <a:pt x="546100" y="227306"/>
                  <a:pt x="559774" y="234468"/>
                  <a:pt x="571500" y="244239"/>
                </a:cubicBezTo>
                <a:cubicBezTo>
                  <a:pt x="585298" y="255737"/>
                  <a:pt x="594656" y="272376"/>
                  <a:pt x="609600" y="282339"/>
                </a:cubicBezTo>
                <a:cubicBezTo>
                  <a:pt x="620739" y="289765"/>
                  <a:pt x="635000" y="290806"/>
                  <a:pt x="647700" y="295039"/>
                </a:cubicBezTo>
                <a:cubicBezTo>
                  <a:pt x="670586" y="317925"/>
                  <a:pt x="697939" y="340297"/>
                  <a:pt x="711200" y="371239"/>
                </a:cubicBezTo>
                <a:cubicBezTo>
                  <a:pt x="727115" y="408375"/>
                  <a:pt x="714643" y="432414"/>
                  <a:pt x="749300" y="460139"/>
                </a:cubicBezTo>
                <a:cubicBezTo>
                  <a:pt x="759753" y="468502"/>
                  <a:pt x="774700" y="468606"/>
                  <a:pt x="787400" y="472839"/>
                </a:cubicBezTo>
                <a:cubicBezTo>
                  <a:pt x="842080" y="554859"/>
                  <a:pt x="801177" y="480376"/>
                  <a:pt x="825500" y="650639"/>
                </a:cubicBezTo>
                <a:cubicBezTo>
                  <a:pt x="827393" y="663891"/>
                  <a:pt x="834953" y="675752"/>
                  <a:pt x="838200" y="688739"/>
                </a:cubicBezTo>
                <a:cubicBezTo>
                  <a:pt x="843435" y="709680"/>
                  <a:pt x="847351" y="730947"/>
                  <a:pt x="850900" y="752239"/>
                </a:cubicBezTo>
                <a:cubicBezTo>
                  <a:pt x="856750" y="787341"/>
                  <a:pt x="858044" y="842727"/>
                  <a:pt x="876300" y="879239"/>
                </a:cubicBezTo>
                <a:cubicBezTo>
                  <a:pt x="883126" y="892891"/>
                  <a:pt x="890907" y="906546"/>
                  <a:pt x="901700" y="917339"/>
                </a:cubicBezTo>
                <a:cubicBezTo>
                  <a:pt x="912493" y="928132"/>
                  <a:pt x="927100" y="934272"/>
                  <a:pt x="939800" y="942739"/>
                </a:cubicBezTo>
                <a:cubicBezTo>
                  <a:pt x="948859" y="969916"/>
                  <a:pt x="954729" y="998664"/>
                  <a:pt x="977900" y="1018939"/>
                </a:cubicBezTo>
                <a:cubicBezTo>
                  <a:pt x="1000874" y="1039041"/>
                  <a:pt x="1028700" y="1052806"/>
                  <a:pt x="1054100" y="1069739"/>
                </a:cubicBezTo>
                <a:cubicBezTo>
                  <a:pt x="1066800" y="1078206"/>
                  <a:pt x="1081407" y="1084346"/>
                  <a:pt x="1092200" y="1095139"/>
                </a:cubicBezTo>
                <a:cubicBezTo>
                  <a:pt x="1120287" y="1123226"/>
                  <a:pt x="1138019" y="1135976"/>
                  <a:pt x="1155700" y="1171339"/>
                </a:cubicBezTo>
                <a:cubicBezTo>
                  <a:pt x="1161687" y="1183313"/>
                  <a:pt x="1164167" y="1196739"/>
                  <a:pt x="1168400" y="1209439"/>
                </a:cubicBezTo>
                <a:cubicBezTo>
                  <a:pt x="1164167" y="1323739"/>
                  <a:pt x="1163064" y="1438198"/>
                  <a:pt x="1155700" y="1552339"/>
                </a:cubicBezTo>
                <a:cubicBezTo>
                  <a:pt x="1154424" y="1572113"/>
                  <a:pt x="1137267" y="1620337"/>
                  <a:pt x="1130300" y="1641239"/>
                </a:cubicBezTo>
                <a:cubicBezTo>
                  <a:pt x="1134533" y="1687806"/>
                  <a:pt x="1143000" y="1734180"/>
                  <a:pt x="1143000" y="1780939"/>
                </a:cubicBezTo>
                <a:cubicBezTo>
                  <a:pt x="1143000" y="1832244"/>
                  <a:pt x="1120662" y="1886054"/>
                  <a:pt x="1104900" y="1933339"/>
                </a:cubicBezTo>
                <a:cubicBezTo>
                  <a:pt x="1100667" y="1946039"/>
                  <a:pt x="1094825" y="1958312"/>
                  <a:pt x="1092200" y="1971439"/>
                </a:cubicBezTo>
                <a:lnTo>
                  <a:pt x="1079500" y="2034939"/>
                </a:lnTo>
                <a:cubicBezTo>
                  <a:pt x="1075267" y="2085739"/>
                  <a:pt x="1073537" y="2136810"/>
                  <a:pt x="1066800" y="2187339"/>
                </a:cubicBezTo>
                <a:cubicBezTo>
                  <a:pt x="1065031" y="2200609"/>
                  <a:pt x="1055432" y="2212118"/>
                  <a:pt x="1054100" y="2225439"/>
                </a:cubicBezTo>
                <a:cubicBezTo>
                  <a:pt x="1053362" y="2232822"/>
                  <a:pt x="1035289" y="2571297"/>
                  <a:pt x="1028700" y="2606439"/>
                </a:cubicBezTo>
                <a:cubicBezTo>
                  <a:pt x="1025887" y="2621441"/>
                  <a:pt x="1010126" y="2630887"/>
                  <a:pt x="1003300" y="2644539"/>
                </a:cubicBezTo>
                <a:cubicBezTo>
                  <a:pt x="950720" y="2749699"/>
                  <a:pt x="1037993" y="2611550"/>
                  <a:pt x="965200" y="2720739"/>
                </a:cubicBezTo>
                <a:cubicBezTo>
                  <a:pt x="960822" y="2755762"/>
                  <a:pt x="959377" y="2821284"/>
                  <a:pt x="939800" y="2860439"/>
                </a:cubicBezTo>
                <a:cubicBezTo>
                  <a:pt x="932974" y="2874091"/>
                  <a:pt x="922867" y="2885839"/>
                  <a:pt x="914400" y="2898539"/>
                </a:cubicBezTo>
                <a:cubicBezTo>
                  <a:pt x="910167" y="2915472"/>
                  <a:pt x="908576" y="2933296"/>
                  <a:pt x="901700" y="2949339"/>
                </a:cubicBezTo>
                <a:cubicBezTo>
                  <a:pt x="881822" y="2995722"/>
                  <a:pt x="875012" y="2983390"/>
                  <a:pt x="838200" y="3012839"/>
                </a:cubicBezTo>
                <a:cubicBezTo>
                  <a:pt x="828850" y="3020319"/>
                  <a:pt x="821267" y="3029772"/>
                  <a:pt x="812800" y="3038239"/>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3" name="Forme libre 62"/>
          <p:cNvSpPr/>
          <p:nvPr/>
        </p:nvSpPr>
        <p:spPr>
          <a:xfrm>
            <a:off x="6321452" y="5235663"/>
            <a:ext cx="959592" cy="1010914"/>
          </a:xfrm>
          <a:custGeom>
            <a:avLst/>
            <a:gdLst>
              <a:gd name="connsiteX0" fmla="*/ 253519 w 959592"/>
              <a:gd name="connsiteY0" fmla="*/ 33023 h 1010914"/>
              <a:gd name="connsiteX1" fmla="*/ 137405 w 959592"/>
              <a:gd name="connsiteY1" fmla="*/ 192680 h 1010914"/>
              <a:gd name="connsiteX2" fmla="*/ 50319 w 959592"/>
              <a:gd name="connsiteY2" fmla="*/ 221708 h 1010914"/>
              <a:gd name="connsiteX3" fmla="*/ 6777 w 959592"/>
              <a:gd name="connsiteY3" fmla="*/ 250737 h 1010914"/>
              <a:gd name="connsiteX4" fmla="*/ 21291 w 959592"/>
              <a:gd name="connsiteY4" fmla="*/ 323308 h 1010914"/>
              <a:gd name="connsiteX5" fmla="*/ 64834 w 959592"/>
              <a:gd name="connsiteY5" fmla="*/ 410394 h 1010914"/>
              <a:gd name="connsiteX6" fmla="*/ 151919 w 959592"/>
              <a:gd name="connsiteY6" fmla="*/ 468451 h 1010914"/>
              <a:gd name="connsiteX7" fmla="*/ 166434 w 959592"/>
              <a:gd name="connsiteY7" fmla="*/ 511994 h 1010914"/>
              <a:gd name="connsiteX8" fmla="*/ 195462 w 959592"/>
              <a:gd name="connsiteY8" fmla="*/ 715194 h 1010914"/>
              <a:gd name="connsiteX9" fmla="*/ 253519 w 959592"/>
              <a:gd name="connsiteY9" fmla="*/ 802280 h 1010914"/>
              <a:gd name="connsiteX10" fmla="*/ 297062 w 959592"/>
              <a:gd name="connsiteY10" fmla="*/ 816794 h 1010914"/>
              <a:gd name="connsiteX11" fmla="*/ 340605 w 959592"/>
              <a:gd name="connsiteY11" fmla="*/ 845823 h 1010914"/>
              <a:gd name="connsiteX12" fmla="*/ 427691 w 959592"/>
              <a:gd name="connsiteY12" fmla="*/ 874851 h 1010914"/>
              <a:gd name="connsiteX13" fmla="*/ 471234 w 959592"/>
              <a:gd name="connsiteY13" fmla="*/ 903880 h 1010914"/>
              <a:gd name="connsiteX14" fmla="*/ 659919 w 959592"/>
              <a:gd name="connsiteY14" fmla="*/ 947423 h 1010914"/>
              <a:gd name="connsiteX15" fmla="*/ 703462 w 959592"/>
              <a:gd name="connsiteY15" fmla="*/ 961937 h 1010914"/>
              <a:gd name="connsiteX16" fmla="*/ 848605 w 959592"/>
              <a:gd name="connsiteY16" fmla="*/ 990966 h 1010914"/>
              <a:gd name="connsiteX17" fmla="*/ 892148 w 959592"/>
              <a:gd name="connsiteY17" fmla="*/ 1005480 h 1010914"/>
              <a:gd name="connsiteX18" fmla="*/ 950205 w 959592"/>
              <a:gd name="connsiteY18" fmla="*/ 961937 h 10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9592" h="1010914">
                <a:moveTo>
                  <a:pt x="253519" y="33023"/>
                </a:moveTo>
                <a:cubicBezTo>
                  <a:pt x="37310" y="63909"/>
                  <a:pt x="249802" y="0"/>
                  <a:pt x="137405" y="192680"/>
                </a:cubicBezTo>
                <a:cubicBezTo>
                  <a:pt x="121987" y="219111"/>
                  <a:pt x="50319" y="221708"/>
                  <a:pt x="50319" y="221708"/>
                </a:cubicBezTo>
                <a:cubicBezTo>
                  <a:pt x="35805" y="231384"/>
                  <a:pt x="11569" y="233964"/>
                  <a:pt x="6777" y="250737"/>
                </a:cubicBezTo>
                <a:cubicBezTo>
                  <a:pt x="0" y="274457"/>
                  <a:pt x="15308" y="299375"/>
                  <a:pt x="21291" y="323308"/>
                </a:cubicBezTo>
                <a:cubicBezTo>
                  <a:pt x="28331" y="351470"/>
                  <a:pt x="42129" y="390527"/>
                  <a:pt x="64834" y="410394"/>
                </a:cubicBezTo>
                <a:cubicBezTo>
                  <a:pt x="91090" y="433368"/>
                  <a:pt x="151919" y="468451"/>
                  <a:pt x="151919" y="468451"/>
                </a:cubicBezTo>
                <a:cubicBezTo>
                  <a:pt x="156757" y="482965"/>
                  <a:pt x="164270" y="496848"/>
                  <a:pt x="166434" y="511994"/>
                </a:cubicBezTo>
                <a:cubicBezTo>
                  <a:pt x="169243" y="531657"/>
                  <a:pt x="167797" y="665397"/>
                  <a:pt x="195462" y="715194"/>
                </a:cubicBezTo>
                <a:cubicBezTo>
                  <a:pt x="212405" y="745692"/>
                  <a:pt x="220421" y="791248"/>
                  <a:pt x="253519" y="802280"/>
                </a:cubicBezTo>
                <a:lnTo>
                  <a:pt x="297062" y="816794"/>
                </a:lnTo>
                <a:cubicBezTo>
                  <a:pt x="311576" y="826470"/>
                  <a:pt x="324664" y="838738"/>
                  <a:pt x="340605" y="845823"/>
                </a:cubicBezTo>
                <a:cubicBezTo>
                  <a:pt x="368567" y="858250"/>
                  <a:pt x="427691" y="874851"/>
                  <a:pt x="427691" y="874851"/>
                </a:cubicBezTo>
                <a:cubicBezTo>
                  <a:pt x="442205" y="884527"/>
                  <a:pt x="455293" y="896795"/>
                  <a:pt x="471234" y="903880"/>
                </a:cubicBezTo>
                <a:cubicBezTo>
                  <a:pt x="546730" y="937434"/>
                  <a:pt x="577271" y="935616"/>
                  <a:pt x="659919" y="947423"/>
                </a:cubicBezTo>
                <a:cubicBezTo>
                  <a:pt x="674433" y="952261"/>
                  <a:pt x="688554" y="958497"/>
                  <a:pt x="703462" y="961937"/>
                </a:cubicBezTo>
                <a:cubicBezTo>
                  <a:pt x="751538" y="973031"/>
                  <a:pt x="801798" y="975364"/>
                  <a:pt x="848605" y="990966"/>
                </a:cubicBezTo>
                <a:lnTo>
                  <a:pt x="892148" y="1005480"/>
                </a:lnTo>
                <a:cubicBezTo>
                  <a:pt x="959592" y="988619"/>
                  <a:pt x="950205" y="1010914"/>
                  <a:pt x="950205" y="961937"/>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4" name="Forme libre 63"/>
          <p:cNvSpPr/>
          <p:nvPr/>
        </p:nvSpPr>
        <p:spPr>
          <a:xfrm>
            <a:off x="6328229" y="3860800"/>
            <a:ext cx="875447" cy="1045029"/>
          </a:xfrm>
          <a:custGeom>
            <a:avLst/>
            <a:gdLst>
              <a:gd name="connsiteX0" fmla="*/ 43542 w 875447"/>
              <a:gd name="connsiteY0" fmla="*/ 0 h 1045029"/>
              <a:gd name="connsiteX1" fmla="*/ 29028 w 875447"/>
              <a:gd name="connsiteY1" fmla="*/ 130629 h 1045029"/>
              <a:gd name="connsiteX2" fmla="*/ 58057 w 875447"/>
              <a:gd name="connsiteY2" fmla="*/ 174171 h 1045029"/>
              <a:gd name="connsiteX3" fmla="*/ 101600 w 875447"/>
              <a:gd name="connsiteY3" fmla="*/ 188686 h 1045029"/>
              <a:gd name="connsiteX4" fmla="*/ 116114 w 875447"/>
              <a:gd name="connsiteY4" fmla="*/ 232229 h 1045029"/>
              <a:gd name="connsiteX5" fmla="*/ 145142 w 875447"/>
              <a:gd name="connsiteY5" fmla="*/ 275771 h 1045029"/>
              <a:gd name="connsiteX6" fmla="*/ 116114 w 875447"/>
              <a:gd name="connsiteY6" fmla="*/ 420914 h 1045029"/>
              <a:gd name="connsiteX7" fmla="*/ 130628 w 875447"/>
              <a:gd name="connsiteY7" fmla="*/ 537029 h 1045029"/>
              <a:gd name="connsiteX8" fmla="*/ 304800 w 875447"/>
              <a:gd name="connsiteY8" fmla="*/ 580571 h 1045029"/>
              <a:gd name="connsiteX9" fmla="*/ 348342 w 875447"/>
              <a:gd name="connsiteY9" fmla="*/ 595086 h 1045029"/>
              <a:gd name="connsiteX10" fmla="*/ 435428 w 875447"/>
              <a:gd name="connsiteY10" fmla="*/ 609600 h 1045029"/>
              <a:gd name="connsiteX11" fmla="*/ 478971 w 875447"/>
              <a:gd name="connsiteY11" fmla="*/ 638629 h 1045029"/>
              <a:gd name="connsiteX12" fmla="*/ 304800 w 875447"/>
              <a:gd name="connsiteY12" fmla="*/ 740229 h 1045029"/>
              <a:gd name="connsiteX13" fmla="*/ 275771 w 875447"/>
              <a:gd name="connsiteY13" fmla="*/ 783771 h 1045029"/>
              <a:gd name="connsiteX14" fmla="*/ 377371 w 875447"/>
              <a:gd name="connsiteY14" fmla="*/ 899886 h 1045029"/>
              <a:gd name="connsiteX15" fmla="*/ 725714 w 875447"/>
              <a:gd name="connsiteY15" fmla="*/ 943429 h 1045029"/>
              <a:gd name="connsiteX16" fmla="*/ 870857 w 875447"/>
              <a:gd name="connsiteY16" fmla="*/ 1001486 h 1045029"/>
              <a:gd name="connsiteX17" fmla="*/ 870857 w 875447"/>
              <a:gd name="connsiteY17"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447" h="1045029">
                <a:moveTo>
                  <a:pt x="43542" y="0"/>
                </a:moveTo>
                <a:cubicBezTo>
                  <a:pt x="19353" y="72569"/>
                  <a:pt x="0" y="72573"/>
                  <a:pt x="29028" y="130629"/>
                </a:cubicBezTo>
                <a:cubicBezTo>
                  <a:pt x="36829" y="146231"/>
                  <a:pt x="44436" y="163274"/>
                  <a:pt x="58057" y="174171"/>
                </a:cubicBezTo>
                <a:cubicBezTo>
                  <a:pt x="70004" y="183728"/>
                  <a:pt x="87086" y="183848"/>
                  <a:pt x="101600" y="188686"/>
                </a:cubicBezTo>
                <a:cubicBezTo>
                  <a:pt x="106438" y="203200"/>
                  <a:pt x="109272" y="218545"/>
                  <a:pt x="116114" y="232229"/>
                </a:cubicBezTo>
                <a:cubicBezTo>
                  <a:pt x="123915" y="247831"/>
                  <a:pt x="143406" y="258414"/>
                  <a:pt x="145142" y="275771"/>
                </a:cubicBezTo>
                <a:cubicBezTo>
                  <a:pt x="150274" y="327088"/>
                  <a:pt x="131693" y="374177"/>
                  <a:pt x="116114" y="420914"/>
                </a:cubicBezTo>
                <a:cubicBezTo>
                  <a:pt x="120952" y="459619"/>
                  <a:pt x="108259" y="505074"/>
                  <a:pt x="130628" y="537029"/>
                </a:cubicBezTo>
                <a:cubicBezTo>
                  <a:pt x="145817" y="558727"/>
                  <a:pt x="283532" y="577026"/>
                  <a:pt x="304800" y="580571"/>
                </a:cubicBezTo>
                <a:cubicBezTo>
                  <a:pt x="319314" y="585409"/>
                  <a:pt x="333407" y="591767"/>
                  <a:pt x="348342" y="595086"/>
                </a:cubicBezTo>
                <a:cubicBezTo>
                  <a:pt x="377070" y="601470"/>
                  <a:pt x="407509" y="600294"/>
                  <a:pt x="435428" y="609600"/>
                </a:cubicBezTo>
                <a:cubicBezTo>
                  <a:pt x="451977" y="615116"/>
                  <a:pt x="464457" y="628953"/>
                  <a:pt x="478971" y="638629"/>
                </a:cubicBezTo>
                <a:cubicBezTo>
                  <a:pt x="529474" y="790135"/>
                  <a:pt x="538521" y="723534"/>
                  <a:pt x="304800" y="740229"/>
                </a:cubicBezTo>
                <a:cubicBezTo>
                  <a:pt x="295124" y="754743"/>
                  <a:pt x="278238" y="766502"/>
                  <a:pt x="275771" y="783771"/>
                </a:cubicBezTo>
                <a:cubicBezTo>
                  <a:pt x="266977" y="845324"/>
                  <a:pt x="329249" y="883846"/>
                  <a:pt x="377371" y="899886"/>
                </a:cubicBezTo>
                <a:cubicBezTo>
                  <a:pt x="547201" y="956495"/>
                  <a:pt x="433905" y="927217"/>
                  <a:pt x="725714" y="943429"/>
                </a:cubicBezTo>
                <a:cubicBezTo>
                  <a:pt x="800029" y="952718"/>
                  <a:pt x="846626" y="928793"/>
                  <a:pt x="870857" y="1001486"/>
                </a:cubicBezTo>
                <a:cubicBezTo>
                  <a:pt x="875447" y="1015255"/>
                  <a:pt x="870857" y="1030515"/>
                  <a:pt x="870857" y="1045029"/>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5" name="Forme libre 64"/>
          <p:cNvSpPr/>
          <p:nvPr/>
        </p:nvSpPr>
        <p:spPr>
          <a:xfrm>
            <a:off x="6502400" y="3178629"/>
            <a:ext cx="397645" cy="377371"/>
          </a:xfrm>
          <a:custGeom>
            <a:avLst/>
            <a:gdLst>
              <a:gd name="connsiteX0" fmla="*/ 377371 w 397645"/>
              <a:gd name="connsiteY0" fmla="*/ 0 h 377371"/>
              <a:gd name="connsiteX1" fmla="*/ 203200 w 397645"/>
              <a:gd name="connsiteY1" fmla="*/ 0 h 377371"/>
              <a:gd name="connsiteX2" fmla="*/ 116114 w 397645"/>
              <a:gd name="connsiteY2" fmla="*/ 14514 h 377371"/>
              <a:gd name="connsiteX3" fmla="*/ 130629 w 397645"/>
              <a:gd name="connsiteY3" fmla="*/ 232228 h 377371"/>
              <a:gd name="connsiteX4" fmla="*/ 145143 w 397645"/>
              <a:gd name="connsiteY4" fmla="*/ 333828 h 377371"/>
              <a:gd name="connsiteX5" fmla="*/ 101600 w 397645"/>
              <a:gd name="connsiteY5" fmla="*/ 348342 h 377371"/>
              <a:gd name="connsiteX6" fmla="*/ 0 w 397645"/>
              <a:gd name="connsiteY6" fmla="*/ 377371 h 3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645" h="377371">
                <a:moveTo>
                  <a:pt x="377371" y="0"/>
                </a:moveTo>
                <a:cubicBezTo>
                  <a:pt x="275291" y="34027"/>
                  <a:pt x="397645" y="0"/>
                  <a:pt x="203200" y="0"/>
                </a:cubicBezTo>
                <a:cubicBezTo>
                  <a:pt x="173771" y="0"/>
                  <a:pt x="145143" y="9676"/>
                  <a:pt x="116114" y="14514"/>
                </a:cubicBezTo>
                <a:cubicBezTo>
                  <a:pt x="120952" y="87085"/>
                  <a:pt x="118672" y="160485"/>
                  <a:pt x="130629" y="232228"/>
                </a:cubicBezTo>
                <a:cubicBezTo>
                  <a:pt x="139619" y="286169"/>
                  <a:pt x="199455" y="265938"/>
                  <a:pt x="145143" y="333828"/>
                </a:cubicBezTo>
                <a:cubicBezTo>
                  <a:pt x="135586" y="345775"/>
                  <a:pt x="116443" y="344631"/>
                  <a:pt x="101600" y="348342"/>
                </a:cubicBezTo>
                <a:cubicBezTo>
                  <a:pt x="1786" y="373296"/>
                  <a:pt x="58389" y="348177"/>
                  <a:pt x="0" y="377371"/>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6" name="Triangle isocèle 65"/>
          <p:cNvSpPr/>
          <p:nvPr/>
        </p:nvSpPr>
        <p:spPr>
          <a:xfrm>
            <a:off x="4572000" y="3861048"/>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Triangle isocèle 66"/>
          <p:cNvSpPr/>
          <p:nvPr/>
        </p:nvSpPr>
        <p:spPr>
          <a:xfrm>
            <a:off x="4572000" y="4221088"/>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Triangle isocèle 67"/>
          <p:cNvSpPr/>
          <p:nvPr/>
        </p:nvSpPr>
        <p:spPr>
          <a:xfrm>
            <a:off x="4355976" y="4005064"/>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Triangle isocèle 68"/>
          <p:cNvSpPr/>
          <p:nvPr/>
        </p:nvSpPr>
        <p:spPr>
          <a:xfrm>
            <a:off x="2483768" y="5589240"/>
            <a:ext cx="216024"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lèche gauche 69"/>
          <p:cNvSpPr/>
          <p:nvPr/>
        </p:nvSpPr>
        <p:spPr>
          <a:xfrm rot="10963631">
            <a:off x="835864" y="3080748"/>
            <a:ext cx="504056" cy="360040"/>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Flèche gauche 70"/>
          <p:cNvSpPr/>
          <p:nvPr/>
        </p:nvSpPr>
        <p:spPr>
          <a:xfrm rot="10963631">
            <a:off x="907872" y="4376891"/>
            <a:ext cx="504056" cy="360040"/>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Forme libre 71"/>
          <p:cNvSpPr/>
          <p:nvPr/>
        </p:nvSpPr>
        <p:spPr>
          <a:xfrm>
            <a:off x="1333500" y="2381250"/>
            <a:ext cx="2415446" cy="781050"/>
          </a:xfrm>
          <a:custGeom>
            <a:avLst/>
            <a:gdLst>
              <a:gd name="connsiteX0" fmla="*/ 0 w 2415446"/>
              <a:gd name="connsiteY0" fmla="*/ 419100 h 781050"/>
              <a:gd name="connsiteX1" fmla="*/ 266700 w 2415446"/>
              <a:gd name="connsiteY1" fmla="*/ 400050 h 781050"/>
              <a:gd name="connsiteX2" fmla="*/ 381000 w 2415446"/>
              <a:gd name="connsiteY2" fmla="*/ 361950 h 781050"/>
              <a:gd name="connsiteX3" fmla="*/ 514350 w 2415446"/>
              <a:gd name="connsiteY3" fmla="*/ 323850 h 781050"/>
              <a:gd name="connsiteX4" fmla="*/ 628650 w 2415446"/>
              <a:gd name="connsiteY4" fmla="*/ 285750 h 781050"/>
              <a:gd name="connsiteX5" fmla="*/ 685800 w 2415446"/>
              <a:gd name="connsiteY5" fmla="*/ 266700 h 781050"/>
              <a:gd name="connsiteX6" fmla="*/ 857250 w 2415446"/>
              <a:gd name="connsiteY6" fmla="*/ 190500 h 781050"/>
              <a:gd name="connsiteX7" fmla="*/ 914400 w 2415446"/>
              <a:gd name="connsiteY7" fmla="*/ 171450 h 781050"/>
              <a:gd name="connsiteX8" fmla="*/ 971550 w 2415446"/>
              <a:gd name="connsiteY8" fmla="*/ 152400 h 781050"/>
              <a:gd name="connsiteX9" fmla="*/ 1200150 w 2415446"/>
              <a:gd name="connsiteY9" fmla="*/ 95250 h 781050"/>
              <a:gd name="connsiteX10" fmla="*/ 1257300 w 2415446"/>
              <a:gd name="connsiteY10" fmla="*/ 76200 h 781050"/>
              <a:gd name="connsiteX11" fmla="*/ 1314450 w 2415446"/>
              <a:gd name="connsiteY11" fmla="*/ 38100 h 781050"/>
              <a:gd name="connsiteX12" fmla="*/ 1428750 w 2415446"/>
              <a:gd name="connsiteY12" fmla="*/ 0 h 781050"/>
              <a:gd name="connsiteX13" fmla="*/ 1962150 w 2415446"/>
              <a:gd name="connsiteY13" fmla="*/ 19050 h 781050"/>
              <a:gd name="connsiteX14" fmla="*/ 2076450 w 2415446"/>
              <a:gd name="connsiteY14" fmla="*/ 57150 h 781050"/>
              <a:gd name="connsiteX15" fmla="*/ 2190750 w 2415446"/>
              <a:gd name="connsiteY15" fmla="*/ 95250 h 781050"/>
              <a:gd name="connsiteX16" fmla="*/ 2247900 w 2415446"/>
              <a:gd name="connsiteY16" fmla="*/ 114300 h 781050"/>
              <a:gd name="connsiteX17" fmla="*/ 2305050 w 2415446"/>
              <a:gd name="connsiteY17" fmla="*/ 133350 h 781050"/>
              <a:gd name="connsiteX18" fmla="*/ 2362200 w 2415446"/>
              <a:gd name="connsiteY18" fmla="*/ 400050 h 781050"/>
              <a:gd name="connsiteX19" fmla="*/ 2400300 w 2415446"/>
              <a:gd name="connsiteY19" fmla="*/ 514350 h 781050"/>
              <a:gd name="connsiteX20" fmla="*/ 2362200 w 2415446"/>
              <a:gd name="connsiteY20"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15446" h="781050">
                <a:moveTo>
                  <a:pt x="0" y="419100"/>
                </a:moveTo>
                <a:cubicBezTo>
                  <a:pt x="88900" y="412750"/>
                  <a:pt x="178560" y="413271"/>
                  <a:pt x="266700" y="400050"/>
                </a:cubicBezTo>
                <a:cubicBezTo>
                  <a:pt x="306417" y="394093"/>
                  <a:pt x="342900" y="374650"/>
                  <a:pt x="381000" y="361950"/>
                </a:cubicBezTo>
                <a:cubicBezTo>
                  <a:pt x="573064" y="297929"/>
                  <a:pt x="275148" y="395611"/>
                  <a:pt x="514350" y="323850"/>
                </a:cubicBezTo>
                <a:cubicBezTo>
                  <a:pt x="552817" y="312310"/>
                  <a:pt x="590550" y="298450"/>
                  <a:pt x="628650" y="285750"/>
                </a:cubicBezTo>
                <a:cubicBezTo>
                  <a:pt x="647700" y="279400"/>
                  <a:pt x="669092" y="277839"/>
                  <a:pt x="685800" y="266700"/>
                </a:cubicBezTo>
                <a:cubicBezTo>
                  <a:pt x="776366" y="206323"/>
                  <a:pt x="721230" y="235840"/>
                  <a:pt x="857250" y="190500"/>
                </a:cubicBezTo>
                <a:lnTo>
                  <a:pt x="914400" y="171450"/>
                </a:lnTo>
                <a:cubicBezTo>
                  <a:pt x="933450" y="165100"/>
                  <a:pt x="951743" y="155701"/>
                  <a:pt x="971550" y="152400"/>
                </a:cubicBezTo>
                <a:cubicBezTo>
                  <a:pt x="1125464" y="126748"/>
                  <a:pt x="1049207" y="145564"/>
                  <a:pt x="1200150" y="95250"/>
                </a:cubicBezTo>
                <a:cubicBezTo>
                  <a:pt x="1219200" y="88900"/>
                  <a:pt x="1240592" y="87339"/>
                  <a:pt x="1257300" y="76200"/>
                </a:cubicBezTo>
                <a:cubicBezTo>
                  <a:pt x="1276350" y="63500"/>
                  <a:pt x="1293528" y="47399"/>
                  <a:pt x="1314450" y="38100"/>
                </a:cubicBezTo>
                <a:cubicBezTo>
                  <a:pt x="1351150" y="21789"/>
                  <a:pt x="1428750" y="0"/>
                  <a:pt x="1428750" y="0"/>
                </a:cubicBezTo>
                <a:cubicBezTo>
                  <a:pt x="1606550" y="6350"/>
                  <a:pt x="1784925" y="3413"/>
                  <a:pt x="1962150" y="19050"/>
                </a:cubicBezTo>
                <a:cubicBezTo>
                  <a:pt x="2002155" y="22580"/>
                  <a:pt x="2038350" y="44450"/>
                  <a:pt x="2076450" y="57150"/>
                </a:cubicBezTo>
                <a:lnTo>
                  <a:pt x="2190750" y="95250"/>
                </a:lnTo>
                <a:lnTo>
                  <a:pt x="2247900" y="114300"/>
                </a:lnTo>
                <a:lnTo>
                  <a:pt x="2305050" y="133350"/>
                </a:lnTo>
                <a:cubicBezTo>
                  <a:pt x="2397043" y="409329"/>
                  <a:pt x="2290106" y="63611"/>
                  <a:pt x="2362200" y="400050"/>
                </a:cubicBezTo>
                <a:cubicBezTo>
                  <a:pt x="2370615" y="439319"/>
                  <a:pt x="2400300" y="514350"/>
                  <a:pt x="2400300" y="514350"/>
                </a:cubicBezTo>
                <a:cubicBezTo>
                  <a:pt x="2380071" y="757100"/>
                  <a:pt x="2415446" y="674558"/>
                  <a:pt x="2362200" y="781050"/>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3" name="Forme libre 72"/>
          <p:cNvSpPr/>
          <p:nvPr/>
        </p:nvSpPr>
        <p:spPr>
          <a:xfrm>
            <a:off x="4019550" y="3447020"/>
            <a:ext cx="533400" cy="1925080"/>
          </a:xfrm>
          <a:custGeom>
            <a:avLst/>
            <a:gdLst>
              <a:gd name="connsiteX0" fmla="*/ 533400 w 533400"/>
              <a:gd name="connsiteY0" fmla="*/ 58180 h 1925080"/>
              <a:gd name="connsiteX1" fmla="*/ 381000 w 533400"/>
              <a:gd name="connsiteY1" fmla="*/ 39130 h 1925080"/>
              <a:gd name="connsiteX2" fmla="*/ 266700 w 533400"/>
              <a:gd name="connsiteY2" fmla="*/ 1030 h 1925080"/>
              <a:gd name="connsiteX3" fmla="*/ 133350 w 533400"/>
              <a:gd name="connsiteY3" fmla="*/ 20080 h 1925080"/>
              <a:gd name="connsiteX4" fmla="*/ 114300 w 533400"/>
              <a:gd name="connsiteY4" fmla="*/ 77230 h 1925080"/>
              <a:gd name="connsiteX5" fmla="*/ 57150 w 533400"/>
              <a:gd name="connsiteY5" fmla="*/ 191530 h 1925080"/>
              <a:gd name="connsiteX6" fmla="*/ 38100 w 533400"/>
              <a:gd name="connsiteY6" fmla="*/ 362980 h 1925080"/>
              <a:gd name="connsiteX7" fmla="*/ 19050 w 533400"/>
              <a:gd name="connsiteY7" fmla="*/ 439180 h 1925080"/>
              <a:gd name="connsiteX8" fmla="*/ 0 w 533400"/>
              <a:gd name="connsiteY8" fmla="*/ 553480 h 1925080"/>
              <a:gd name="connsiteX9" fmla="*/ 19050 w 533400"/>
              <a:gd name="connsiteY9" fmla="*/ 839230 h 1925080"/>
              <a:gd name="connsiteX10" fmla="*/ 38100 w 533400"/>
              <a:gd name="connsiteY10" fmla="*/ 896380 h 1925080"/>
              <a:gd name="connsiteX11" fmla="*/ 57150 w 533400"/>
              <a:gd name="connsiteY11" fmla="*/ 1067830 h 1925080"/>
              <a:gd name="connsiteX12" fmla="*/ 76200 w 533400"/>
              <a:gd name="connsiteY12" fmla="*/ 1182130 h 1925080"/>
              <a:gd name="connsiteX13" fmla="*/ 95250 w 533400"/>
              <a:gd name="connsiteY13" fmla="*/ 1334530 h 1925080"/>
              <a:gd name="connsiteX14" fmla="*/ 114300 w 533400"/>
              <a:gd name="connsiteY14" fmla="*/ 1734580 h 1925080"/>
              <a:gd name="connsiteX15" fmla="*/ 152400 w 533400"/>
              <a:gd name="connsiteY15" fmla="*/ 1867930 h 1925080"/>
              <a:gd name="connsiteX16" fmla="*/ 152400 w 533400"/>
              <a:gd name="connsiteY16" fmla="*/ 1925080 h 19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400" h="1925080">
                <a:moveTo>
                  <a:pt x="533400" y="58180"/>
                </a:moveTo>
                <a:cubicBezTo>
                  <a:pt x="482600" y="51830"/>
                  <a:pt x="431059" y="49857"/>
                  <a:pt x="381000" y="39130"/>
                </a:cubicBezTo>
                <a:cubicBezTo>
                  <a:pt x="341731" y="30715"/>
                  <a:pt x="266700" y="1030"/>
                  <a:pt x="266700" y="1030"/>
                </a:cubicBezTo>
                <a:cubicBezTo>
                  <a:pt x="222250" y="7380"/>
                  <a:pt x="173511" y="0"/>
                  <a:pt x="133350" y="20080"/>
                </a:cubicBezTo>
                <a:cubicBezTo>
                  <a:pt x="115389" y="29060"/>
                  <a:pt x="123280" y="59269"/>
                  <a:pt x="114300" y="77230"/>
                </a:cubicBezTo>
                <a:cubicBezTo>
                  <a:pt x="40442" y="224946"/>
                  <a:pt x="105033" y="47882"/>
                  <a:pt x="57150" y="191530"/>
                </a:cubicBezTo>
                <a:cubicBezTo>
                  <a:pt x="50800" y="248680"/>
                  <a:pt x="46844" y="306147"/>
                  <a:pt x="38100" y="362980"/>
                </a:cubicBezTo>
                <a:cubicBezTo>
                  <a:pt x="34119" y="388857"/>
                  <a:pt x="24185" y="413507"/>
                  <a:pt x="19050" y="439180"/>
                </a:cubicBezTo>
                <a:cubicBezTo>
                  <a:pt x="11475" y="477055"/>
                  <a:pt x="6350" y="515380"/>
                  <a:pt x="0" y="553480"/>
                </a:cubicBezTo>
                <a:cubicBezTo>
                  <a:pt x="6350" y="648730"/>
                  <a:pt x="8508" y="744352"/>
                  <a:pt x="19050" y="839230"/>
                </a:cubicBezTo>
                <a:cubicBezTo>
                  <a:pt x="21268" y="859188"/>
                  <a:pt x="34799" y="876573"/>
                  <a:pt x="38100" y="896380"/>
                </a:cubicBezTo>
                <a:cubicBezTo>
                  <a:pt x="47553" y="953099"/>
                  <a:pt x="49550" y="1010833"/>
                  <a:pt x="57150" y="1067830"/>
                </a:cubicBezTo>
                <a:cubicBezTo>
                  <a:pt x="62255" y="1106117"/>
                  <a:pt x="70738" y="1143893"/>
                  <a:pt x="76200" y="1182130"/>
                </a:cubicBezTo>
                <a:cubicBezTo>
                  <a:pt x="83440" y="1232811"/>
                  <a:pt x="88900" y="1283730"/>
                  <a:pt x="95250" y="1334530"/>
                </a:cubicBezTo>
                <a:cubicBezTo>
                  <a:pt x="101600" y="1467880"/>
                  <a:pt x="103654" y="1601504"/>
                  <a:pt x="114300" y="1734580"/>
                </a:cubicBezTo>
                <a:cubicBezTo>
                  <a:pt x="123386" y="1848155"/>
                  <a:pt x="136448" y="1772218"/>
                  <a:pt x="152400" y="1867930"/>
                </a:cubicBezTo>
                <a:cubicBezTo>
                  <a:pt x="155532" y="1886721"/>
                  <a:pt x="152400" y="1906030"/>
                  <a:pt x="152400" y="1925080"/>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Ellipse 21"/>
          <p:cNvSpPr/>
          <p:nvPr/>
        </p:nvSpPr>
        <p:spPr>
          <a:xfrm rot="5400000">
            <a:off x="3799328" y="3841632"/>
            <a:ext cx="537230" cy="2880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orme libre 73"/>
          <p:cNvSpPr/>
          <p:nvPr/>
        </p:nvSpPr>
        <p:spPr>
          <a:xfrm>
            <a:off x="1733550" y="3905250"/>
            <a:ext cx="990600" cy="1561765"/>
          </a:xfrm>
          <a:custGeom>
            <a:avLst/>
            <a:gdLst>
              <a:gd name="connsiteX0" fmla="*/ 0 w 990600"/>
              <a:gd name="connsiteY0" fmla="*/ 0 h 1561765"/>
              <a:gd name="connsiteX1" fmla="*/ 57150 w 990600"/>
              <a:gd name="connsiteY1" fmla="*/ 114300 h 1561765"/>
              <a:gd name="connsiteX2" fmla="*/ 114300 w 990600"/>
              <a:gd name="connsiteY2" fmla="*/ 152400 h 1561765"/>
              <a:gd name="connsiteX3" fmla="*/ 152400 w 990600"/>
              <a:gd name="connsiteY3" fmla="*/ 209550 h 1561765"/>
              <a:gd name="connsiteX4" fmla="*/ 190500 w 990600"/>
              <a:gd name="connsiteY4" fmla="*/ 323850 h 1561765"/>
              <a:gd name="connsiteX5" fmla="*/ 209550 w 990600"/>
              <a:gd name="connsiteY5" fmla="*/ 495300 h 1561765"/>
              <a:gd name="connsiteX6" fmla="*/ 266700 w 990600"/>
              <a:gd name="connsiteY6" fmla="*/ 514350 h 1561765"/>
              <a:gd name="connsiteX7" fmla="*/ 285750 w 990600"/>
              <a:gd name="connsiteY7" fmla="*/ 571500 h 1561765"/>
              <a:gd name="connsiteX8" fmla="*/ 400050 w 990600"/>
              <a:gd name="connsiteY8" fmla="*/ 647700 h 1561765"/>
              <a:gd name="connsiteX9" fmla="*/ 495300 w 990600"/>
              <a:gd name="connsiteY9" fmla="*/ 762000 h 1561765"/>
              <a:gd name="connsiteX10" fmla="*/ 552450 w 990600"/>
              <a:gd name="connsiteY10" fmla="*/ 781050 h 1561765"/>
              <a:gd name="connsiteX11" fmla="*/ 590550 w 990600"/>
              <a:gd name="connsiteY11" fmla="*/ 990600 h 1561765"/>
              <a:gd name="connsiteX12" fmla="*/ 666750 w 990600"/>
              <a:gd name="connsiteY12" fmla="*/ 1104900 h 1561765"/>
              <a:gd name="connsiteX13" fmla="*/ 742950 w 990600"/>
              <a:gd name="connsiteY13" fmla="*/ 1219200 h 1561765"/>
              <a:gd name="connsiteX14" fmla="*/ 781050 w 990600"/>
              <a:gd name="connsiteY14" fmla="*/ 1276350 h 1561765"/>
              <a:gd name="connsiteX15" fmla="*/ 800100 w 990600"/>
              <a:gd name="connsiteY15" fmla="*/ 1333500 h 1561765"/>
              <a:gd name="connsiteX16" fmla="*/ 857250 w 990600"/>
              <a:gd name="connsiteY16" fmla="*/ 1371600 h 1561765"/>
              <a:gd name="connsiteX17" fmla="*/ 952500 w 990600"/>
              <a:gd name="connsiteY17" fmla="*/ 1543050 h 1561765"/>
              <a:gd name="connsiteX18" fmla="*/ 990600 w 990600"/>
              <a:gd name="connsiteY18" fmla="*/ 1524000 h 156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0600" h="1561765">
                <a:moveTo>
                  <a:pt x="0" y="0"/>
                </a:moveTo>
                <a:cubicBezTo>
                  <a:pt x="15494" y="46481"/>
                  <a:pt x="20221" y="77371"/>
                  <a:pt x="57150" y="114300"/>
                </a:cubicBezTo>
                <a:cubicBezTo>
                  <a:pt x="73339" y="130489"/>
                  <a:pt x="95250" y="139700"/>
                  <a:pt x="114300" y="152400"/>
                </a:cubicBezTo>
                <a:cubicBezTo>
                  <a:pt x="127000" y="171450"/>
                  <a:pt x="143101" y="188628"/>
                  <a:pt x="152400" y="209550"/>
                </a:cubicBezTo>
                <a:cubicBezTo>
                  <a:pt x="168711" y="246250"/>
                  <a:pt x="190500" y="323850"/>
                  <a:pt x="190500" y="323850"/>
                </a:cubicBezTo>
                <a:cubicBezTo>
                  <a:pt x="196850" y="381000"/>
                  <a:pt x="188194" y="441911"/>
                  <a:pt x="209550" y="495300"/>
                </a:cubicBezTo>
                <a:cubicBezTo>
                  <a:pt x="217008" y="513944"/>
                  <a:pt x="252501" y="500151"/>
                  <a:pt x="266700" y="514350"/>
                </a:cubicBezTo>
                <a:cubicBezTo>
                  <a:pt x="280899" y="528549"/>
                  <a:pt x="271551" y="557301"/>
                  <a:pt x="285750" y="571500"/>
                </a:cubicBezTo>
                <a:cubicBezTo>
                  <a:pt x="318129" y="603879"/>
                  <a:pt x="400050" y="647700"/>
                  <a:pt x="400050" y="647700"/>
                </a:cubicBezTo>
                <a:cubicBezTo>
                  <a:pt x="428163" y="689870"/>
                  <a:pt x="451296" y="732664"/>
                  <a:pt x="495300" y="762000"/>
                </a:cubicBezTo>
                <a:cubicBezTo>
                  <a:pt x="512008" y="773139"/>
                  <a:pt x="533400" y="774700"/>
                  <a:pt x="552450" y="781050"/>
                </a:cubicBezTo>
                <a:cubicBezTo>
                  <a:pt x="556602" y="814263"/>
                  <a:pt x="562131" y="939446"/>
                  <a:pt x="590550" y="990600"/>
                </a:cubicBezTo>
                <a:cubicBezTo>
                  <a:pt x="612788" y="1030628"/>
                  <a:pt x="641350" y="1066800"/>
                  <a:pt x="666750" y="1104900"/>
                </a:cubicBezTo>
                <a:lnTo>
                  <a:pt x="742950" y="1219200"/>
                </a:lnTo>
                <a:cubicBezTo>
                  <a:pt x="755650" y="1238250"/>
                  <a:pt x="773810" y="1254630"/>
                  <a:pt x="781050" y="1276350"/>
                </a:cubicBezTo>
                <a:cubicBezTo>
                  <a:pt x="787400" y="1295400"/>
                  <a:pt x="787556" y="1317820"/>
                  <a:pt x="800100" y="1333500"/>
                </a:cubicBezTo>
                <a:cubicBezTo>
                  <a:pt x="814403" y="1351378"/>
                  <a:pt x="838200" y="1358900"/>
                  <a:pt x="857250" y="1371600"/>
                </a:cubicBezTo>
                <a:cubicBezTo>
                  <a:pt x="868894" y="1406533"/>
                  <a:pt x="915069" y="1561765"/>
                  <a:pt x="952500" y="1543050"/>
                </a:cubicBezTo>
                <a:lnTo>
                  <a:pt x="990600" y="1524000"/>
                </a:ln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Ellipse 23"/>
          <p:cNvSpPr/>
          <p:nvPr/>
        </p:nvSpPr>
        <p:spPr>
          <a:xfrm rot="5400000">
            <a:off x="1871700" y="4329100"/>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p:cNvSpPr/>
          <p:nvPr/>
        </p:nvSpPr>
        <p:spPr>
          <a:xfrm rot="5400000">
            <a:off x="2447764" y="5121188"/>
            <a:ext cx="216023"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orme libre 75"/>
          <p:cNvSpPr/>
          <p:nvPr/>
        </p:nvSpPr>
        <p:spPr>
          <a:xfrm>
            <a:off x="5105400" y="1657350"/>
            <a:ext cx="190500" cy="939527"/>
          </a:xfrm>
          <a:custGeom>
            <a:avLst/>
            <a:gdLst>
              <a:gd name="connsiteX0" fmla="*/ 190500 w 190500"/>
              <a:gd name="connsiteY0" fmla="*/ 0 h 939527"/>
              <a:gd name="connsiteX1" fmla="*/ 152400 w 190500"/>
              <a:gd name="connsiteY1" fmla="*/ 57150 h 939527"/>
              <a:gd name="connsiteX2" fmla="*/ 114300 w 190500"/>
              <a:gd name="connsiteY2" fmla="*/ 171450 h 939527"/>
              <a:gd name="connsiteX3" fmla="*/ 57150 w 190500"/>
              <a:gd name="connsiteY3" fmla="*/ 285750 h 939527"/>
              <a:gd name="connsiteX4" fmla="*/ 38100 w 190500"/>
              <a:gd name="connsiteY4" fmla="*/ 438150 h 939527"/>
              <a:gd name="connsiteX5" fmla="*/ 0 w 190500"/>
              <a:gd name="connsiteY5" fmla="*/ 552450 h 939527"/>
              <a:gd name="connsiteX6" fmla="*/ 19050 w 190500"/>
              <a:gd name="connsiteY6" fmla="*/ 762000 h 939527"/>
              <a:gd name="connsiteX7" fmla="*/ 38100 w 190500"/>
              <a:gd name="connsiteY7" fmla="*/ 895350 h 93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939527">
                <a:moveTo>
                  <a:pt x="190500" y="0"/>
                </a:moveTo>
                <a:cubicBezTo>
                  <a:pt x="177800" y="19050"/>
                  <a:pt x="161699" y="36228"/>
                  <a:pt x="152400" y="57150"/>
                </a:cubicBezTo>
                <a:cubicBezTo>
                  <a:pt x="136089" y="93850"/>
                  <a:pt x="136577" y="138034"/>
                  <a:pt x="114300" y="171450"/>
                </a:cubicBezTo>
                <a:cubicBezTo>
                  <a:pt x="65061" y="245308"/>
                  <a:pt x="83440" y="206880"/>
                  <a:pt x="57150" y="285750"/>
                </a:cubicBezTo>
                <a:cubicBezTo>
                  <a:pt x="50800" y="336550"/>
                  <a:pt x="48827" y="388091"/>
                  <a:pt x="38100" y="438150"/>
                </a:cubicBezTo>
                <a:cubicBezTo>
                  <a:pt x="29685" y="477419"/>
                  <a:pt x="0" y="552450"/>
                  <a:pt x="0" y="552450"/>
                </a:cubicBezTo>
                <a:cubicBezTo>
                  <a:pt x="6350" y="622300"/>
                  <a:pt x="9780" y="692477"/>
                  <a:pt x="19050" y="762000"/>
                </a:cubicBezTo>
                <a:cubicBezTo>
                  <a:pt x="42720" y="939527"/>
                  <a:pt x="38100" y="751739"/>
                  <a:pt x="38100" y="895350"/>
                </a:cubicBezTo>
              </a:path>
            </a:pathLst>
          </a:cu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7" name="Explosion 2 76"/>
          <p:cNvSpPr/>
          <p:nvPr/>
        </p:nvSpPr>
        <p:spPr>
          <a:xfrm>
            <a:off x="4499992" y="5157192"/>
            <a:ext cx="288032" cy="288032"/>
          </a:xfrm>
          <a:prstGeom prst="irregularSeal2">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p:cNvSpPr/>
          <p:nvPr/>
        </p:nvSpPr>
        <p:spPr>
          <a:xfrm>
            <a:off x="4716016" y="5013176"/>
            <a:ext cx="288032" cy="216024"/>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Triangle isocèle 79"/>
          <p:cNvSpPr/>
          <p:nvPr/>
        </p:nvSpPr>
        <p:spPr>
          <a:xfrm>
            <a:off x="6948264" y="5589240"/>
            <a:ext cx="216024" cy="288032"/>
          </a:xfrm>
          <a:prstGeom prst="triangl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Triangle isocèle 80"/>
          <p:cNvSpPr/>
          <p:nvPr/>
        </p:nvSpPr>
        <p:spPr>
          <a:xfrm>
            <a:off x="6732240" y="4149080"/>
            <a:ext cx="216024" cy="288032"/>
          </a:xfrm>
          <a:prstGeom prst="triangl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Triangle isocèle 81"/>
          <p:cNvSpPr/>
          <p:nvPr/>
        </p:nvSpPr>
        <p:spPr>
          <a:xfrm>
            <a:off x="6444208" y="3068960"/>
            <a:ext cx="216024" cy="288032"/>
          </a:xfrm>
          <a:prstGeom prst="triangl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Flèche courbée vers la gauche 82"/>
          <p:cNvSpPr/>
          <p:nvPr/>
        </p:nvSpPr>
        <p:spPr>
          <a:xfrm>
            <a:off x="7092280" y="2924944"/>
            <a:ext cx="216024" cy="360040"/>
          </a:xfrm>
          <a:prstGeom prst="curved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4" name="Flèche courbée vers la gauche 83"/>
          <p:cNvSpPr/>
          <p:nvPr/>
        </p:nvSpPr>
        <p:spPr>
          <a:xfrm>
            <a:off x="7164288" y="3933056"/>
            <a:ext cx="216024" cy="360040"/>
          </a:xfrm>
          <a:prstGeom prst="curved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5" name="Flèche courbée vers la gauche 84"/>
          <p:cNvSpPr/>
          <p:nvPr/>
        </p:nvSpPr>
        <p:spPr>
          <a:xfrm>
            <a:off x="7380312" y="5157192"/>
            <a:ext cx="216024" cy="360040"/>
          </a:xfrm>
          <a:prstGeom prst="curved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Rectangle 61"/>
          <p:cNvSpPr/>
          <p:nvPr/>
        </p:nvSpPr>
        <p:spPr>
          <a:xfrm>
            <a:off x="4788024" y="3789040"/>
            <a:ext cx="144016" cy="28803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p:cNvSpPr/>
          <p:nvPr/>
        </p:nvSpPr>
        <p:spPr>
          <a:xfrm>
            <a:off x="2267744" y="5661248"/>
            <a:ext cx="144016" cy="28803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Forme libre 85"/>
          <p:cNvSpPr/>
          <p:nvPr/>
        </p:nvSpPr>
        <p:spPr>
          <a:xfrm>
            <a:off x="4644008" y="4077072"/>
            <a:ext cx="288032" cy="323056"/>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Forme libre 86"/>
          <p:cNvSpPr/>
          <p:nvPr/>
        </p:nvSpPr>
        <p:spPr>
          <a:xfrm>
            <a:off x="4716016" y="4509120"/>
            <a:ext cx="288032" cy="323056"/>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Forme libre 87"/>
          <p:cNvSpPr/>
          <p:nvPr/>
        </p:nvSpPr>
        <p:spPr>
          <a:xfrm>
            <a:off x="3635896" y="4725144"/>
            <a:ext cx="288032" cy="323056"/>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Forme libre 88"/>
          <p:cNvSpPr/>
          <p:nvPr/>
        </p:nvSpPr>
        <p:spPr>
          <a:xfrm>
            <a:off x="1907704" y="5517232"/>
            <a:ext cx="288032" cy="323056"/>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Forme libre 89"/>
          <p:cNvSpPr/>
          <p:nvPr/>
        </p:nvSpPr>
        <p:spPr>
          <a:xfrm>
            <a:off x="4211960" y="4077072"/>
            <a:ext cx="216024" cy="251048"/>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Forme libre 90"/>
          <p:cNvSpPr/>
          <p:nvPr/>
        </p:nvSpPr>
        <p:spPr>
          <a:xfrm>
            <a:off x="3059832" y="3717032"/>
            <a:ext cx="216024" cy="251048"/>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Forme libre 91"/>
          <p:cNvSpPr/>
          <p:nvPr/>
        </p:nvSpPr>
        <p:spPr>
          <a:xfrm>
            <a:off x="4788024" y="1700808"/>
            <a:ext cx="216024" cy="251048"/>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Forme libre 92"/>
          <p:cNvSpPr/>
          <p:nvPr/>
        </p:nvSpPr>
        <p:spPr>
          <a:xfrm>
            <a:off x="611560" y="1916832"/>
            <a:ext cx="216024" cy="251048"/>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Forme libre 93"/>
          <p:cNvSpPr/>
          <p:nvPr/>
        </p:nvSpPr>
        <p:spPr>
          <a:xfrm>
            <a:off x="3059832" y="764704"/>
            <a:ext cx="216024" cy="251048"/>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Ellipse 94"/>
          <p:cNvSpPr/>
          <p:nvPr/>
        </p:nvSpPr>
        <p:spPr>
          <a:xfrm>
            <a:off x="1403648" y="4725144"/>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Ellipse 95"/>
          <p:cNvSpPr/>
          <p:nvPr/>
        </p:nvSpPr>
        <p:spPr>
          <a:xfrm>
            <a:off x="3995936" y="5301208"/>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p:cNvSpPr/>
          <p:nvPr/>
        </p:nvSpPr>
        <p:spPr>
          <a:xfrm>
            <a:off x="1547664" y="4149080"/>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p:cNvSpPr/>
          <p:nvPr/>
        </p:nvSpPr>
        <p:spPr>
          <a:xfrm>
            <a:off x="1547664" y="3429000"/>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Ellipse 98"/>
          <p:cNvSpPr/>
          <p:nvPr/>
        </p:nvSpPr>
        <p:spPr>
          <a:xfrm>
            <a:off x="1043608" y="2636912"/>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Ellipse 99"/>
          <p:cNvSpPr/>
          <p:nvPr/>
        </p:nvSpPr>
        <p:spPr>
          <a:xfrm>
            <a:off x="611560" y="1628800"/>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p:cNvSpPr/>
          <p:nvPr/>
        </p:nvSpPr>
        <p:spPr>
          <a:xfrm>
            <a:off x="1259632" y="1772816"/>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p:cNvSpPr/>
          <p:nvPr/>
        </p:nvSpPr>
        <p:spPr>
          <a:xfrm>
            <a:off x="1979712" y="1268760"/>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p:cNvSpPr/>
          <p:nvPr/>
        </p:nvSpPr>
        <p:spPr>
          <a:xfrm>
            <a:off x="2627784" y="836712"/>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Forme libre 105"/>
          <p:cNvSpPr/>
          <p:nvPr/>
        </p:nvSpPr>
        <p:spPr>
          <a:xfrm>
            <a:off x="6660232" y="5373216"/>
            <a:ext cx="288032" cy="323056"/>
          </a:xfrm>
          <a:custGeom>
            <a:avLst/>
            <a:gdLst>
              <a:gd name="connsiteX0" fmla="*/ 105489 w 395299"/>
              <a:gd name="connsiteY0" fmla="*/ 0 h 400050"/>
              <a:gd name="connsiteX1" fmla="*/ 105489 w 395299"/>
              <a:gd name="connsiteY1" fmla="*/ 0 h 400050"/>
              <a:gd name="connsiteX2" fmla="*/ 10239 w 395299"/>
              <a:gd name="connsiteY2" fmla="*/ 133350 h 400050"/>
              <a:gd name="connsiteX3" fmla="*/ 29289 w 395299"/>
              <a:gd name="connsiteY3" fmla="*/ 228600 h 400050"/>
              <a:gd name="connsiteX4" fmla="*/ 48339 w 395299"/>
              <a:gd name="connsiteY4" fmla="*/ 285750 h 400050"/>
              <a:gd name="connsiteX5" fmla="*/ 143589 w 395299"/>
              <a:gd name="connsiteY5" fmla="*/ 400050 h 400050"/>
              <a:gd name="connsiteX6" fmla="*/ 295989 w 395299"/>
              <a:gd name="connsiteY6" fmla="*/ 361950 h 400050"/>
              <a:gd name="connsiteX7" fmla="*/ 353139 w 395299"/>
              <a:gd name="connsiteY7" fmla="*/ 323850 h 400050"/>
              <a:gd name="connsiteX8" fmla="*/ 391239 w 395299"/>
              <a:gd name="connsiteY8" fmla="*/ 266700 h 400050"/>
              <a:gd name="connsiteX9" fmla="*/ 334089 w 395299"/>
              <a:gd name="connsiteY9" fmla="*/ 152400 h 400050"/>
              <a:gd name="connsiteX10" fmla="*/ 276939 w 395299"/>
              <a:gd name="connsiteY10" fmla="*/ 133350 h 400050"/>
              <a:gd name="connsiteX11" fmla="*/ 105489 w 395299"/>
              <a:gd name="connsiteY11" fmla="*/ 38100 h 400050"/>
              <a:gd name="connsiteX12" fmla="*/ 105489 w 395299"/>
              <a:gd name="connsiteY1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299" h="400050">
                <a:moveTo>
                  <a:pt x="105489" y="0"/>
                </a:moveTo>
                <a:lnTo>
                  <a:pt x="105489" y="0"/>
                </a:lnTo>
                <a:cubicBezTo>
                  <a:pt x="73739" y="44450"/>
                  <a:pt x="27513" y="81528"/>
                  <a:pt x="10239" y="133350"/>
                </a:cubicBezTo>
                <a:cubicBezTo>
                  <a:pt x="0" y="164067"/>
                  <a:pt x="21436" y="197188"/>
                  <a:pt x="29289" y="228600"/>
                </a:cubicBezTo>
                <a:cubicBezTo>
                  <a:pt x="34159" y="248081"/>
                  <a:pt x="39359" y="267789"/>
                  <a:pt x="48339" y="285750"/>
                </a:cubicBezTo>
                <a:cubicBezTo>
                  <a:pt x="74861" y="338794"/>
                  <a:pt x="101458" y="357919"/>
                  <a:pt x="143589" y="400050"/>
                </a:cubicBezTo>
                <a:cubicBezTo>
                  <a:pt x="179818" y="392804"/>
                  <a:pt x="256937" y="381476"/>
                  <a:pt x="295989" y="361950"/>
                </a:cubicBezTo>
                <a:cubicBezTo>
                  <a:pt x="316467" y="351711"/>
                  <a:pt x="334089" y="336550"/>
                  <a:pt x="353139" y="323850"/>
                </a:cubicBezTo>
                <a:cubicBezTo>
                  <a:pt x="365839" y="304800"/>
                  <a:pt x="387475" y="289284"/>
                  <a:pt x="391239" y="266700"/>
                </a:cubicBezTo>
                <a:cubicBezTo>
                  <a:pt x="395299" y="242339"/>
                  <a:pt x="348723" y="164107"/>
                  <a:pt x="334089" y="152400"/>
                </a:cubicBezTo>
                <a:cubicBezTo>
                  <a:pt x="318409" y="139856"/>
                  <a:pt x="294492" y="143102"/>
                  <a:pt x="276939" y="133350"/>
                </a:cubicBezTo>
                <a:cubicBezTo>
                  <a:pt x="160851" y="68856"/>
                  <a:pt x="199537" y="61612"/>
                  <a:pt x="105489" y="38100"/>
                </a:cubicBezTo>
                <a:cubicBezTo>
                  <a:pt x="99329" y="36560"/>
                  <a:pt x="105489" y="6350"/>
                  <a:pt x="105489" y="0"/>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p:cNvSpPr/>
          <p:nvPr/>
        </p:nvSpPr>
        <p:spPr>
          <a:xfrm>
            <a:off x="6372200" y="5877272"/>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p:cNvSpPr/>
          <p:nvPr/>
        </p:nvSpPr>
        <p:spPr>
          <a:xfrm>
            <a:off x="7164288" y="4437112"/>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p:cNvSpPr/>
          <p:nvPr/>
        </p:nvSpPr>
        <p:spPr>
          <a:xfrm>
            <a:off x="6876256" y="3140968"/>
            <a:ext cx="216024"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ZoneTexte 110"/>
          <p:cNvSpPr txBox="1"/>
          <p:nvPr/>
        </p:nvSpPr>
        <p:spPr>
          <a:xfrm>
            <a:off x="2771800" y="1196752"/>
            <a:ext cx="1008112" cy="646331"/>
          </a:xfrm>
          <a:prstGeom prst="rect">
            <a:avLst/>
          </a:prstGeom>
          <a:noFill/>
        </p:spPr>
        <p:txBody>
          <a:bodyPr wrap="square" rtlCol="0">
            <a:spAutoFit/>
          </a:bodyPr>
          <a:lstStyle/>
          <a:p>
            <a:r>
              <a:rPr lang="fr-FR" dirty="0" smtClean="0"/>
              <a:t>Bassin parisien</a:t>
            </a:r>
            <a:endParaRPr lang="fr-FR" dirty="0"/>
          </a:p>
        </p:txBody>
      </p:sp>
      <p:sp>
        <p:nvSpPr>
          <p:cNvPr id="113" name="ZoneTexte 112"/>
          <p:cNvSpPr txBox="1"/>
          <p:nvPr/>
        </p:nvSpPr>
        <p:spPr>
          <a:xfrm>
            <a:off x="2771800" y="4005064"/>
            <a:ext cx="1008112" cy="646331"/>
          </a:xfrm>
          <a:prstGeom prst="rect">
            <a:avLst/>
          </a:prstGeom>
          <a:noFill/>
        </p:spPr>
        <p:txBody>
          <a:bodyPr wrap="square" rtlCol="0">
            <a:spAutoFit/>
          </a:bodyPr>
          <a:lstStyle/>
          <a:p>
            <a:r>
              <a:rPr lang="fr-FR" dirty="0" smtClean="0"/>
              <a:t>Massif central</a:t>
            </a:r>
            <a:endParaRPr lang="fr-FR" dirty="0"/>
          </a:p>
        </p:txBody>
      </p:sp>
      <p:sp>
        <p:nvSpPr>
          <p:cNvPr id="114" name="ZoneTexte 113"/>
          <p:cNvSpPr txBox="1"/>
          <p:nvPr/>
        </p:nvSpPr>
        <p:spPr>
          <a:xfrm>
            <a:off x="971600" y="5445224"/>
            <a:ext cx="1152128" cy="369332"/>
          </a:xfrm>
          <a:prstGeom prst="rect">
            <a:avLst/>
          </a:prstGeom>
          <a:noFill/>
        </p:spPr>
        <p:txBody>
          <a:bodyPr wrap="square" rtlCol="0">
            <a:spAutoFit/>
          </a:bodyPr>
          <a:lstStyle/>
          <a:p>
            <a:r>
              <a:rPr lang="fr-FR" dirty="0" smtClean="0"/>
              <a:t>Pyrénées</a:t>
            </a:r>
            <a:endParaRPr lang="fr-FR" dirty="0"/>
          </a:p>
        </p:txBody>
      </p:sp>
      <p:sp>
        <p:nvSpPr>
          <p:cNvPr id="115" name="ZoneTexte 114"/>
          <p:cNvSpPr txBox="1"/>
          <p:nvPr/>
        </p:nvSpPr>
        <p:spPr>
          <a:xfrm>
            <a:off x="5004048" y="4077072"/>
            <a:ext cx="1152128" cy="369332"/>
          </a:xfrm>
          <a:prstGeom prst="rect">
            <a:avLst/>
          </a:prstGeom>
          <a:noFill/>
        </p:spPr>
        <p:txBody>
          <a:bodyPr wrap="square" rtlCol="0">
            <a:spAutoFit/>
          </a:bodyPr>
          <a:lstStyle/>
          <a:p>
            <a:r>
              <a:rPr lang="fr-FR" dirty="0" smtClean="0"/>
              <a:t>Alpes</a:t>
            </a:r>
            <a:endParaRPr lang="fr-FR" dirty="0"/>
          </a:p>
        </p:txBody>
      </p:sp>
      <p:sp>
        <p:nvSpPr>
          <p:cNvPr id="116" name="ZoneTexte 115"/>
          <p:cNvSpPr txBox="1"/>
          <p:nvPr/>
        </p:nvSpPr>
        <p:spPr>
          <a:xfrm>
            <a:off x="4644008" y="2708920"/>
            <a:ext cx="1152128" cy="369332"/>
          </a:xfrm>
          <a:prstGeom prst="rect">
            <a:avLst/>
          </a:prstGeom>
          <a:noFill/>
        </p:spPr>
        <p:txBody>
          <a:bodyPr wrap="square" rtlCol="0">
            <a:spAutoFit/>
          </a:bodyPr>
          <a:lstStyle/>
          <a:p>
            <a:r>
              <a:rPr lang="fr-FR" dirty="0" smtClean="0"/>
              <a:t>Jura</a:t>
            </a:r>
            <a:endParaRPr lang="fr-FR" dirty="0"/>
          </a:p>
        </p:txBody>
      </p:sp>
      <p:sp>
        <p:nvSpPr>
          <p:cNvPr id="117" name="ZoneTexte 116"/>
          <p:cNvSpPr txBox="1"/>
          <p:nvPr/>
        </p:nvSpPr>
        <p:spPr>
          <a:xfrm>
            <a:off x="4716016" y="1340768"/>
            <a:ext cx="1152128" cy="369332"/>
          </a:xfrm>
          <a:prstGeom prst="rect">
            <a:avLst/>
          </a:prstGeom>
          <a:noFill/>
        </p:spPr>
        <p:txBody>
          <a:bodyPr wrap="square" rtlCol="0">
            <a:spAutoFit/>
          </a:bodyPr>
          <a:lstStyle/>
          <a:p>
            <a:r>
              <a:rPr lang="fr-FR" dirty="0" smtClean="0"/>
              <a:t>Vosges</a:t>
            </a:r>
            <a:endParaRPr lang="fr-FR" dirty="0"/>
          </a:p>
        </p:txBody>
      </p:sp>
      <p:sp>
        <p:nvSpPr>
          <p:cNvPr id="118" name="ZoneTexte 117"/>
          <p:cNvSpPr txBox="1"/>
          <p:nvPr/>
        </p:nvSpPr>
        <p:spPr>
          <a:xfrm>
            <a:off x="323528" y="3645024"/>
            <a:ext cx="1152128" cy="646331"/>
          </a:xfrm>
          <a:prstGeom prst="rect">
            <a:avLst/>
          </a:prstGeom>
          <a:noFill/>
        </p:spPr>
        <p:txBody>
          <a:bodyPr wrap="square" rtlCol="0">
            <a:spAutoFit/>
          </a:bodyPr>
          <a:lstStyle/>
          <a:p>
            <a:r>
              <a:rPr lang="fr-FR" dirty="0" smtClean="0"/>
              <a:t>Océan Atlantique</a:t>
            </a:r>
            <a:endParaRPr lang="fr-FR" dirty="0"/>
          </a:p>
        </p:txBody>
      </p:sp>
      <p:sp>
        <p:nvSpPr>
          <p:cNvPr id="119" name="ZoneTexte 118"/>
          <p:cNvSpPr txBox="1"/>
          <p:nvPr/>
        </p:nvSpPr>
        <p:spPr>
          <a:xfrm>
            <a:off x="3995936" y="5733256"/>
            <a:ext cx="1656184" cy="646331"/>
          </a:xfrm>
          <a:prstGeom prst="rect">
            <a:avLst/>
          </a:prstGeom>
          <a:noFill/>
        </p:spPr>
        <p:txBody>
          <a:bodyPr wrap="square" rtlCol="0">
            <a:spAutoFit/>
          </a:bodyPr>
          <a:lstStyle/>
          <a:p>
            <a:r>
              <a:rPr lang="fr-FR" dirty="0" smtClean="0"/>
              <a:t>Mer Méditerranée</a:t>
            </a:r>
            <a:endParaRPr lang="fr-FR" dirty="0"/>
          </a:p>
        </p:txBody>
      </p:sp>
      <p:sp>
        <p:nvSpPr>
          <p:cNvPr id="120" name="ZoneTexte 119"/>
          <p:cNvSpPr txBox="1"/>
          <p:nvPr/>
        </p:nvSpPr>
        <p:spPr>
          <a:xfrm>
            <a:off x="7487816" y="5589240"/>
            <a:ext cx="1656184" cy="369332"/>
          </a:xfrm>
          <a:prstGeom prst="rect">
            <a:avLst/>
          </a:prstGeom>
          <a:noFill/>
        </p:spPr>
        <p:txBody>
          <a:bodyPr wrap="square" rtlCol="0">
            <a:spAutoFit/>
          </a:bodyPr>
          <a:lstStyle/>
          <a:p>
            <a:r>
              <a:rPr lang="fr-FR" dirty="0" smtClean="0"/>
              <a:t>Réunion</a:t>
            </a:r>
            <a:endParaRPr lang="fr-FR" dirty="0"/>
          </a:p>
        </p:txBody>
      </p:sp>
      <p:sp>
        <p:nvSpPr>
          <p:cNvPr id="121" name="ZoneTexte 120"/>
          <p:cNvSpPr txBox="1"/>
          <p:nvPr/>
        </p:nvSpPr>
        <p:spPr>
          <a:xfrm>
            <a:off x="7487816" y="2924944"/>
            <a:ext cx="1656184" cy="369332"/>
          </a:xfrm>
          <a:prstGeom prst="rect">
            <a:avLst/>
          </a:prstGeom>
          <a:noFill/>
        </p:spPr>
        <p:txBody>
          <a:bodyPr wrap="square" rtlCol="0">
            <a:spAutoFit/>
          </a:bodyPr>
          <a:lstStyle/>
          <a:p>
            <a:r>
              <a:rPr lang="fr-FR" dirty="0" smtClean="0"/>
              <a:t>Guadeloupe</a:t>
            </a:r>
            <a:endParaRPr lang="fr-FR" dirty="0"/>
          </a:p>
        </p:txBody>
      </p:sp>
      <p:sp>
        <p:nvSpPr>
          <p:cNvPr id="122" name="ZoneTexte 121"/>
          <p:cNvSpPr txBox="1"/>
          <p:nvPr/>
        </p:nvSpPr>
        <p:spPr>
          <a:xfrm>
            <a:off x="7487816" y="4365104"/>
            <a:ext cx="1656184" cy="369332"/>
          </a:xfrm>
          <a:prstGeom prst="rect">
            <a:avLst/>
          </a:prstGeom>
          <a:noFill/>
        </p:spPr>
        <p:txBody>
          <a:bodyPr wrap="square" rtlCol="0">
            <a:spAutoFit/>
          </a:bodyPr>
          <a:lstStyle/>
          <a:p>
            <a:r>
              <a:rPr lang="fr-FR" dirty="0" smtClean="0"/>
              <a:t>Martinique</a:t>
            </a:r>
            <a:endParaRPr lang="fr-FR" dirty="0"/>
          </a:p>
        </p:txBody>
      </p:sp>
      <p:sp>
        <p:nvSpPr>
          <p:cNvPr id="123" name="ZoneTexte 122"/>
          <p:cNvSpPr txBox="1"/>
          <p:nvPr/>
        </p:nvSpPr>
        <p:spPr>
          <a:xfrm>
            <a:off x="7812360" y="1988840"/>
            <a:ext cx="1656184" cy="369332"/>
          </a:xfrm>
          <a:prstGeom prst="rect">
            <a:avLst/>
          </a:prstGeom>
          <a:noFill/>
        </p:spPr>
        <p:txBody>
          <a:bodyPr wrap="square" rtlCol="0">
            <a:spAutoFit/>
          </a:bodyPr>
          <a:lstStyle/>
          <a:p>
            <a:r>
              <a:rPr lang="fr-FR" dirty="0" smtClean="0"/>
              <a:t>Guyane</a:t>
            </a:r>
            <a:endParaRPr lang="fr-FR" dirty="0"/>
          </a:p>
        </p:txBody>
      </p:sp>
      <p:sp>
        <p:nvSpPr>
          <p:cNvPr id="124" name="ZoneTexte 123"/>
          <p:cNvSpPr txBox="1"/>
          <p:nvPr/>
        </p:nvSpPr>
        <p:spPr>
          <a:xfrm>
            <a:off x="827584" y="404664"/>
            <a:ext cx="1152128" cy="646331"/>
          </a:xfrm>
          <a:prstGeom prst="rect">
            <a:avLst/>
          </a:prstGeom>
          <a:noFill/>
        </p:spPr>
        <p:txBody>
          <a:bodyPr wrap="square" rtlCol="0">
            <a:spAutoFit/>
          </a:bodyPr>
          <a:lstStyle/>
          <a:p>
            <a:r>
              <a:rPr lang="fr-FR" dirty="0" smtClean="0"/>
              <a:t>Mer de la Manche</a:t>
            </a:r>
            <a:endParaRPr lang="fr-FR" dirty="0"/>
          </a:p>
        </p:txBody>
      </p:sp>
      <p:sp>
        <p:nvSpPr>
          <p:cNvPr id="125" name="ZoneTexte 124"/>
          <p:cNvSpPr txBox="1"/>
          <p:nvPr/>
        </p:nvSpPr>
        <p:spPr>
          <a:xfrm>
            <a:off x="1331640" y="0"/>
            <a:ext cx="6912768" cy="369332"/>
          </a:xfrm>
          <a:prstGeom prst="rect">
            <a:avLst/>
          </a:prstGeom>
          <a:solidFill>
            <a:schemeClr val="accent6"/>
          </a:solidFill>
          <a:ln>
            <a:solidFill>
              <a:schemeClr val="accent6"/>
            </a:solidFill>
          </a:ln>
          <a:scene3d>
            <a:camera prst="orthographicFront"/>
            <a:lightRig rig="threePt" dir="t"/>
          </a:scene3d>
          <a:sp3d>
            <a:bevelT/>
          </a:sp3d>
        </p:spPr>
        <p:txBody>
          <a:bodyPr wrap="square" rtlCol="0">
            <a:spAutoFit/>
          </a:bodyPr>
          <a:lstStyle/>
          <a:p>
            <a:r>
              <a:rPr lang="fr-FR" dirty="0" smtClean="0"/>
              <a:t>Croquis : Potentialités et contraintes du territoire français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anim calcmode="lin" valueType="num">
                                      <p:cBhvr>
                                        <p:cTn id="17" dur="500" fill="hold"/>
                                        <p:tgtEl>
                                          <p:spTgt spid="87"/>
                                        </p:tgtEl>
                                        <p:attrNameLst>
                                          <p:attrName>ppt_w</p:attrName>
                                        </p:attrNameLst>
                                      </p:cBhvr>
                                      <p:tavLst>
                                        <p:tav tm="0">
                                          <p:val>
                                            <p:fltVal val="0"/>
                                          </p:val>
                                        </p:tav>
                                        <p:tav tm="100000">
                                          <p:val>
                                            <p:strVal val="#ppt_w"/>
                                          </p:val>
                                        </p:tav>
                                      </p:tavLst>
                                    </p:anim>
                                    <p:anim calcmode="lin" valueType="num">
                                      <p:cBhvr>
                                        <p:cTn id="18" dur="500" fill="hold"/>
                                        <p:tgtEl>
                                          <p:spTgt spid="87"/>
                                        </p:tgtEl>
                                        <p:attrNameLst>
                                          <p:attrName>ppt_h</p:attrName>
                                        </p:attrNameLst>
                                      </p:cBhvr>
                                      <p:tavLst>
                                        <p:tav tm="0">
                                          <p:val>
                                            <p:fltVal val="0"/>
                                          </p:val>
                                        </p:tav>
                                        <p:tav tm="100000">
                                          <p:val>
                                            <p:strVal val="#ppt_h"/>
                                          </p:val>
                                        </p:tav>
                                      </p:tavLst>
                                    </p:anim>
                                    <p:animEffect transition="in" filter="fade">
                                      <p:cBhvr>
                                        <p:cTn id="19" dur="500"/>
                                        <p:tgtEl>
                                          <p:spTgt spid="8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 calcmode="lin" valueType="num">
                                      <p:cBhvr>
                                        <p:cTn id="22" dur="500" fill="hold"/>
                                        <p:tgtEl>
                                          <p:spTgt spid="86"/>
                                        </p:tgtEl>
                                        <p:attrNameLst>
                                          <p:attrName>ppt_w</p:attrName>
                                        </p:attrNameLst>
                                      </p:cBhvr>
                                      <p:tavLst>
                                        <p:tav tm="0">
                                          <p:val>
                                            <p:fltVal val="0"/>
                                          </p:val>
                                        </p:tav>
                                        <p:tav tm="100000">
                                          <p:val>
                                            <p:strVal val="#ppt_w"/>
                                          </p:val>
                                        </p:tav>
                                      </p:tavLst>
                                    </p:anim>
                                    <p:anim calcmode="lin" valueType="num">
                                      <p:cBhvr>
                                        <p:cTn id="23" dur="500" fill="hold"/>
                                        <p:tgtEl>
                                          <p:spTgt spid="86"/>
                                        </p:tgtEl>
                                        <p:attrNameLst>
                                          <p:attrName>ppt_h</p:attrName>
                                        </p:attrNameLst>
                                      </p:cBhvr>
                                      <p:tavLst>
                                        <p:tav tm="0">
                                          <p:val>
                                            <p:fltVal val="0"/>
                                          </p:val>
                                        </p:tav>
                                        <p:tav tm="100000">
                                          <p:val>
                                            <p:strVal val="#ppt_h"/>
                                          </p:val>
                                        </p:tav>
                                      </p:tavLst>
                                    </p:anim>
                                    <p:animEffect transition="in" filter="fade">
                                      <p:cBhvr>
                                        <p:cTn id="24" dur="500"/>
                                        <p:tgtEl>
                                          <p:spTgt spid="86"/>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 calcmode="lin" valueType="num">
                                      <p:cBhvr>
                                        <p:cTn id="27" dur="500" fill="hold"/>
                                        <p:tgtEl>
                                          <p:spTgt spid="106"/>
                                        </p:tgtEl>
                                        <p:attrNameLst>
                                          <p:attrName>ppt_w</p:attrName>
                                        </p:attrNameLst>
                                      </p:cBhvr>
                                      <p:tavLst>
                                        <p:tav tm="0">
                                          <p:val>
                                            <p:fltVal val="0"/>
                                          </p:val>
                                        </p:tav>
                                        <p:tav tm="100000">
                                          <p:val>
                                            <p:strVal val="#ppt_w"/>
                                          </p:val>
                                        </p:tav>
                                      </p:tavLst>
                                    </p:anim>
                                    <p:anim calcmode="lin" valueType="num">
                                      <p:cBhvr>
                                        <p:cTn id="28" dur="500" fill="hold"/>
                                        <p:tgtEl>
                                          <p:spTgt spid="106"/>
                                        </p:tgtEl>
                                        <p:attrNameLst>
                                          <p:attrName>ppt_h</p:attrName>
                                        </p:attrNameLst>
                                      </p:cBhvr>
                                      <p:tavLst>
                                        <p:tav tm="0">
                                          <p:val>
                                            <p:fltVal val="0"/>
                                          </p:val>
                                        </p:tav>
                                        <p:tav tm="100000">
                                          <p:val>
                                            <p:strVal val="#ppt_h"/>
                                          </p:val>
                                        </p:tav>
                                      </p:tavLst>
                                    </p:anim>
                                    <p:animEffect transition="in" filter="fade">
                                      <p:cBhvr>
                                        <p:cTn id="29" dur="500"/>
                                        <p:tgtEl>
                                          <p:spTgt spid="10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 calcmode="lin" valueType="num">
                                      <p:cBhvr>
                                        <p:cTn id="34" dur="500" fill="hold"/>
                                        <p:tgtEl>
                                          <p:spTgt spid="93"/>
                                        </p:tgtEl>
                                        <p:attrNameLst>
                                          <p:attrName>ppt_w</p:attrName>
                                        </p:attrNameLst>
                                      </p:cBhvr>
                                      <p:tavLst>
                                        <p:tav tm="0">
                                          <p:val>
                                            <p:fltVal val="0"/>
                                          </p:val>
                                        </p:tav>
                                        <p:tav tm="100000">
                                          <p:val>
                                            <p:strVal val="#ppt_w"/>
                                          </p:val>
                                        </p:tav>
                                      </p:tavLst>
                                    </p:anim>
                                    <p:anim calcmode="lin" valueType="num">
                                      <p:cBhvr>
                                        <p:cTn id="35" dur="500" fill="hold"/>
                                        <p:tgtEl>
                                          <p:spTgt spid="93"/>
                                        </p:tgtEl>
                                        <p:attrNameLst>
                                          <p:attrName>ppt_h</p:attrName>
                                        </p:attrNameLst>
                                      </p:cBhvr>
                                      <p:tavLst>
                                        <p:tav tm="0">
                                          <p:val>
                                            <p:fltVal val="0"/>
                                          </p:val>
                                        </p:tav>
                                        <p:tav tm="100000">
                                          <p:val>
                                            <p:strVal val="#ppt_h"/>
                                          </p:val>
                                        </p:tav>
                                      </p:tavLst>
                                    </p:anim>
                                    <p:animEffect transition="in" filter="fade">
                                      <p:cBhvr>
                                        <p:cTn id="36" dur="500"/>
                                        <p:tgtEl>
                                          <p:spTgt spid="93"/>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anim calcmode="lin" valueType="num">
                                      <p:cBhvr>
                                        <p:cTn id="39" dur="500" fill="hold"/>
                                        <p:tgtEl>
                                          <p:spTgt spid="94"/>
                                        </p:tgtEl>
                                        <p:attrNameLst>
                                          <p:attrName>ppt_w</p:attrName>
                                        </p:attrNameLst>
                                      </p:cBhvr>
                                      <p:tavLst>
                                        <p:tav tm="0">
                                          <p:val>
                                            <p:fltVal val="0"/>
                                          </p:val>
                                        </p:tav>
                                        <p:tav tm="100000">
                                          <p:val>
                                            <p:strVal val="#ppt_w"/>
                                          </p:val>
                                        </p:tav>
                                      </p:tavLst>
                                    </p:anim>
                                    <p:anim calcmode="lin" valueType="num">
                                      <p:cBhvr>
                                        <p:cTn id="40" dur="500" fill="hold"/>
                                        <p:tgtEl>
                                          <p:spTgt spid="94"/>
                                        </p:tgtEl>
                                        <p:attrNameLst>
                                          <p:attrName>ppt_h</p:attrName>
                                        </p:attrNameLst>
                                      </p:cBhvr>
                                      <p:tavLst>
                                        <p:tav tm="0">
                                          <p:val>
                                            <p:fltVal val="0"/>
                                          </p:val>
                                        </p:tav>
                                        <p:tav tm="100000">
                                          <p:val>
                                            <p:strVal val="#ppt_h"/>
                                          </p:val>
                                        </p:tav>
                                      </p:tavLst>
                                    </p:anim>
                                    <p:animEffect transition="in" filter="fade">
                                      <p:cBhvr>
                                        <p:cTn id="41" dur="500"/>
                                        <p:tgtEl>
                                          <p:spTgt spid="9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 calcmode="lin" valueType="num">
                                      <p:cBhvr>
                                        <p:cTn id="44" dur="500" fill="hold"/>
                                        <p:tgtEl>
                                          <p:spTgt spid="90"/>
                                        </p:tgtEl>
                                        <p:attrNameLst>
                                          <p:attrName>ppt_w</p:attrName>
                                        </p:attrNameLst>
                                      </p:cBhvr>
                                      <p:tavLst>
                                        <p:tav tm="0">
                                          <p:val>
                                            <p:fltVal val="0"/>
                                          </p:val>
                                        </p:tav>
                                        <p:tav tm="100000">
                                          <p:val>
                                            <p:strVal val="#ppt_w"/>
                                          </p:val>
                                        </p:tav>
                                      </p:tavLst>
                                    </p:anim>
                                    <p:anim calcmode="lin" valueType="num">
                                      <p:cBhvr>
                                        <p:cTn id="45" dur="500" fill="hold"/>
                                        <p:tgtEl>
                                          <p:spTgt spid="90"/>
                                        </p:tgtEl>
                                        <p:attrNameLst>
                                          <p:attrName>ppt_h</p:attrName>
                                        </p:attrNameLst>
                                      </p:cBhvr>
                                      <p:tavLst>
                                        <p:tav tm="0">
                                          <p:val>
                                            <p:fltVal val="0"/>
                                          </p:val>
                                        </p:tav>
                                        <p:tav tm="100000">
                                          <p:val>
                                            <p:strVal val="#ppt_h"/>
                                          </p:val>
                                        </p:tav>
                                      </p:tavLst>
                                    </p:anim>
                                    <p:animEffect transition="in" filter="fade">
                                      <p:cBhvr>
                                        <p:cTn id="46" dur="500"/>
                                        <p:tgtEl>
                                          <p:spTgt spid="90"/>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 calcmode="lin" valueType="num">
                                      <p:cBhvr>
                                        <p:cTn id="49" dur="500" fill="hold"/>
                                        <p:tgtEl>
                                          <p:spTgt spid="92"/>
                                        </p:tgtEl>
                                        <p:attrNameLst>
                                          <p:attrName>ppt_w</p:attrName>
                                        </p:attrNameLst>
                                      </p:cBhvr>
                                      <p:tavLst>
                                        <p:tav tm="0">
                                          <p:val>
                                            <p:fltVal val="0"/>
                                          </p:val>
                                        </p:tav>
                                        <p:tav tm="100000">
                                          <p:val>
                                            <p:strVal val="#ppt_w"/>
                                          </p:val>
                                        </p:tav>
                                      </p:tavLst>
                                    </p:anim>
                                    <p:anim calcmode="lin" valueType="num">
                                      <p:cBhvr>
                                        <p:cTn id="50" dur="500" fill="hold"/>
                                        <p:tgtEl>
                                          <p:spTgt spid="92"/>
                                        </p:tgtEl>
                                        <p:attrNameLst>
                                          <p:attrName>ppt_h</p:attrName>
                                        </p:attrNameLst>
                                      </p:cBhvr>
                                      <p:tavLst>
                                        <p:tav tm="0">
                                          <p:val>
                                            <p:fltVal val="0"/>
                                          </p:val>
                                        </p:tav>
                                        <p:tav tm="100000">
                                          <p:val>
                                            <p:strVal val="#ppt_h"/>
                                          </p:val>
                                        </p:tav>
                                      </p:tavLst>
                                    </p:anim>
                                    <p:animEffect transition="in" filter="fade">
                                      <p:cBhvr>
                                        <p:cTn id="51" dur="500"/>
                                        <p:tgtEl>
                                          <p:spTgt spid="92"/>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91"/>
                                        </p:tgtEl>
                                        <p:attrNameLst>
                                          <p:attrName>style.visibility</p:attrName>
                                        </p:attrNameLst>
                                      </p:cBhvr>
                                      <p:to>
                                        <p:strVal val="visible"/>
                                      </p:to>
                                    </p:set>
                                    <p:anim calcmode="lin" valueType="num">
                                      <p:cBhvr>
                                        <p:cTn id="54" dur="500" fill="hold"/>
                                        <p:tgtEl>
                                          <p:spTgt spid="91"/>
                                        </p:tgtEl>
                                        <p:attrNameLst>
                                          <p:attrName>ppt_w</p:attrName>
                                        </p:attrNameLst>
                                      </p:cBhvr>
                                      <p:tavLst>
                                        <p:tav tm="0">
                                          <p:val>
                                            <p:fltVal val="0"/>
                                          </p:val>
                                        </p:tav>
                                        <p:tav tm="100000">
                                          <p:val>
                                            <p:strVal val="#ppt_w"/>
                                          </p:val>
                                        </p:tav>
                                      </p:tavLst>
                                    </p:anim>
                                    <p:anim calcmode="lin" valueType="num">
                                      <p:cBhvr>
                                        <p:cTn id="55" dur="500" fill="hold"/>
                                        <p:tgtEl>
                                          <p:spTgt spid="91"/>
                                        </p:tgtEl>
                                        <p:attrNameLst>
                                          <p:attrName>ppt_h</p:attrName>
                                        </p:attrNameLst>
                                      </p:cBhvr>
                                      <p:tavLst>
                                        <p:tav tm="0">
                                          <p:val>
                                            <p:fltVal val="0"/>
                                          </p:val>
                                        </p:tav>
                                        <p:tav tm="100000">
                                          <p:val>
                                            <p:strVal val="#ppt_h"/>
                                          </p:val>
                                        </p:tav>
                                      </p:tavLst>
                                    </p:anim>
                                    <p:animEffect transition="in" filter="fade">
                                      <p:cBhvr>
                                        <p:cTn id="56" dur="500"/>
                                        <p:tgtEl>
                                          <p:spTgt spid="9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96"/>
                                        </p:tgtEl>
                                        <p:attrNameLst>
                                          <p:attrName>style.visibility</p:attrName>
                                        </p:attrNameLst>
                                      </p:cBhvr>
                                      <p:to>
                                        <p:strVal val="visible"/>
                                      </p:to>
                                    </p:set>
                                    <p:anim calcmode="lin" valueType="num">
                                      <p:cBhvr>
                                        <p:cTn id="61" dur="500" fill="hold"/>
                                        <p:tgtEl>
                                          <p:spTgt spid="96"/>
                                        </p:tgtEl>
                                        <p:attrNameLst>
                                          <p:attrName>ppt_w</p:attrName>
                                        </p:attrNameLst>
                                      </p:cBhvr>
                                      <p:tavLst>
                                        <p:tav tm="0">
                                          <p:val>
                                            <p:fltVal val="0"/>
                                          </p:val>
                                        </p:tav>
                                        <p:tav tm="100000">
                                          <p:val>
                                            <p:strVal val="#ppt_w"/>
                                          </p:val>
                                        </p:tav>
                                      </p:tavLst>
                                    </p:anim>
                                    <p:anim calcmode="lin" valueType="num">
                                      <p:cBhvr>
                                        <p:cTn id="62" dur="500" fill="hold"/>
                                        <p:tgtEl>
                                          <p:spTgt spid="96"/>
                                        </p:tgtEl>
                                        <p:attrNameLst>
                                          <p:attrName>ppt_h</p:attrName>
                                        </p:attrNameLst>
                                      </p:cBhvr>
                                      <p:tavLst>
                                        <p:tav tm="0">
                                          <p:val>
                                            <p:fltVal val="0"/>
                                          </p:val>
                                        </p:tav>
                                        <p:tav tm="100000">
                                          <p:val>
                                            <p:strVal val="#ppt_h"/>
                                          </p:val>
                                        </p:tav>
                                      </p:tavLst>
                                    </p:anim>
                                    <p:animEffect transition="in" filter="fade">
                                      <p:cBhvr>
                                        <p:cTn id="63" dur="500"/>
                                        <p:tgtEl>
                                          <p:spTgt spid="96"/>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108"/>
                                        </p:tgtEl>
                                        <p:attrNameLst>
                                          <p:attrName>style.visibility</p:attrName>
                                        </p:attrNameLst>
                                      </p:cBhvr>
                                      <p:to>
                                        <p:strVal val="visible"/>
                                      </p:to>
                                    </p:set>
                                    <p:anim calcmode="lin" valueType="num">
                                      <p:cBhvr>
                                        <p:cTn id="66" dur="500" fill="hold"/>
                                        <p:tgtEl>
                                          <p:spTgt spid="108"/>
                                        </p:tgtEl>
                                        <p:attrNameLst>
                                          <p:attrName>ppt_w</p:attrName>
                                        </p:attrNameLst>
                                      </p:cBhvr>
                                      <p:tavLst>
                                        <p:tav tm="0">
                                          <p:val>
                                            <p:fltVal val="0"/>
                                          </p:val>
                                        </p:tav>
                                        <p:tav tm="100000">
                                          <p:val>
                                            <p:strVal val="#ppt_w"/>
                                          </p:val>
                                        </p:tav>
                                      </p:tavLst>
                                    </p:anim>
                                    <p:anim calcmode="lin" valueType="num">
                                      <p:cBhvr>
                                        <p:cTn id="67" dur="500" fill="hold"/>
                                        <p:tgtEl>
                                          <p:spTgt spid="108"/>
                                        </p:tgtEl>
                                        <p:attrNameLst>
                                          <p:attrName>ppt_h</p:attrName>
                                        </p:attrNameLst>
                                      </p:cBhvr>
                                      <p:tavLst>
                                        <p:tav tm="0">
                                          <p:val>
                                            <p:fltVal val="0"/>
                                          </p:val>
                                        </p:tav>
                                        <p:tav tm="100000">
                                          <p:val>
                                            <p:strVal val="#ppt_h"/>
                                          </p:val>
                                        </p:tav>
                                      </p:tavLst>
                                    </p:anim>
                                    <p:animEffect transition="in" filter="fade">
                                      <p:cBhvr>
                                        <p:cTn id="68" dur="500"/>
                                        <p:tgtEl>
                                          <p:spTgt spid="108"/>
                                        </p:tgtEl>
                                      </p:cBhvr>
                                    </p:animEffect>
                                  </p:childTnLst>
                                </p:cTn>
                              </p:par>
                              <p:par>
                                <p:cTn id="69" presetID="53"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anim calcmode="lin" valueType="num">
                                      <p:cBhvr>
                                        <p:cTn id="71" dur="500" fill="hold"/>
                                        <p:tgtEl>
                                          <p:spTgt spid="109"/>
                                        </p:tgtEl>
                                        <p:attrNameLst>
                                          <p:attrName>ppt_w</p:attrName>
                                        </p:attrNameLst>
                                      </p:cBhvr>
                                      <p:tavLst>
                                        <p:tav tm="0">
                                          <p:val>
                                            <p:fltVal val="0"/>
                                          </p:val>
                                        </p:tav>
                                        <p:tav tm="100000">
                                          <p:val>
                                            <p:strVal val="#ppt_w"/>
                                          </p:val>
                                        </p:tav>
                                      </p:tavLst>
                                    </p:anim>
                                    <p:anim calcmode="lin" valueType="num">
                                      <p:cBhvr>
                                        <p:cTn id="72" dur="500" fill="hold"/>
                                        <p:tgtEl>
                                          <p:spTgt spid="109"/>
                                        </p:tgtEl>
                                        <p:attrNameLst>
                                          <p:attrName>ppt_h</p:attrName>
                                        </p:attrNameLst>
                                      </p:cBhvr>
                                      <p:tavLst>
                                        <p:tav tm="0">
                                          <p:val>
                                            <p:fltVal val="0"/>
                                          </p:val>
                                        </p:tav>
                                        <p:tav tm="100000">
                                          <p:val>
                                            <p:strVal val="#ppt_h"/>
                                          </p:val>
                                        </p:tav>
                                      </p:tavLst>
                                    </p:anim>
                                    <p:animEffect transition="in" filter="fade">
                                      <p:cBhvr>
                                        <p:cTn id="73" dur="500"/>
                                        <p:tgtEl>
                                          <p:spTgt spid="109"/>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110"/>
                                        </p:tgtEl>
                                        <p:attrNameLst>
                                          <p:attrName>style.visibility</p:attrName>
                                        </p:attrNameLst>
                                      </p:cBhvr>
                                      <p:to>
                                        <p:strVal val="visible"/>
                                      </p:to>
                                    </p:set>
                                    <p:anim calcmode="lin" valueType="num">
                                      <p:cBhvr>
                                        <p:cTn id="76" dur="500" fill="hold"/>
                                        <p:tgtEl>
                                          <p:spTgt spid="110"/>
                                        </p:tgtEl>
                                        <p:attrNameLst>
                                          <p:attrName>ppt_w</p:attrName>
                                        </p:attrNameLst>
                                      </p:cBhvr>
                                      <p:tavLst>
                                        <p:tav tm="0">
                                          <p:val>
                                            <p:fltVal val="0"/>
                                          </p:val>
                                        </p:tav>
                                        <p:tav tm="100000">
                                          <p:val>
                                            <p:strVal val="#ppt_w"/>
                                          </p:val>
                                        </p:tav>
                                      </p:tavLst>
                                    </p:anim>
                                    <p:anim calcmode="lin" valueType="num">
                                      <p:cBhvr>
                                        <p:cTn id="77" dur="500" fill="hold"/>
                                        <p:tgtEl>
                                          <p:spTgt spid="110"/>
                                        </p:tgtEl>
                                        <p:attrNameLst>
                                          <p:attrName>ppt_h</p:attrName>
                                        </p:attrNameLst>
                                      </p:cBhvr>
                                      <p:tavLst>
                                        <p:tav tm="0">
                                          <p:val>
                                            <p:fltVal val="0"/>
                                          </p:val>
                                        </p:tav>
                                        <p:tav tm="100000">
                                          <p:val>
                                            <p:strVal val="#ppt_h"/>
                                          </p:val>
                                        </p:tav>
                                      </p:tavLst>
                                    </p:anim>
                                    <p:animEffect transition="in" filter="fade">
                                      <p:cBhvr>
                                        <p:cTn id="78" dur="500"/>
                                        <p:tgtEl>
                                          <p:spTgt spid="110"/>
                                        </p:tgtEl>
                                      </p:cBhvr>
                                    </p:animEffect>
                                  </p:childTnLst>
                                </p:cTn>
                              </p:par>
                              <p:par>
                                <p:cTn id="79" presetID="53" presetClass="entr" presetSubtype="0" fill="hold" grpId="0" nodeType="withEffect">
                                  <p:stCondLst>
                                    <p:cond delay="0"/>
                                  </p:stCondLst>
                                  <p:childTnLst>
                                    <p:set>
                                      <p:cBhvr>
                                        <p:cTn id="80" dur="1" fill="hold">
                                          <p:stCondLst>
                                            <p:cond delay="0"/>
                                          </p:stCondLst>
                                        </p:cTn>
                                        <p:tgtEl>
                                          <p:spTgt spid="95"/>
                                        </p:tgtEl>
                                        <p:attrNameLst>
                                          <p:attrName>style.visibility</p:attrName>
                                        </p:attrNameLst>
                                      </p:cBhvr>
                                      <p:to>
                                        <p:strVal val="visible"/>
                                      </p:to>
                                    </p:set>
                                    <p:anim calcmode="lin" valueType="num">
                                      <p:cBhvr>
                                        <p:cTn id="81" dur="500" fill="hold"/>
                                        <p:tgtEl>
                                          <p:spTgt spid="95"/>
                                        </p:tgtEl>
                                        <p:attrNameLst>
                                          <p:attrName>ppt_w</p:attrName>
                                        </p:attrNameLst>
                                      </p:cBhvr>
                                      <p:tavLst>
                                        <p:tav tm="0">
                                          <p:val>
                                            <p:fltVal val="0"/>
                                          </p:val>
                                        </p:tav>
                                        <p:tav tm="100000">
                                          <p:val>
                                            <p:strVal val="#ppt_w"/>
                                          </p:val>
                                        </p:tav>
                                      </p:tavLst>
                                    </p:anim>
                                    <p:anim calcmode="lin" valueType="num">
                                      <p:cBhvr>
                                        <p:cTn id="82" dur="500" fill="hold"/>
                                        <p:tgtEl>
                                          <p:spTgt spid="95"/>
                                        </p:tgtEl>
                                        <p:attrNameLst>
                                          <p:attrName>ppt_h</p:attrName>
                                        </p:attrNameLst>
                                      </p:cBhvr>
                                      <p:tavLst>
                                        <p:tav tm="0">
                                          <p:val>
                                            <p:fltVal val="0"/>
                                          </p:val>
                                        </p:tav>
                                        <p:tav tm="100000">
                                          <p:val>
                                            <p:strVal val="#ppt_h"/>
                                          </p:val>
                                        </p:tav>
                                      </p:tavLst>
                                    </p:anim>
                                    <p:animEffect transition="in" filter="fade">
                                      <p:cBhvr>
                                        <p:cTn id="83" dur="500"/>
                                        <p:tgtEl>
                                          <p:spTgt spid="95"/>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cBhvr>
                                        <p:cTn id="86" dur="500" fill="hold"/>
                                        <p:tgtEl>
                                          <p:spTgt spid="97"/>
                                        </p:tgtEl>
                                        <p:attrNameLst>
                                          <p:attrName>ppt_w</p:attrName>
                                        </p:attrNameLst>
                                      </p:cBhvr>
                                      <p:tavLst>
                                        <p:tav tm="0">
                                          <p:val>
                                            <p:fltVal val="0"/>
                                          </p:val>
                                        </p:tav>
                                        <p:tav tm="100000">
                                          <p:val>
                                            <p:strVal val="#ppt_w"/>
                                          </p:val>
                                        </p:tav>
                                      </p:tavLst>
                                    </p:anim>
                                    <p:anim calcmode="lin" valueType="num">
                                      <p:cBhvr>
                                        <p:cTn id="87" dur="500" fill="hold"/>
                                        <p:tgtEl>
                                          <p:spTgt spid="97"/>
                                        </p:tgtEl>
                                        <p:attrNameLst>
                                          <p:attrName>ppt_h</p:attrName>
                                        </p:attrNameLst>
                                      </p:cBhvr>
                                      <p:tavLst>
                                        <p:tav tm="0">
                                          <p:val>
                                            <p:fltVal val="0"/>
                                          </p:val>
                                        </p:tav>
                                        <p:tav tm="100000">
                                          <p:val>
                                            <p:strVal val="#ppt_h"/>
                                          </p:val>
                                        </p:tav>
                                      </p:tavLst>
                                    </p:anim>
                                    <p:animEffect transition="in" filter="fade">
                                      <p:cBhvr>
                                        <p:cTn id="88" dur="500"/>
                                        <p:tgtEl>
                                          <p:spTgt spid="97"/>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anim calcmode="lin" valueType="num">
                                      <p:cBhvr>
                                        <p:cTn id="91" dur="500" fill="hold"/>
                                        <p:tgtEl>
                                          <p:spTgt spid="98"/>
                                        </p:tgtEl>
                                        <p:attrNameLst>
                                          <p:attrName>ppt_w</p:attrName>
                                        </p:attrNameLst>
                                      </p:cBhvr>
                                      <p:tavLst>
                                        <p:tav tm="0">
                                          <p:val>
                                            <p:fltVal val="0"/>
                                          </p:val>
                                        </p:tav>
                                        <p:tav tm="100000">
                                          <p:val>
                                            <p:strVal val="#ppt_w"/>
                                          </p:val>
                                        </p:tav>
                                      </p:tavLst>
                                    </p:anim>
                                    <p:anim calcmode="lin" valueType="num">
                                      <p:cBhvr>
                                        <p:cTn id="92" dur="500" fill="hold"/>
                                        <p:tgtEl>
                                          <p:spTgt spid="98"/>
                                        </p:tgtEl>
                                        <p:attrNameLst>
                                          <p:attrName>ppt_h</p:attrName>
                                        </p:attrNameLst>
                                      </p:cBhvr>
                                      <p:tavLst>
                                        <p:tav tm="0">
                                          <p:val>
                                            <p:fltVal val="0"/>
                                          </p:val>
                                        </p:tav>
                                        <p:tav tm="100000">
                                          <p:val>
                                            <p:strVal val="#ppt_h"/>
                                          </p:val>
                                        </p:tav>
                                      </p:tavLst>
                                    </p:anim>
                                    <p:animEffect transition="in" filter="fade">
                                      <p:cBhvr>
                                        <p:cTn id="93" dur="500"/>
                                        <p:tgtEl>
                                          <p:spTgt spid="98"/>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99"/>
                                        </p:tgtEl>
                                        <p:attrNameLst>
                                          <p:attrName>style.visibility</p:attrName>
                                        </p:attrNameLst>
                                      </p:cBhvr>
                                      <p:to>
                                        <p:strVal val="visible"/>
                                      </p:to>
                                    </p:set>
                                    <p:anim calcmode="lin" valueType="num">
                                      <p:cBhvr>
                                        <p:cTn id="96" dur="500" fill="hold"/>
                                        <p:tgtEl>
                                          <p:spTgt spid="99"/>
                                        </p:tgtEl>
                                        <p:attrNameLst>
                                          <p:attrName>ppt_w</p:attrName>
                                        </p:attrNameLst>
                                      </p:cBhvr>
                                      <p:tavLst>
                                        <p:tav tm="0">
                                          <p:val>
                                            <p:fltVal val="0"/>
                                          </p:val>
                                        </p:tav>
                                        <p:tav tm="100000">
                                          <p:val>
                                            <p:strVal val="#ppt_w"/>
                                          </p:val>
                                        </p:tav>
                                      </p:tavLst>
                                    </p:anim>
                                    <p:anim calcmode="lin" valueType="num">
                                      <p:cBhvr>
                                        <p:cTn id="97" dur="500" fill="hold"/>
                                        <p:tgtEl>
                                          <p:spTgt spid="99"/>
                                        </p:tgtEl>
                                        <p:attrNameLst>
                                          <p:attrName>ppt_h</p:attrName>
                                        </p:attrNameLst>
                                      </p:cBhvr>
                                      <p:tavLst>
                                        <p:tav tm="0">
                                          <p:val>
                                            <p:fltVal val="0"/>
                                          </p:val>
                                        </p:tav>
                                        <p:tav tm="100000">
                                          <p:val>
                                            <p:strVal val="#ppt_h"/>
                                          </p:val>
                                        </p:tav>
                                      </p:tavLst>
                                    </p:anim>
                                    <p:animEffect transition="in" filter="fade">
                                      <p:cBhvr>
                                        <p:cTn id="98" dur="500"/>
                                        <p:tgtEl>
                                          <p:spTgt spid="99"/>
                                        </p:tgtEl>
                                      </p:cBhvr>
                                    </p:animEffect>
                                  </p:childTnLst>
                                </p:cTn>
                              </p:par>
                              <p:par>
                                <p:cTn id="99" presetID="53" presetClass="entr" presetSubtype="0" fill="hold" grpId="0" nodeType="withEffect">
                                  <p:stCondLst>
                                    <p:cond delay="0"/>
                                  </p:stCondLst>
                                  <p:childTnLst>
                                    <p:set>
                                      <p:cBhvr>
                                        <p:cTn id="100" dur="1" fill="hold">
                                          <p:stCondLst>
                                            <p:cond delay="0"/>
                                          </p:stCondLst>
                                        </p:cTn>
                                        <p:tgtEl>
                                          <p:spTgt spid="101"/>
                                        </p:tgtEl>
                                        <p:attrNameLst>
                                          <p:attrName>style.visibility</p:attrName>
                                        </p:attrNameLst>
                                      </p:cBhvr>
                                      <p:to>
                                        <p:strVal val="visible"/>
                                      </p:to>
                                    </p:set>
                                    <p:anim calcmode="lin" valueType="num">
                                      <p:cBhvr>
                                        <p:cTn id="101" dur="500" fill="hold"/>
                                        <p:tgtEl>
                                          <p:spTgt spid="101"/>
                                        </p:tgtEl>
                                        <p:attrNameLst>
                                          <p:attrName>ppt_w</p:attrName>
                                        </p:attrNameLst>
                                      </p:cBhvr>
                                      <p:tavLst>
                                        <p:tav tm="0">
                                          <p:val>
                                            <p:fltVal val="0"/>
                                          </p:val>
                                        </p:tav>
                                        <p:tav tm="100000">
                                          <p:val>
                                            <p:strVal val="#ppt_w"/>
                                          </p:val>
                                        </p:tav>
                                      </p:tavLst>
                                    </p:anim>
                                    <p:anim calcmode="lin" valueType="num">
                                      <p:cBhvr>
                                        <p:cTn id="102" dur="500" fill="hold"/>
                                        <p:tgtEl>
                                          <p:spTgt spid="101"/>
                                        </p:tgtEl>
                                        <p:attrNameLst>
                                          <p:attrName>ppt_h</p:attrName>
                                        </p:attrNameLst>
                                      </p:cBhvr>
                                      <p:tavLst>
                                        <p:tav tm="0">
                                          <p:val>
                                            <p:fltVal val="0"/>
                                          </p:val>
                                        </p:tav>
                                        <p:tav tm="100000">
                                          <p:val>
                                            <p:strVal val="#ppt_h"/>
                                          </p:val>
                                        </p:tav>
                                      </p:tavLst>
                                    </p:anim>
                                    <p:animEffect transition="in" filter="fade">
                                      <p:cBhvr>
                                        <p:cTn id="103" dur="500"/>
                                        <p:tgtEl>
                                          <p:spTgt spid="101"/>
                                        </p:tgtEl>
                                      </p:cBhvr>
                                    </p:animEffect>
                                  </p:childTnLst>
                                </p:cTn>
                              </p:par>
                              <p:par>
                                <p:cTn id="104" presetID="53" presetClass="entr" presetSubtype="0" fill="hold" grpId="0" nodeType="withEffect">
                                  <p:stCondLst>
                                    <p:cond delay="0"/>
                                  </p:stCondLst>
                                  <p:childTnLst>
                                    <p:set>
                                      <p:cBhvr>
                                        <p:cTn id="105" dur="1" fill="hold">
                                          <p:stCondLst>
                                            <p:cond delay="0"/>
                                          </p:stCondLst>
                                        </p:cTn>
                                        <p:tgtEl>
                                          <p:spTgt spid="100"/>
                                        </p:tgtEl>
                                        <p:attrNameLst>
                                          <p:attrName>style.visibility</p:attrName>
                                        </p:attrNameLst>
                                      </p:cBhvr>
                                      <p:to>
                                        <p:strVal val="visible"/>
                                      </p:to>
                                    </p:set>
                                    <p:anim calcmode="lin" valueType="num">
                                      <p:cBhvr>
                                        <p:cTn id="106" dur="500" fill="hold"/>
                                        <p:tgtEl>
                                          <p:spTgt spid="100"/>
                                        </p:tgtEl>
                                        <p:attrNameLst>
                                          <p:attrName>ppt_w</p:attrName>
                                        </p:attrNameLst>
                                      </p:cBhvr>
                                      <p:tavLst>
                                        <p:tav tm="0">
                                          <p:val>
                                            <p:fltVal val="0"/>
                                          </p:val>
                                        </p:tav>
                                        <p:tav tm="100000">
                                          <p:val>
                                            <p:strVal val="#ppt_w"/>
                                          </p:val>
                                        </p:tav>
                                      </p:tavLst>
                                    </p:anim>
                                    <p:anim calcmode="lin" valueType="num">
                                      <p:cBhvr>
                                        <p:cTn id="107" dur="500" fill="hold"/>
                                        <p:tgtEl>
                                          <p:spTgt spid="100"/>
                                        </p:tgtEl>
                                        <p:attrNameLst>
                                          <p:attrName>ppt_h</p:attrName>
                                        </p:attrNameLst>
                                      </p:cBhvr>
                                      <p:tavLst>
                                        <p:tav tm="0">
                                          <p:val>
                                            <p:fltVal val="0"/>
                                          </p:val>
                                        </p:tav>
                                        <p:tav tm="100000">
                                          <p:val>
                                            <p:strVal val="#ppt_h"/>
                                          </p:val>
                                        </p:tav>
                                      </p:tavLst>
                                    </p:anim>
                                    <p:animEffect transition="in" filter="fade">
                                      <p:cBhvr>
                                        <p:cTn id="108" dur="500"/>
                                        <p:tgtEl>
                                          <p:spTgt spid="100"/>
                                        </p:tgtEl>
                                      </p:cBhvr>
                                    </p:animEffect>
                                  </p:childTnLst>
                                </p:cTn>
                              </p:par>
                              <p:par>
                                <p:cTn id="109" presetID="53" presetClass="entr" presetSubtype="0" fill="hold" grpId="0" nodeType="withEffect">
                                  <p:stCondLst>
                                    <p:cond delay="0"/>
                                  </p:stCondLst>
                                  <p:childTnLst>
                                    <p:set>
                                      <p:cBhvr>
                                        <p:cTn id="110" dur="1" fill="hold">
                                          <p:stCondLst>
                                            <p:cond delay="0"/>
                                          </p:stCondLst>
                                        </p:cTn>
                                        <p:tgtEl>
                                          <p:spTgt spid="102"/>
                                        </p:tgtEl>
                                        <p:attrNameLst>
                                          <p:attrName>style.visibility</p:attrName>
                                        </p:attrNameLst>
                                      </p:cBhvr>
                                      <p:to>
                                        <p:strVal val="visible"/>
                                      </p:to>
                                    </p:set>
                                    <p:anim calcmode="lin" valueType="num">
                                      <p:cBhvr>
                                        <p:cTn id="111" dur="500" fill="hold"/>
                                        <p:tgtEl>
                                          <p:spTgt spid="102"/>
                                        </p:tgtEl>
                                        <p:attrNameLst>
                                          <p:attrName>ppt_w</p:attrName>
                                        </p:attrNameLst>
                                      </p:cBhvr>
                                      <p:tavLst>
                                        <p:tav tm="0">
                                          <p:val>
                                            <p:fltVal val="0"/>
                                          </p:val>
                                        </p:tav>
                                        <p:tav tm="100000">
                                          <p:val>
                                            <p:strVal val="#ppt_w"/>
                                          </p:val>
                                        </p:tav>
                                      </p:tavLst>
                                    </p:anim>
                                    <p:anim calcmode="lin" valueType="num">
                                      <p:cBhvr>
                                        <p:cTn id="112" dur="500" fill="hold"/>
                                        <p:tgtEl>
                                          <p:spTgt spid="102"/>
                                        </p:tgtEl>
                                        <p:attrNameLst>
                                          <p:attrName>ppt_h</p:attrName>
                                        </p:attrNameLst>
                                      </p:cBhvr>
                                      <p:tavLst>
                                        <p:tav tm="0">
                                          <p:val>
                                            <p:fltVal val="0"/>
                                          </p:val>
                                        </p:tav>
                                        <p:tav tm="100000">
                                          <p:val>
                                            <p:strVal val="#ppt_h"/>
                                          </p:val>
                                        </p:tav>
                                      </p:tavLst>
                                    </p:anim>
                                    <p:animEffect transition="in" filter="fade">
                                      <p:cBhvr>
                                        <p:cTn id="113" dur="500"/>
                                        <p:tgtEl>
                                          <p:spTgt spid="102"/>
                                        </p:tgtEl>
                                      </p:cBhvr>
                                    </p:animEffect>
                                  </p:childTnLst>
                                </p:cTn>
                              </p:par>
                              <p:par>
                                <p:cTn id="114" presetID="53" presetClass="entr" presetSubtype="0"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 calcmode="lin" valueType="num">
                                      <p:cBhvr>
                                        <p:cTn id="116" dur="500" fill="hold"/>
                                        <p:tgtEl>
                                          <p:spTgt spid="103"/>
                                        </p:tgtEl>
                                        <p:attrNameLst>
                                          <p:attrName>ppt_w</p:attrName>
                                        </p:attrNameLst>
                                      </p:cBhvr>
                                      <p:tavLst>
                                        <p:tav tm="0">
                                          <p:val>
                                            <p:fltVal val="0"/>
                                          </p:val>
                                        </p:tav>
                                        <p:tav tm="100000">
                                          <p:val>
                                            <p:strVal val="#ppt_w"/>
                                          </p:val>
                                        </p:tav>
                                      </p:tavLst>
                                    </p:anim>
                                    <p:anim calcmode="lin" valueType="num">
                                      <p:cBhvr>
                                        <p:cTn id="117" dur="500" fill="hold"/>
                                        <p:tgtEl>
                                          <p:spTgt spid="103"/>
                                        </p:tgtEl>
                                        <p:attrNameLst>
                                          <p:attrName>ppt_h</p:attrName>
                                        </p:attrNameLst>
                                      </p:cBhvr>
                                      <p:tavLst>
                                        <p:tav tm="0">
                                          <p:val>
                                            <p:fltVal val="0"/>
                                          </p:val>
                                        </p:tav>
                                        <p:tav tm="100000">
                                          <p:val>
                                            <p:strVal val="#ppt_h"/>
                                          </p:val>
                                        </p:tav>
                                      </p:tavLst>
                                    </p:anim>
                                    <p:animEffect transition="in" filter="fade">
                                      <p:cBhvr>
                                        <p:cTn id="118"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6" grpId="0" animBg="1"/>
      <p:bldP spid="108" grpId="0" animBg="1"/>
      <p:bldP spid="109" grpId="0" animBg="1"/>
      <p:bldP spid="1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04.jpg"/>
          <p:cNvPicPr>
            <a:picLocks noChangeAspect="1"/>
          </p:cNvPicPr>
          <p:nvPr/>
        </p:nvPicPr>
        <p:blipFill>
          <a:blip r:embed="rId2" cstate="print"/>
          <a:stretch>
            <a:fillRect/>
          </a:stretch>
        </p:blipFill>
        <p:spPr>
          <a:xfrm rot="10800000">
            <a:off x="539552" y="620688"/>
            <a:ext cx="3712913" cy="5400600"/>
          </a:xfrm>
          <a:prstGeom prst="rect">
            <a:avLst/>
          </a:prstGeom>
        </p:spPr>
      </p:pic>
      <p:sp>
        <p:nvSpPr>
          <p:cNvPr id="84993" name="Rectangle 1"/>
          <p:cNvSpPr>
            <a:spLocks noChangeArrowheads="1"/>
          </p:cNvSpPr>
          <p:nvPr/>
        </p:nvSpPr>
        <p:spPr bwMode="auto">
          <a:xfrm>
            <a:off x="4427984" y="2204864"/>
            <a:ext cx="428396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b="1" i="0" u="none" strike="noStrike" cap="none" normalizeH="0" baseline="0" dirty="0" smtClean="0">
                <a:ln>
                  <a:noFill/>
                </a:ln>
                <a:solidFill>
                  <a:srgbClr val="000000"/>
                </a:solidFill>
                <a:effectLst/>
                <a:ea typeface="Times New Roman" pitchFamily="18" charset="0"/>
                <a:cs typeface="Arial" pitchFamily="34" charset="0"/>
              </a:rPr>
              <a:t>« Dictionnaire de l’environnement »</a:t>
            </a:r>
            <a:r>
              <a:rPr kumimoji="0" lang="fr-FR" b="0" i="0" u="none" strike="noStrike" cap="none" normalizeH="0" baseline="0" dirty="0" smtClean="0">
                <a:ln>
                  <a:noFill/>
                </a:ln>
                <a:solidFill>
                  <a:srgbClr val="000000"/>
                </a:solidFill>
                <a:effectLst/>
                <a:ea typeface="Times New Roman" pitchFamily="18" charset="0"/>
                <a:cs typeface="Arial" pitchFamily="34" charset="0"/>
              </a:rPr>
              <a:t>, sous la direction d’Yvette </a:t>
            </a:r>
            <a:r>
              <a:rPr kumimoji="0" lang="fr-FR" b="0" i="0" u="none" strike="noStrike" cap="none" normalizeH="0" baseline="0" dirty="0" err="1" smtClean="0">
                <a:ln>
                  <a:noFill/>
                </a:ln>
                <a:solidFill>
                  <a:srgbClr val="000000"/>
                </a:solidFill>
                <a:effectLst/>
                <a:ea typeface="Times New Roman" pitchFamily="18" charset="0"/>
                <a:cs typeface="Arial" pitchFamily="34" charset="0"/>
              </a:rPr>
              <a:t>Veyret</a:t>
            </a:r>
            <a:r>
              <a:rPr kumimoji="0" lang="fr-FR" b="0" i="0" u="none" strike="noStrike" cap="none" normalizeH="0" baseline="0" dirty="0" smtClean="0">
                <a:ln>
                  <a:noFill/>
                </a:ln>
                <a:solidFill>
                  <a:srgbClr val="000000"/>
                </a:solidFill>
                <a:effectLst/>
                <a:ea typeface="Times New Roman" pitchFamily="18" charset="0"/>
                <a:cs typeface="Arial" pitchFamily="34" charset="0"/>
              </a:rPr>
              <a:t>, Autrement, 2007</a:t>
            </a:r>
            <a:endParaRPr kumimoji="0" lang="fr-FR"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03.jpg"/>
          <p:cNvPicPr>
            <a:picLocks noChangeAspect="1"/>
          </p:cNvPicPr>
          <p:nvPr/>
        </p:nvPicPr>
        <p:blipFill>
          <a:blip r:embed="rId2" cstate="print"/>
          <a:stretch>
            <a:fillRect/>
          </a:stretch>
        </p:blipFill>
        <p:spPr>
          <a:xfrm>
            <a:off x="539552" y="404664"/>
            <a:ext cx="4277125" cy="5949280"/>
          </a:xfrm>
          <a:prstGeom prst="rect">
            <a:avLst/>
          </a:prstGeom>
        </p:spPr>
      </p:pic>
      <p:sp>
        <p:nvSpPr>
          <p:cNvPr id="3" name="ZoneTexte 2"/>
          <p:cNvSpPr txBox="1"/>
          <p:nvPr/>
        </p:nvSpPr>
        <p:spPr>
          <a:xfrm>
            <a:off x="5004048" y="908720"/>
            <a:ext cx="3816424" cy="646331"/>
          </a:xfrm>
          <a:prstGeom prst="rect">
            <a:avLst/>
          </a:prstGeom>
          <a:noFill/>
        </p:spPr>
        <p:txBody>
          <a:bodyPr wrap="square" rtlCol="0">
            <a:spAutoFit/>
          </a:bodyPr>
          <a:lstStyle/>
          <a:p>
            <a:r>
              <a:rPr lang="fr-FR" b="1" dirty="0" smtClean="0"/>
              <a:t>Les Alpes</a:t>
            </a:r>
            <a:r>
              <a:rPr lang="fr-FR" dirty="0" smtClean="0"/>
              <a:t>, La documentation photographique, K. </a:t>
            </a:r>
            <a:r>
              <a:rPr lang="fr-FR" dirty="0" err="1" smtClean="0"/>
              <a:t>Knafou</a:t>
            </a:r>
            <a:r>
              <a:rPr lang="fr-FR" dirty="0" smtClean="0"/>
              <a:t>, 2003</a:t>
            </a: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2852936"/>
            <a:ext cx="8424936" cy="954107"/>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2800" dirty="0" smtClean="0"/>
              <a:t>1</a:t>
            </a:r>
            <a:r>
              <a:rPr lang="fr-FR" sz="2800" baseline="30000" dirty="0" smtClean="0"/>
              <a:t>ère</a:t>
            </a:r>
            <a:r>
              <a:rPr lang="fr-FR" sz="2800" dirty="0" smtClean="0"/>
              <a:t> partie : Comment gérer de façon durable le milieu montagnard alpin (étude des Alpes du Nord) ?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livier\Pictures\img00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608" y="476672"/>
            <a:ext cx="6552728" cy="568360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23528" y="2924944"/>
            <a:ext cx="2160240" cy="646331"/>
          </a:xfrm>
          <a:prstGeom prst="rect">
            <a:avLst/>
          </a:prstGeom>
          <a:solidFill>
            <a:schemeClr val="bg1"/>
          </a:solidFill>
        </p:spPr>
        <p:txBody>
          <a:bodyPr wrap="square">
            <a:spAutoFit/>
          </a:bodyPr>
          <a:lstStyle/>
          <a:p>
            <a:pPr algn="ctr"/>
            <a:r>
              <a:rPr lang="fr-FR" dirty="0" smtClean="0"/>
              <a:t>Espace de randonnée</a:t>
            </a:r>
            <a:endParaRPr lang="fr-FR" dirty="0"/>
          </a:p>
        </p:txBody>
      </p:sp>
      <p:sp>
        <p:nvSpPr>
          <p:cNvPr id="7" name="Rectangle 6"/>
          <p:cNvSpPr/>
          <p:nvPr/>
        </p:nvSpPr>
        <p:spPr>
          <a:xfrm>
            <a:off x="6353944" y="2420888"/>
            <a:ext cx="2790056" cy="369332"/>
          </a:xfrm>
          <a:prstGeom prst="rect">
            <a:avLst/>
          </a:prstGeom>
          <a:solidFill>
            <a:schemeClr val="bg1"/>
          </a:solidFill>
        </p:spPr>
        <p:txBody>
          <a:bodyPr wrap="square">
            <a:spAutoFit/>
          </a:bodyPr>
          <a:lstStyle/>
          <a:p>
            <a:pPr algn="ctr"/>
            <a:r>
              <a:rPr lang="fr-FR" dirty="0" smtClean="0"/>
              <a:t>Sports d’hiver  </a:t>
            </a:r>
            <a:endParaRPr lang="fr-FR" dirty="0"/>
          </a:p>
        </p:txBody>
      </p:sp>
      <p:sp>
        <p:nvSpPr>
          <p:cNvPr id="8" name="Rectangle 7"/>
          <p:cNvSpPr/>
          <p:nvPr/>
        </p:nvSpPr>
        <p:spPr>
          <a:xfrm>
            <a:off x="251520" y="692696"/>
            <a:ext cx="2160240" cy="1200329"/>
          </a:xfrm>
          <a:prstGeom prst="rect">
            <a:avLst/>
          </a:prstGeom>
          <a:solidFill>
            <a:schemeClr val="bg1"/>
          </a:solidFill>
        </p:spPr>
        <p:txBody>
          <a:bodyPr wrap="square">
            <a:spAutoFit/>
          </a:bodyPr>
          <a:lstStyle/>
          <a:p>
            <a:pPr algn="ctr"/>
            <a:r>
              <a:rPr lang="fr-FR" dirty="0" smtClean="0"/>
              <a:t>Faible anthropisation en raison des contraintes naturelles</a:t>
            </a:r>
            <a:endParaRPr lang="fr-FR" dirty="0"/>
          </a:p>
        </p:txBody>
      </p:sp>
      <p:sp>
        <p:nvSpPr>
          <p:cNvPr id="9" name="Rectangle 8"/>
          <p:cNvSpPr/>
          <p:nvPr/>
        </p:nvSpPr>
        <p:spPr>
          <a:xfrm>
            <a:off x="6876256" y="908720"/>
            <a:ext cx="1907704" cy="369332"/>
          </a:xfrm>
          <a:prstGeom prst="rect">
            <a:avLst/>
          </a:prstGeom>
          <a:solidFill>
            <a:schemeClr val="bg1"/>
          </a:solidFill>
        </p:spPr>
        <p:txBody>
          <a:bodyPr wrap="square">
            <a:spAutoFit/>
          </a:bodyPr>
          <a:lstStyle/>
          <a:p>
            <a:pPr algn="ctr"/>
            <a:r>
              <a:rPr lang="fr-FR" dirty="0" smtClean="0"/>
              <a:t>Pente et neige </a:t>
            </a:r>
            <a:endParaRPr lang="fr-FR" dirty="0"/>
          </a:p>
        </p:txBody>
      </p:sp>
      <p:sp>
        <p:nvSpPr>
          <p:cNvPr id="10" name="Rectangle 9"/>
          <p:cNvSpPr/>
          <p:nvPr/>
        </p:nvSpPr>
        <p:spPr>
          <a:xfrm>
            <a:off x="323528" y="4725144"/>
            <a:ext cx="2160240" cy="369332"/>
          </a:xfrm>
          <a:prstGeom prst="rect">
            <a:avLst/>
          </a:prstGeom>
          <a:noFill/>
        </p:spPr>
        <p:txBody>
          <a:bodyPr wrap="square">
            <a:spAutoFit/>
          </a:bodyPr>
          <a:lstStyle/>
          <a:p>
            <a:pPr algn="ctr"/>
            <a:r>
              <a:rPr lang="fr-FR" dirty="0" smtClean="0"/>
              <a:t>Parcs naturels</a:t>
            </a:r>
            <a:endParaRPr lang="fr-FR" dirty="0"/>
          </a:p>
        </p:txBody>
      </p:sp>
      <p:sp>
        <p:nvSpPr>
          <p:cNvPr id="11" name="Rectangle 10"/>
          <p:cNvSpPr/>
          <p:nvPr/>
        </p:nvSpPr>
        <p:spPr>
          <a:xfrm>
            <a:off x="6660232" y="4365104"/>
            <a:ext cx="2160240" cy="1200329"/>
          </a:xfrm>
          <a:prstGeom prst="rect">
            <a:avLst/>
          </a:prstGeom>
          <a:solidFill>
            <a:schemeClr val="bg1"/>
          </a:solidFill>
        </p:spPr>
        <p:txBody>
          <a:bodyPr wrap="square">
            <a:spAutoFit/>
          </a:bodyPr>
          <a:lstStyle/>
          <a:p>
            <a:pPr algn="ctr"/>
            <a:r>
              <a:rPr lang="fr-FR" dirty="0" smtClean="0"/>
              <a:t>Stations de sport d’hiver (immeubles, remontées mécaniques)</a:t>
            </a:r>
            <a:endParaRPr lang="fr-FR" dirty="0"/>
          </a:p>
        </p:txBody>
      </p:sp>
      <p:sp>
        <p:nvSpPr>
          <p:cNvPr id="12" name="Ellipse 11"/>
          <p:cNvSpPr/>
          <p:nvPr/>
        </p:nvSpPr>
        <p:spPr>
          <a:xfrm>
            <a:off x="0" y="404664"/>
            <a:ext cx="2627784" cy="1440160"/>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vers le bas 14"/>
          <p:cNvSpPr/>
          <p:nvPr/>
        </p:nvSpPr>
        <p:spPr>
          <a:xfrm>
            <a:off x="1187624" y="1916832"/>
            <a:ext cx="28803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bas 15"/>
          <p:cNvSpPr/>
          <p:nvPr/>
        </p:nvSpPr>
        <p:spPr>
          <a:xfrm>
            <a:off x="1187624" y="3717032"/>
            <a:ext cx="28803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6516216" y="692696"/>
            <a:ext cx="2627784" cy="1008112"/>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6516216" y="2348880"/>
            <a:ext cx="2627784" cy="1008112"/>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6588224" y="4221088"/>
            <a:ext cx="2232248" cy="1512168"/>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vers le bas 19"/>
          <p:cNvSpPr/>
          <p:nvPr/>
        </p:nvSpPr>
        <p:spPr>
          <a:xfrm>
            <a:off x="7452320" y="1412776"/>
            <a:ext cx="28803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e bas 20"/>
          <p:cNvSpPr/>
          <p:nvPr/>
        </p:nvSpPr>
        <p:spPr>
          <a:xfrm>
            <a:off x="7524328" y="3284984"/>
            <a:ext cx="28803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0" y="0"/>
            <a:ext cx="9144000" cy="404664"/>
          </a:xfrm>
          <a:prstGeom prst="rect">
            <a:avLst/>
          </a:prstGeom>
          <a:solidFill>
            <a:schemeClr val="accent6"/>
          </a:solidFill>
          <a:scene3d>
            <a:camera prst="orthographicFront"/>
            <a:lightRig rig="threePt" dir="t"/>
          </a:scene3d>
          <a:sp3d extrusionH="76200" contourW="12700">
            <a:bevelT/>
            <a:extrusionClr>
              <a:schemeClr val="accent6">
                <a:lumMod val="60000"/>
                <a:lumOff val="40000"/>
              </a:schemeClr>
            </a:extrusionClr>
            <a:contourClr>
              <a:schemeClr val="accent6">
                <a:lumMod val="60000"/>
                <a:lumOff val="40000"/>
              </a:schemeClr>
            </a:contourClr>
          </a:sp3d>
        </p:spPr>
        <p:txBody>
          <a:bodyPr wrap="square" rtlCol="0">
            <a:spAutoFit/>
          </a:bodyPr>
          <a:lstStyle/>
          <a:p>
            <a:r>
              <a:rPr lang="fr-FR" sz="2000" b="1" i="1" dirty="0" smtClean="0"/>
              <a:t>Introduction  : définition de « milieu naturel » et problématisation</a:t>
            </a:r>
          </a:p>
        </p:txBody>
      </p:sp>
      <p:sp>
        <p:nvSpPr>
          <p:cNvPr id="13" name="Ellipse 12"/>
          <p:cNvSpPr/>
          <p:nvPr/>
        </p:nvSpPr>
        <p:spPr>
          <a:xfrm>
            <a:off x="0" y="2780928"/>
            <a:ext cx="2627784" cy="936104"/>
          </a:xfrm>
          <a:prstGeom prst="ellipse">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395536" y="4581128"/>
            <a:ext cx="2088232" cy="648072"/>
          </a:xfrm>
          <a:prstGeom prst="ellipse">
            <a:avLst/>
          </a:prstGeom>
          <a:solidFill>
            <a:schemeClr val="tx2">
              <a:lumMod val="40000"/>
              <a:lumOff val="60000"/>
              <a:alpha val="3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3275856" y="4653136"/>
            <a:ext cx="2088232" cy="648072"/>
          </a:xfrm>
          <a:prstGeom prst="ellipse">
            <a:avLst/>
          </a:prstGeom>
          <a:solidFill>
            <a:schemeClr val="tx2">
              <a:lumMod val="40000"/>
              <a:lumOff val="60000"/>
              <a:alpha val="3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3563888" y="4509120"/>
            <a:ext cx="1440160" cy="1015663"/>
          </a:xfrm>
          <a:prstGeom prst="rect">
            <a:avLst/>
          </a:prstGeom>
          <a:noFill/>
        </p:spPr>
        <p:txBody>
          <a:bodyPr wrap="square" rtlCol="0">
            <a:spAutoFit/>
          </a:bodyPr>
          <a:lstStyle/>
          <a:p>
            <a:pPr algn="ctr"/>
            <a:r>
              <a:rPr lang="fr-FR" sz="6000" b="1" dirty="0" smtClean="0">
                <a:solidFill>
                  <a:schemeClr val="tx2"/>
                </a:solidFill>
              </a:rPr>
              <a:t>≠</a:t>
            </a:r>
            <a:endParaRPr lang="fr-FR" sz="6000" b="1" dirty="0">
              <a:solidFill>
                <a:schemeClr val="tx2"/>
              </a:solidFill>
            </a:endParaRPr>
          </a:p>
        </p:txBody>
      </p:sp>
    </p:spTree>
    <p:extLst>
      <p:ext uri="{BB962C8B-B14F-4D97-AF65-F5344CB8AC3E}">
        <p14:creationId xmlns:p14="http://schemas.microsoft.com/office/powerpoint/2010/main" xmlns="" val="35677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Effect transition="in" filter="fade">
                                      <p:cBhvr>
                                        <p:cTn id="67" dur="500"/>
                                        <p:tgtEl>
                                          <p:spTgt spid="20"/>
                                        </p:tgtEl>
                                      </p:cBhvr>
                                    </p:animEffect>
                                  </p:childTnLst>
                                </p:cTn>
                              </p:par>
                              <p:par>
                                <p:cTn id="68" presetID="53"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par>
                                <p:cTn id="73" presetID="53" presetClass="entr" presetSubtype="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ppt_w</p:attrName>
                                        </p:attrNameLst>
                                      </p:cBhvr>
                                      <p:tavLst>
                                        <p:tav tm="0">
                                          <p:val>
                                            <p:fltVal val="0"/>
                                          </p:val>
                                        </p:tav>
                                        <p:tav tm="100000">
                                          <p:val>
                                            <p:strVal val="#ppt_w"/>
                                          </p:val>
                                        </p:tav>
                                      </p:tavLst>
                                    </p:anim>
                                    <p:anim calcmode="lin" valueType="num">
                                      <p:cBhvr>
                                        <p:cTn id="76" dur="500" fill="hold"/>
                                        <p:tgtEl>
                                          <p:spTgt spid="7"/>
                                        </p:tgtEl>
                                        <p:attrNameLst>
                                          <p:attrName>ppt_h</p:attrName>
                                        </p:attrNameLst>
                                      </p:cBhvr>
                                      <p:tavLst>
                                        <p:tav tm="0">
                                          <p:val>
                                            <p:fltVal val="0"/>
                                          </p:val>
                                        </p:tav>
                                        <p:tav tm="100000">
                                          <p:val>
                                            <p:strVal val="#ppt_h"/>
                                          </p:val>
                                        </p:tav>
                                      </p:tavLst>
                                    </p:anim>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Effect transition="in" filter="fade">
                                      <p:cBhvr>
                                        <p:cTn id="94" dur="500"/>
                                        <p:tgtEl>
                                          <p:spTgt spid="11"/>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500" fill="hold"/>
                                        <p:tgtEl>
                                          <p:spTgt spid="23"/>
                                        </p:tgtEl>
                                        <p:attrNameLst>
                                          <p:attrName>ppt_w</p:attrName>
                                        </p:attrNameLst>
                                      </p:cBhvr>
                                      <p:tavLst>
                                        <p:tav tm="0">
                                          <p:val>
                                            <p:fltVal val="0"/>
                                          </p:val>
                                        </p:tav>
                                        <p:tav tm="100000">
                                          <p:val>
                                            <p:strVal val="#ppt_w"/>
                                          </p:val>
                                        </p:tav>
                                      </p:tavLst>
                                    </p:anim>
                                    <p:anim calcmode="lin" valueType="num">
                                      <p:cBhvr>
                                        <p:cTn id="98" dur="500" fill="hold"/>
                                        <p:tgtEl>
                                          <p:spTgt spid="23"/>
                                        </p:tgtEl>
                                        <p:attrNameLst>
                                          <p:attrName>ppt_h</p:attrName>
                                        </p:attrNameLst>
                                      </p:cBhvr>
                                      <p:tavLst>
                                        <p:tav tm="0">
                                          <p:val>
                                            <p:fltVal val="0"/>
                                          </p:val>
                                        </p:tav>
                                        <p:tav tm="100000">
                                          <p:val>
                                            <p:strVal val="#ppt_h"/>
                                          </p:val>
                                        </p:tav>
                                      </p:tavLst>
                                    </p:anim>
                                    <p:animEffect transition="in" filter="fade">
                                      <p:cBhvr>
                                        <p:cTn id="99" dur="500"/>
                                        <p:tgtEl>
                                          <p:spTgt spid="23"/>
                                        </p:tgtEl>
                                      </p:cBhvr>
                                    </p:animEffect>
                                  </p:childTnLst>
                                </p:cTn>
                              </p:par>
                              <p:par>
                                <p:cTn id="100" presetID="53" presetClass="entr" presetSubtype="0"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p:cTn id="102" dur="500" fill="hold"/>
                                        <p:tgtEl>
                                          <p:spTgt spid="24"/>
                                        </p:tgtEl>
                                        <p:attrNameLst>
                                          <p:attrName>ppt_w</p:attrName>
                                        </p:attrNameLst>
                                      </p:cBhvr>
                                      <p:tavLst>
                                        <p:tav tm="0">
                                          <p:val>
                                            <p:fltVal val="0"/>
                                          </p:val>
                                        </p:tav>
                                        <p:tav tm="100000">
                                          <p:val>
                                            <p:strVal val="#ppt_w"/>
                                          </p:val>
                                        </p:tav>
                                      </p:tavLst>
                                    </p:anim>
                                    <p:anim calcmode="lin" valueType="num">
                                      <p:cBhvr>
                                        <p:cTn id="103" dur="500" fill="hold"/>
                                        <p:tgtEl>
                                          <p:spTgt spid="24"/>
                                        </p:tgtEl>
                                        <p:attrNameLst>
                                          <p:attrName>ppt_h</p:attrName>
                                        </p:attrNameLst>
                                      </p:cBhvr>
                                      <p:tavLst>
                                        <p:tav tm="0">
                                          <p:val>
                                            <p:fltVal val="0"/>
                                          </p:val>
                                        </p:tav>
                                        <p:tav tm="100000">
                                          <p:val>
                                            <p:strVal val="#ppt_h"/>
                                          </p:val>
                                        </p:tav>
                                      </p:tavLst>
                                    </p:anim>
                                    <p:animEffect transition="in" filter="fade">
                                      <p:cBhvr>
                                        <p:cTn id="10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p:bldP spid="11" grpId="0" animBg="1"/>
      <p:bldP spid="12" grpId="0" animBg="1"/>
      <p:bldP spid="15" grpId="0" animBg="1"/>
      <p:bldP spid="16" grpId="0" animBg="1"/>
      <p:bldP spid="17" grpId="0" animBg="1"/>
      <p:bldP spid="18" grpId="0" animBg="1"/>
      <p:bldP spid="19" grpId="0" animBg="1"/>
      <p:bldP spid="20" grpId="0" animBg="1"/>
      <p:bldP spid="21" grpId="0" animBg="1"/>
      <p:bldP spid="13" grpId="0" animBg="1"/>
      <p:bldP spid="14" grpId="0" animBg="1"/>
      <p:bldP spid="23" grpId="0" animBg="1"/>
      <p:bldP spid="2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4073</Words>
  <Application>Microsoft Office PowerPoint</Application>
  <PresentationFormat>Affichage à l'écran (4:3)</PresentationFormat>
  <Paragraphs>675</Paragraphs>
  <Slides>53</Slides>
  <Notes>24</Notes>
  <HiddenSlides>0</HiddenSlides>
  <MMClips>0</MMClips>
  <ScaleCrop>false</ScaleCrop>
  <HeadingPairs>
    <vt:vector size="4" baseType="variant">
      <vt:variant>
        <vt:lpstr>Thème</vt:lpstr>
      </vt:variant>
      <vt:variant>
        <vt:i4>1</vt:i4>
      </vt:variant>
      <vt:variant>
        <vt:lpstr>Titres des diapositives</vt:lpstr>
      </vt:variant>
      <vt:variant>
        <vt:i4>53</vt:i4>
      </vt:variant>
    </vt:vector>
  </HeadingPairs>
  <TitlesOfParts>
    <vt:vector size="54" baseType="lpstr">
      <vt:lpstr>Thème Office</vt:lpstr>
      <vt:lpstr>Valoriser et ménager les milieux</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Valoriser et ménager les milieux</dc:title>
  <dc:creator>Olivier</dc:creator>
  <cp:lastModifiedBy>Windows User</cp:lastModifiedBy>
  <cp:revision>534</cp:revision>
  <dcterms:created xsi:type="dcterms:W3CDTF">2011-09-25T09:40:05Z</dcterms:created>
  <dcterms:modified xsi:type="dcterms:W3CDTF">2011-10-20T10:33:23Z</dcterms:modified>
</cp:coreProperties>
</file>