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2" r:id="rId9"/>
    <p:sldId id="271" r:id="rId10"/>
    <p:sldId id="265" r:id="rId11"/>
    <p:sldId id="266" r:id="rId12"/>
    <p:sldId id="267" r:id="rId13"/>
    <p:sldId id="268" r:id="rId14"/>
    <p:sldId id="269" r:id="rId15"/>
    <p:sldId id="273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55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828" y="-108"/>
      </p:cViewPr>
      <p:guideLst>
        <p:guide orient="horz" pos="1881"/>
        <p:guide pos="24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5EEBE-E367-A345-9F69-7042C4CD0A57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FD0A8D9-B04E-8C48-99BE-F8B424D65187}">
      <dgm:prSet phldrT="[Texte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rgbClr val="000000"/>
              </a:solidFill>
              <a:latin typeface="Chalkboard"/>
              <a:cs typeface="Chalkboard"/>
            </a:rPr>
            <a:t>Aménagement</a:t>
          </a:r>
          <a:endParaRPr lang="fr-FR" sz="2000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577D5211-244A-CF4A-88DF-A2D78C1D2CAC}" type="parTrans" cxnId="{032B23B2-3A4F-2B47-8F5E-F106ED966D60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DDE31480-5B3B-A64A-A6A7-2DFF6E0A4D96}" type="sibTrans" cxnId="{032B23B2-3A4F-2B47-8F5E-F106ED966D60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45C9F935-E8B0-094F-8208-17E566683D3D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Objectifs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4CB11C52-C7A3-B44A-B71A-4E2CD8ADF299}" type="parTrans" cxnId="{5E62347D-F9E0-3044-9963-9D9955154BB1}">
      <dgm:prSet/>
      <dgm:spPr>
        <a:ln w="57150" cmpd="sng">
          <a:solidFill>
            <a:srgbClr val="000000"/>
          </a:solidFill>
        </a:ln>
      </dgm:spPr>
      <dgm:t>
        <a:bodyPr/>
        <a:lstStyle/>
        <a:p>
          <a:endParaRPr lang="fr-FR" b="1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gm:t>
    </dgm:pt>
    <dgm:pt modelId="{1437494A-D4D6-D540-9572-0AD28E0E88FC}" type="sibTrans" cxnId="{5E62347D-F9E0-3044-9963-9D9955154BB1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981D3899-B05F-CF4F-8A88-B65C5ED8EF21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Principes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BBEDD56E-4E6D-3B4B-83E9-0C847EB6C402}" type="parTrans" cxnId="{9D1748A1-E282-3642-8B0E-00ED6B3A5625}">
      <dgm:prSet/>
      <dgm:spPr>
        <a:ln w="57150" cmpd="sng">
          <a:solidFill>
            <a:srgbClr val="000000"/>
          </a:solidFill>
        </a:ln>
      </dgm:spPr>
      <dgm:t>
        <a:bodyPr/>
        <a:lstStyle/>
        <a:p>
          <a:endParaRPr lang="fr-FR" b="1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gm:t>
    </dgm:pt>
    <dgm:pt modelId="{0F34D656-D88F-364F-B891-0A92FC991605}" type="sibTrans" cxnId="{9D1748A1-E282-3642-8B0E-00ED6B3A5625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0B108FCD-A8D2-EC4C-8A3B-B58FC3624A33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Acteurs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6C0141D6-E1F6-C24C-B8A0-20B493028E05}" type="parTrans" cxnId="{A30284C9-205E-1843-8049-4A43474146FC}">
      <dgm:prSet/>
      <dgm:spPr>
        <a:ln w="57150" cmpd="sng">
          <a:solidFill>
            <a:srgbClr val="000000"/>
          </a:solidFill>
        </a:ln>
      </dgm:spPr>
      <dgm:t>
        <a:bodyPr/>
        <a:lstStyle/>
        <a:p>
          <a:endParaRPr lang="fr-FR" b="1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gm:t>
    </dgm:pt>
    <dgm:pt modelId="{4BBEDB3F-E6E5-324A-B6EF-F9B9E0D7579C}" type="sibTrans" cxnId="{A30284C9-205E-1843-8049-4A43474146FC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0178FC70-F954-D54B-A132-578D4E839D00}">
      <dgm:prSet phldrT="[Texte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Outils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CA1AE786-3313-BB45-8D4B-E78FE91D53D5}" type="parTrans" cxnId="{9B9B459A-2BAC-CD48-878F-8D43A261F03B}">
      <dgm:prSet/>
      <dgm:spPr>
        <a:ln w="57150" cmpd="sng">
          <a:solidFill>
            <a:srgbClr val="000000"/>
          </a:solidFill>
        </a:ln>
      </dgm:spPr>
      <dgm:t>
        <a:bodyPr/>
        <a:lstStyle/>
        <a:p>
          <a:endParaRPr lang="fr-FR" b="1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gm:t>
    </dgm:pt>
    <dgm:pt modelId="{1D388344-51A4-AA41-8438-AFEFB3EBF06E}" type="sibTrans" cxnId="{9B9B459A-2BAC-CD48-878F-8D43A261F03B}">
      <dgm:prSet/>
      <dgm:spPr/>
      <dgm:t>
        <a:bodyPr/>
        <a:lstStyle/>
        <a:p>
          <a:endParaRPr lang="fr-FR" b="1">
            <a:solidFill>
              <a:schemeClr val="tx1"/>
            </a:solidFill>
            <a:latin typeface="Chalkboard"/>
            <a:cs typeface="Chalkboard"/>
          </a:endParaRPr>
        </a:p>
      </dgm:t>
    </dgm:pt>
    <dgm:pt modelId="{1211F328-17D0-5143-A8D2-AE65BEBDBE3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Tensions et limites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6EE878BA-97C6-1349-A654-E1D7067CD89D}" type="parTrans" cxnId="{81215F6B-9D77-D44F-B791-C77416747DED}">
      <dgm:prSet/>
      <dgm:spPr>
        <a:ln w="57150" cmpd="sng">
          <a:solidFill>
            <a:srgbClr val="000000"/>
          </a:solidFill>
        </a:ln>
      </dgm:spPr>
      <dgm:t>
        <a:bodyPr/>
        <a:lstStyle/>
        <a:p>
          <a:endParaRPr lang="fr-FR">
            <a:ln>
              <a:solidFill>
                <a:srgbClr val="000000"/>
              </a:solidFill>
            </a:ln>
          </a:endParaRPr>
        </a:p>
      </dgm:t>
    </dgm:pt>
    <dgm:pt modelId="{3EBE0F67-E3A0-BF4E-AB81-D8CE312E3B85}" type="sibTrans" cxnId="{81215F6B-9D77-D44F-B791-C77416747DED}">
      <dgm:prSet/>
      <dgm:spPr/>
      <dgm:t>
        <a:bodyPr/>
        <a:lstStyle/>
        <a:p>
          <a:endParaRPr lang="fr-FR"/>
        </a:p>
      </dgm:t>
    </dgm:pt>
    <dgm:pt modelId="{15645C57-3BC6-2F47-93D3-958D8E3674BA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Équité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DE89D3ED-75F0-7A47-89C5-26F7213137DF}" type="parTrans" cxnId="{BD59AF04-562B-D04F-9EAD-B0EE4870317E}">
      <dgm:prSet/>
      <dgm:spPr/>
      <dgm:t>
        <a:bodyPr/>
        <a:lstStyle/>
        <a:p>
          <a:endParaRPr lang="fr-FR"/>
        </a:p>
      </dgm:t>
    </dgm:pt>
    <dgm:pt modelId="{41BF4367-DC23-1B46-A69F-0BC1DDA0BEBA}" type="sibTrans" cxnId="{BD59AF04-562B-D04F-9EAD-B0EE4870317E}">
      <dgm:prSet/>
      <dgm:spPr/>
      <dgm:t>
        <a:bodyPr/>
        <a:lstStyle/>
        <a:p>
          <a:endParaRPr lang="fr-FR"/>
        </a:p>
      </dgm:t>
    </dgm:pt>
    <dgm:pt modelId="{44F5E54D-44C2-334F-BBD6-8AC5E14B2AF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Mixité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78884259-10AF-9F4E-B582-C47AC9E8610C}" type="parTrans" cxnId="{94982B4E-442C-1B4D-9003-F07564FEAECF}">
      <dgm:prSet/>
      <dgm:spPr/>
      <dgm:t>
        <a:bodyPr/>
        <a:lstStyle/>
        <a:p>
          <a:endParaRPr lang="fr-FR"/>
        </a:p>
      </dgm:t>
    </dgm:pt>
    <dgm:pt modelId="{83E82A9D-C252-FF49-97F4-CEB4D3DB9663}" type="sibTrans" cxnId="{94982B4E-442C-1B4D-9003-F07564FEAECF}">
      <dgm:prSet/>
      <dgm:spPr/>
      <dgm:t>
        <a:bodyPr/>
        <a:lstStyle/>
        <a:p>
          <a:endParaRPr lang="fr-FR"/>
        </a:p>
      </dgm:t>
    </dgm:pt>
    <dgm:pt modelId="{80D1734D-97CA-754F-8D77-3880FA01717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Propriété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1C84CC10-5782-5548-B4E2-2BA09CC6FECE}" type="parTrans" cxnId="{3976117D-0F68-0540-B424-A2694D4763B0}">
      <dgm:prSet/>
      <dgm:spPr/>
      <dgm:t>
        <a:bodyPr/>
        <a:lstStyle/>
        <a:p>
          <a:endParaRPr lang="fr-FR"/>
        </a:p>
      </dgm:t>
    </dgm:pt>
    <dgm:pt modelId="{476ED866-8F2B-9242-A505-84AC0AE155CB}" type="sibTrans" cxnId="{3976117D-0F68-0540-B424-A2694D4763B0}">
      <dgm:prSet/>
      <dgm:spPr/>
      <dgm:t>
        <a:bodyPr/>
        <a:lstStyle/>
        <a:p>
          <a:endParaRPr lang="fr-FR"/>
        </a:p>
      </dgm:t>
    </dgm:pt>
    <dgm:pt modelId="{C9637CE3-0054-F24F-B741-4A0E627F2E8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Conciliation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590010CD-6F43-6C4D-8843-4B171B3E929B}" type="parTrans" cxnId="{51D3CF2D-30A1-B444-8FA6-C14590F13D7F}">
      <dgm:prSet/>
      <dgm:spPr/>
      <dgm:t>
        <a:bodyPr/>
        <a:lstStyle/>
        <a:p>
          <a:endParaRPr lang="fr-FR"/>
        </a:p>
      </dgm:t>
    </dgm:pt>
    <dgm:pt modelId="{22167BD2-48A5-0F4D-8E28-EDAB232AA8DF}" type="sibTrans" cxnId="{51D3CF2D-30A1-B444-8FA6-C14590F13D7F}">
      <dgm:prSet/>
      <dgm:spPr/>
      <dgm:t>
        <a:bodyPr/>
        <a:lstStyle/>
        <a:p>
          <a:endParaRPr lang="fr-FR"/>
        </a:p>
      </dgm:t>
    </dgm:pt>
    <dgm:pt modelId="{D9299D7E-D902-944B-A1C5-E219A84A8EA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Régulation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96197B6F-4FB0-9E48-B718-A7A00ABAC39F}" type="parTrans" cxnId="{E6F514BF-7416-DB43-AB41-D7BAB001210A}">
      <dgm:prSet/>
      <dgm:spPr/>
      <dgm:t>
        <a:bodyPr/>
        <a:lstStyle/>
        <a:p>
          <a:endParaRPr lang="fr-FR"/>
        </a:p>
      </dgm:t>
    </dgm:pt>
    <dgm:pt modelId="{1F17BE40-4EBE-BE44-A749-A5D569117201}" type="sibTrans" cxnId="{E6F514BF-7416-DB43-AB41-D7BAB001210A}">
      <dgm:prSet/>
      <dgm:spPr/>
      <dgm:t>
        <a:bodyPr/>
        <a:lstStyle/>
        <a:p>
          <a:endParaRPr lang="fr-FR"/>
        </a:p>
      </dgm:t>
    </dgm:pt>
    <dgm:pt modelId="{B881529D-019B-E84F-A7EC-3698F3A5E10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Protection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65E091B9-0AF3-1247-8EE2-691FA1285EB0}" type="parTrans" cxnId="{C83F611F-8653-A94C-9B1F-BF8E34ABA641}">
      <dgm:prSet/>
      <dgm:spPr/>
      <dgm:t>
        <a:bodyPr/>
        <a:lstStyle/>
        <a:p>
          <a:endParaRPr lang="fr-FR"/>
        </a:p>
      </dgm:t>
    </dgm:pt>
    <dgm:pt modelId="{0B2AA254-BD0F-8549-A894-AAB9003DE19D}" type="sibTrans" cxnId="{C83F611F-8653-A94C-9B1F-BF8E34ABA641}">
      <dgm:prSet/>
      <dgm:spPr/>
      <dgm:t>
        <a:bodyPr/>
        <a:lstStyle/>
        <a:p>
          <a:endParaRPr lang="fr-FR"/>
        </a:p>
      </dgm:t>
    </dgm:pt>
    <dgm:pt modelId="{CC279BF8-1D1F-4245-AAD2-268A00BB70E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Ville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147CE7C7-0478-F643-A7A2-38648C0B4699}" type="parTrans" cxnId="{AA863AF4-A83C-0340-B462-02FC92F716A2}">
      <dgm:prSet/>
      <dgm:spPr/>
      <dgm:t>
        <a:bodyPr/>
        <a:lstStyle/>
        <a:p>
          <a:endParaRPr lang="fr-FR"/>
        </a:p>
      </dgm:t>
    </dgm:pt>
    <dgm:pt modelId="{8033DE5A-E76F-7549-B792-AD02CCF11FD0}" type="sibTrans" cxnId="{AA863AF4-A83C-0340-B462-02FC92F716A2}">
      <dgm:prSet/>
      <dgm:spPr/>
      <dgm:t>
        <a:bodyPr/>
        <a:lstStyle/>
        <a:p>
          <a:endParaRPr lang="fr-FR"/>
        </a:p>
      </dgm:t>
    </dgm:pt>
    <dgm:pt modelId="{5C40FCC2-F182-5146-8457-30D4A97F91E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Entreprises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DA6F0928-F54E-8449-B413-4D0253E9F3E2}" type="parTrans" cxnId="{EFC425DA-3596-CC46-86A7-92D6565746FA}">
      <dgm:prSet/>
      <dgm:spPr/>
      <dgm:t>
        <a:bodyPr/>
        <a:lstStyle/>
        <a:p>
          <a:endParaRPr lang="fr-FR"/>
        </a:p>
      </dgm:t>
    </dgm:pt>
    <dgm:pt modelId="{A754EE91-E566-8442-ACB9-A83BFE41FD45}" type="sibTrans" cxnId="{EFC425DA-3596-CC46-86A7-92D6565746FA}">
      <dgm:prSet/>
      <dgm:spPr/>
      <dgm:t>
        <a:bodyPr/>
        <a:lstStyle/>
        <a:p>
          <a:endParaRPr lang="fr-FR"/>
        </a:p>
      </dgm:t>
    </dgm:pt>
    <dgm:pt modelId="{336190F7-A612-E74B-9B9E-36FEB806174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CUS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6960AF93-C94E-BA4C-A155-FE63263E8517}" type="parTrans" cxnId="{0097C05D-5B71-2741-8547-D98800D93AE5}">
      <dgm:prSet/>
      <dgm:spPr/>
      <dgm:t>
        <a:bodyPr/>
        <a:lstStyle/>
        <a:p>
          <a:endParaRPr lang="fr-FR"/>
        </a:p>
      </dgm:t>
    </dgm:pt>
    <dgm:pt modelId="{58872032-955C-5A47-BD67-852BF1D02E7C}" type="sibTrans" cxnId="{0097C05D-5B71-2741-8547-D98800D93AE5}">
      <dgm:prSet/>
      <dgm:spPr/>
      <dgm:t>
        <a:bodyPr/>
        <a:lstStyle/>
        <a:p>
          <a:endParaRPr lang="fr-FR"/>
        </a:p>
      </dgm:t>
    </dgm:pt>
    <dgm:pt modelId="{7E06962C-2F9A-1C46-B756-37F76B37E9D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PLU – SCOT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B997E2F0-46DE-3A42-983C-E5EA2DB48A12}" type="parTrans" cxnId="{FBE622C6-F4E7-C241-8F45-80F6297FFA1A}">
      <dgm:prSet/>
      <dgm:spPr/>
      <dgm:t>
        <a:bodyPr/>
        <a:lstStyle/>
        <a:p>
          <a:endParaRPr lang="fr-FR"/>
        </a:p>
      </dgm:t>
    </dgm:pt>
    <dgm:pt modelId="{74BC7506-471C-2444-B924-50867594D071}" type="sibTrans" cxnId="{FBE622C6-F4E7-C241-8F45-80F6297FFA1A}">
      <dgm:prSet/>
      <dgm:spPr/>
      <dgm:t>
        <a:bodyPr/>
        <a:lstStyle/>
        <a:p>
          <a:endParaRPr lang="fr-FR"/>
        </a:p>
      </dgm:t>
    </dgm:pt>
    <dgm:pt modelId="{1DD99E4E-88EB-6145-874D-328244B072A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Lois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697181C5-AD08-A144-84A3-9EC53A1EDFDD}" type="parTrans" cxnId="{DE6E222B-C4D2-7C45-980D-F091E922EDE0}">
      <dgm:prSet/>
      <dgm:spPr/>
      <dgm:t>
        <a:bodyPr/>
        <a:lstStyle/>
        <a:p>
          <a:endParaRPr lang="fr-FR"/>
        </a:p>
      </dgm:t>
    </dgm:pt>
    <dgm:pt modelId="{F6A3594D-1BBC-BD4E-959C-ED811E4077C0}" type="sibTrans" cxnId="{DE6E222B-C4D2-7C45-980D-F091E922EDE0}">
      <dgm:prSet/>
      <dgm:spPr/>
      <dgm:t>
        <a:bodyPr/>
        <a:lstStyle/>
        <a:p>
          <a:endParaRPr lang="fr-FR"/>
        </a:p>
      </dgm:t>
    </dgm:pt>
    <dgm:pt modelId="{91BD3586-5AEE-C646-A696-CC83659C570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>
              <a:solidFill>
                <a:srgbClr val="000000"/>
              </a:solidFill>
              <a:latin typeface="Chalkboard"/>
              <a:cs typeface="Chalkboard"/>
            </a:rPr>
            <a:t>Financements</a:t>
          </a:r>
          <a:endParaRPr lang="fr-FR" b="1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383C9B3B-DFD9-754D-8018-0A18849B5A6E}" type="parTrans" cxnId="{C18F7FDC-E126-9C44-965A-5E5518E0B04C}">
      <dgm:prSet/>
      <dgm:spPr/>
      <dgm:t>
        <a:bodyPr/>
        <a:lstStyle/>
        <a:p>
          <a:endParaRPr lang="fr-FR"/>
        </a:p>
      </dgm:t>
    </dgm:pt>
    <dgm:pt modelId="{61BC2F48-05B3-5847-9F79-771375B48D19}" type="sibTrans" cxnId="{C18F7FDC-E126-9C44-965A-5E5518E0B04C}">
      <dgm:prSet/>
      <dgm:spPr/>
      <dgm:t>
        <a:bodyPr/>
        <a:lstStyle/>
        <a:p>
          <a:endParaRPr lang="fr-FR"/>
        </a:p>
      </dgm:t>
    </dgm:pt>
    <dgm:pt modelId="{95ECFA4A-EF25-5C46-BAF8-E053C9F8548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rgbClr val="000000"/>
              </a:solidFill>
              <a:latin typeface="Chalkboard"/>
              <a:cs typeface="Chalkboard"/>
            </a:rPr>
            <a:t>Insuffisances d’équipements</a:t>
          </a:r>
          <a:endParaRPr lang="fr-FR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296E311E-DB71-A547-8DCB-EE1389860D29}" type="parTrans" cxnId="{CFED65CA-794E-B645-BF8D-969E81DF4D0F}">
      <dgm:prSet/>
      <dgm:spPr/>
      <dgm:t>
        <a:bodyPr/>
        <a:lstStyle/>
        <a:p>
          <a:endParaRPr lang="fr-FR"/>
        </a:p>
      </dgm:t>
    </dgm:pt>
    <dgm:pt modelId="{687110CE-CF43-294F-9A3F-A5162CDEAD98}" type="sibTrans" cxnId="{CFED65CA-794E-B645-BF8D-969E81DF4D0F}">
      <dgm:prSet/>
      <dgm:spPr/>
      <dgm:t>
        <a:bodyPr/>
        <a:lstStyle/>
        <a:p>
          <a:endParaRPr lang="fr-FR"/>
        </a:p>
      </dgm:t>
    </dgm:pt>
    <dgm:pt modelId="{1834C23E-9225-E045-881C-6966B9FC26D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rgbClr val="000000"/>
              </a:solidFill>
              <a:latin typeface="Chalkboard"/>
              <a:cs typeface="Chalkboard"/>
            </a:rPr>
            <a:t>Accessibilité</a:t>
          </a:r>
          <a:endParaRPr lang="fr-FR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702038FD-197C-104E-9232-28C32009BD63}" type="parTrans" cxnId="{57DB6272-E898-D74E-84A9-DE246EEDDF63}">
      <dgm:prSet/>
      <dgm:spPr/>
      <dgm:t>
        <a:bodyPr/>
        <a:lstStyle/>
        <a:p>
          <a:endParaRPr lang="fr-FR"/>
        </a:p>
      </dgm:t>
    </dgm:pt>
    <dgm:pt modelId="{7DA2E2EF-EE94-6A4C-A689-0D8908005922}" type="sibTrans" cxnId="{57DB6272-E898-D74E-84A9-DE246EEDDF63}">
      <dgm:prSet/>
      <dgm:spPr/>
      <dgm:t>
        <a:bodyPr/>
        <a:lstStyle/>
        <a:p>
          <a:endParaRPr lang="fr-FR"/>
        </a:p>
      </dgm:t>
    </dgm:pt>
    <dgm:pt modelId="{458613BE-7A77-DC47-A9D5-F0D828B9E3F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rgbClr val="000000"/>
              </a:solidFill>
              <a:latin typeface="Chalkboard"/>
              <a:cs typeface="Chalkboard"/>
            </a:rPr>
            <a:t>Rotation des propriétaires</a:t>
          </a:r>
          <a:endParaRPr lang="fr-FR" dirty="0">
            <a:solidFill>
              <a:srgbClr val="000000"/>
            </a:solidFill>
            <a:latin typeface="Chalkboard"/>
            <a:cs typeface="Chalkboard"/>
          </a:endParaRPr>
        </a:p>
      </dgm:t>
    </dgm:pt>
    <dgm:pt modelId="{725BC5B6-9A0B-C541-9FF9-90FF9655D391}" type="parTrans" cxnId="{A349F668-3C2F-FD46-BE0D-1DBED30A52C7}">
      <dgm:prSet/>
      <dgm:spPr/>
      <dgm:t>
        <a:bodyPr/>
        <a:lstStyle/>
        <a:p>
          <a:endParaRPr lang="fr-FR"/>
        </a:p>
      </dgm:t>
    </dgm:pt>
    <dgm:pt modelId="{78944F00-CE65-8B48-8A29-2FBD2502F803}" type="sibTrans" cxnId="{A349F668-3C2F-FD46-BE0D-1DBED30A52C7}">
      <dgm:prSet/>
      <dgm:spPr/>
      <dgm:t>
        <a:bodyPr/>
        <a:lstStyle/>
        <a:p>
          <a:endParaRPr lang="fr-FR"/>
        </a:p>
      </dgm:t>
    </dgm:pt>
    <dgm:pt modelId="{49567138-DD99-1C45-AF9A-73B755B0C663}" type="pres">
      <dgm:prSet presAssocID="{BFC5EEBE-E367-A345-9F69-7042C4CD0A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CB5A8B-8526-1E40-8F99-C2AD3D5FE4C3}" type="pres">
      <dgm:prSet presAssocID="{9FD0A8D9-B04E-8C48-99BE-F8B424D65187}" presName="centerShape" presStyleLbl="node0" presStyleIdx="0" presStyleCnt="1" custScaleX="160396"/>
      <dgm:spPr/>
      <dgm:t>
        <a:bodyPr/>
        <a:lstStyle/>
        <a:p>
          <a:endParaRPr lang="fr-FR"/>
        </a:p>
      </dgm:t>
    </dgm:pt>
    <dgm:pt modelId="{8B97D31B-1853-FC4E-8CC5-66151DD04653}" type="pres">
      <dgm:prSet presAssocID="{4CB11C52-C7A3-B44A-B71A-4E2CD8ADF299}" presName="Name9" presStyleLbl="parChTrans1D2" presStyleIdx="0" presStyleCnt="5"/>
      <dgm:spPr/>
      <dgm:t>
        <a:bodyPr/>
        <a:lstStyle/>
        <a:p>
          <a:endParaRPr lang="fr-FR"/>
        </a:p>
      </dgm:t>
    </dgm:pt>
    <dgm:pt modelId="{9D11D593-7DEB-F94E-B479-441082E64756}" type="pres">
      <dgm:prSet presAssocID="{4CB11C52-C7A3-B44A-B71A-4E2CD8ADF299}" presName="connTx" presStyleLbl="parChTrans1D2" presStyleIdx="0" presStyleCnt="5"/>
      <dgm:spPr/>
      <dgm:t>
        <a:bodyPr/>
        <a:lstStyle/>
        <a:p>
          <a:endParaRPr lang="fr-FR"/>
        </a:p>
      </dgm:t>
    </dgm:pt>
    <dgm:pt modelId="{2DCDB556-1929-AF42-B29C-7EDB0E27D12B}" type="pres">
      <dgm:prSet presAssocID="{45C9F935-E8B0-094F-8208-17E566683D3D}" presName="node" presStyleLbl="node1" presStyleIdx="0" presStyleCnt="5" custScaleX="136938" custRadScaleRad="96861" custRadScaleInc="64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DE4CDD-D303-EE41-AF9B-D45C314AED3D}" type="pres">
      <dgm:prSet presAssocID="{BBEDD56E-4E6D-3B4B-83E9-0C847EB6C402}" presName="Name9" presStyleLbl="parChTrans1D2" presStyleIdx="1" presStyleCnt="5"/>
      <dgm:spPr/>
      <dgm:t>
        <a:bodyPr/>
        <a:lstStyle/>
        <a:p>
          <a:endParaRPr lang="fr-FR"/>
        </a:p>
      </dgm:t>
    </dgm:pt>
    <dgm:pt modelId="{67DAA946-4EF8-D643-9F24-D99C2E211C2A}" type="pres">
      <dgm:prSet presAssocID="{BBEDD56E-4E6D-3B4B-83E9-0C847EB6C402}" presName="connTx" presStyleLbl="parChTrans1D2" presStyleIdx="1" presStyleCnt="5"/>
      <dgm:spPr/>
      <dgm:t>
        <a:bodyPr/>
        <a:lstStyle/>
        <a:p>
          <a:endParaRPr lang="fr-FR"/>
        </a:p>
      </dgm:t>
    </dgm:pt>
    <dgm:pt modelId="{A681DA4A-0061-5A4D-B1AB-F6399ABA6A07}" type="pres">
      <dgm:prSet presAssocID="{981D3899-B05F-CF4F-8A88-B65C5ED8EF21}" presName="node" presStyleLbl="node1" presStyleIdx="1" presStyleCnt="5" custScaleX="117111" custRadScaleRad="113278" custRadScaleInc="-80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7FA913-B25A-704E-8665-6817C837F1FD}" type="pres">
      <dgm:prSet presAssocID="{6C0141D6-E1F6-C24C-B8A0-20B493028E05}" presName="Name9" presStyleLbl="parChTrans1D2" presStyleIdx="2" presStyleCnt="5"/>
      <dgm:spPr/>
      <dgm:t>
        <a:bodyPr/>
        <a:lstStyle/>
        <a:p>
          <a:endParaRPr lang="fr-FR"/>
        </a:p>
      </dgm:t>
    </dgm:pt>
    <dgm:pt modelId="{500EBBE4-219A-B943-BCB1-52E5443D35D5}" type="pres">
      <dgm:prSet presAssocID="{6C0141D6-E1F6-C24C-B8A0-20B493028E05}" presName="connTx" presStyleLbl="parChTrans1D2" presStyleIdx="2" presStyleCnt="5"/>
      <dgm:spPr/>
      <dgm:t>
        <a:bodyPr/>
        <a:lstStyle/>
        <a:p>
          <a:endParaRPr lang="fr-FR"/>
        </a:p>
      </dgm:t>
    </dgm:pt>
    <dgm:pt modelId="{4576C7DB-6ACD-E44C-ACBE-7A066BD28860}" type="pres">
      <dgm:prSet presAssocID="{0B108FCD-A8D2-EC4C-8A3B-B58FC3624A33}" presName="node" presStyleLbl="node1" presStyleIdx="2" presStyleCnt="5" custScaleX="118340" custScaleY="90442" custRadScaleRad="112793" custRadScaleInc="-356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E85835-660D-BD40-B791-6CE7A01F80E7}" type="pres">
      <dgm:prSet presAssocID="{CA1AE786-3313-BB45-8D4B-E78FE91D53D5}" presName="Name9" presStyleLbl="parChTrans1D2" presStyleIdx="3" presStyleCnt="5"/>
      <dgm:spPr/>
      <dgm:t>
        <a:bodyPr/>
        <a:lstStyle/>
        <a:p>
          <a:endParaRPr lang="fr-FR"/>
        </a:p>
      </dgm:t>
    </dgm:pt>
    <dgm:pt modelId="{793C70AE-B095-5946-9008-D31BAD576AAE}" type="pres">
      <dgm:prSet presAssocID="{CA1AE786-3313-BB45-8D4B-E78FE91D53D5}" presName="connTx" presStyleLbl="parChTrans1D2" presStyleIdx="3" presStyleCnt="5"/>
      <dgm:spPr/>
      <dgm:t>
        <a:bodyPr/>
        <a:lstStyle/>
        <a:p>
          <a:endParaRPr lang="fr-FR"/>
        </a:p>
      </dgm:t>
    </dgm:pt>
    <dgm:pt modelId="{8D99938A-DF31-9B4C-BF1F-05AFF6CE2CD3}" type="pres">
      <dgm:prSet presAssocID="{0178FC70-F954-D54B-A132-578D4E839D00}" presName="node" presStyleLbl="node1" presStyleIdx="3" presStyleCnt="5" custScaleX="121499" custRadScaleRad="99198" custRadScaleInc="23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9A6536-95E0-D34B-B995-323F33CB5BE6}" type="pres">
      <dgm:prSet presAssocID="{6EE878BA-97C6-1349-A654-E1D7067CD89D}" presName="Name9" presStyleLbl="parChTrans1D2" presStyleIdx="4" presStyleCnt="5"/>
      <dgm:spPr/>
      <dgm:t>
        <a:bodyPr/>
        <a:lstStyle/>
        <a:p>
          <a:endParaRPr lang="fr-FR"/>
        </a:p>
      </dgm:t>
    </dgm:pt>
    <dgm:pt modelId="{9D391D22-E579-B448-B53A-1E99962A97C0}" type="pres">
      <dgm:prSet presAssocID="{6EE878BA-97C6-1349-A654-E1D7067CD89D}" presName="connTx" presStyleLbl="parChTrans1D2" presStyleIdx="4" presStyleCnt="5"/>
      <dgm:spPr/>
      <dgm:t>
        <a:bodyPr/>
        <a:lstStyle/>
        <a:p>
          <a:endParaRPr lang="fr-FR"/>
        </a:p>
      </dgm:t>
    </dgm:pt>
    <dgm:pt modelId="{36A7D649-3EDE-DA41-8B0A-81CF31A64A20}" type="pres">
      <dgm:prSet presAssocID="{1211F328-17D0-5143-A8D2-AE65BEBDBE3D}" presName="node" presStyleLbl="node1" presStyleIdx="4" presStyleCnt="5" custScaleX="173290" custScaleY="116241" custRadScaleRad="129919" custRadScaleInc="-16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6976DB-7344-974B-9934-56782B149F0A}" type="presOf" srcId="{BBEDD56E-4E6D-3B4B-83E9-0C847EB6C402}" destId="{ADDE4CDD-D303-EE41-AF9B-D45C314AED3D}" srcOrd="0" destOrd="0" presId="urn:microsoft.com/office/officeart/2005/8/layout/radial1"/>
    <dgm:cxn modelId="{89F4D5C5-B93D-FD49-91B7-82FC1B995E59}" type="presOf" srcId="{9FD0A8D9-B04E-8C48-99BE-F8B424D65187}" destId="{49CB5A8B-8526-1E40-8F99-C2AD3D5FE4C3}" srcOrd="0" destOrd="0" presId="urn:microsoft.com/office/officeart/2005/8/layout/radial1"/>
    <dgm:cxn modelId="{BBB0D104-3705-2D40-B1F5-B72856AD7E68}" type="presOf" srcId="{C9637CE3-0054-F24F-B741-4A0E627F2E89}" destId="{A681DA4A-0061-5A4D-B1AB-F6399ABA6A07}" srcOrd="0" destOrd="1" presId="urn:microsoft.com/office/officeart/2005/8/layout/radial1"/>
    <dgm:cxn modelId="{A28F1764-DAED-594C-B583-C75FE3691103}" type="presOf" srcId="{44F5E54D-44C2-334F-BBD6-8AC5E14B2AF4}" destId="{2DCDB556-1929-AF42-B29C-7EDB0E27D12B}" srcOrd="0" destOrd="2" presId="urn:microsoft.com/office/officeart/2005/8/layout/radial1"/>
    <dgm:cxn modelId="{92AD9F29-C296-6042-B37C-64A9086B8B88}" type="presOf" srcId="{91BD3586-5AEE-C646-A696-CC83659C5707}" destId="{8D99938A-DF31-9B4C-BF1F-05AFF6CE2CD3}" srcOrd="0" destOrd="3" presId="urn:microsoft.com/office/officeart/2005/8/layout/radial1"/>
    <dgm:cxn modelId="{2506BC66-8BD0-414E-91A8-A9ADE6E22C79}" type="presOf" srcId="{CC279BF8-1D1F-4245-AAD2-268A00BB70ED}" destId="{4576C7DB-6ACD-E44C-ACBE-7A066BD28860}" srcOrd="0" destOrd="1" presId="urn:microsoft.com/office/officeart/2005/8/layout/radial1"/>
    <dgm:cxn modelId="{FBE622C6-F4E7-C241-8F45-80F6297FFA1A}" srcId="{0178FC70-F954-D54B-A132-578D4E839D00}" destId="{7E06962C-2F9A-1C46-B756-37F76B37E9DB}" srcOrd="0" destOrd="0" parTransId="{B997E2F0-46DE-3A42-983C-E5EA2DB48A12}" sibTransId="{74BC7506-471C-2444-B924-50867594D071}"/>
    <dgm:cxn modelId="{694A0AA1-BB40-5C4B-97AB-DE4DC6AB3103}" type="presOf" srcId="{BBEDD56E-4E6D-3B4B-83E9-0C847EB6C402}" destId="{67DAA946-4EF8-D643-9F24-D99C2E211C2A}" srcOrd="1" destOrd="0" presId="urn:microsoft.com/office/officeart/2005/8/layout/radial1"/>
    <dgm:cxn modelId="{AA863AF4-A83C-0340-B462-02FC92F716A2}" srcId="{0B108FCD-A8D2-EC4C-8A3B-B58FC3624A33}" destId="{CC279BF8-1D1F-4245-AAD2-268A00BB70ED}" srcOrd="0" destOrd="0" parTransId="{147CE7C7-0478-F643-A7A2-38648C0B4699}" sibTransId="{8033DE5A-E76F-7549-B792-AD02CCF11FD0}"/>
    <dgm:cxn modelId="{2B6D9BF2-1BCC-3C46-84D6-00A1413270C9}" type="presOf" srcId="{6EE878BA-97C6-1349-A654-E1D7067CD89D}" destId="{539A6536-95E0-D34B-B995-323F33CB5BE6}" srcOrd="0" destOrd="0" presId="urn:microsoft.com/office/officeart/2005/8/layout/radial1"/>
    <dgm:cxn modelId="{E2B1635A-22CD-DA42-895A-07AD1095D885}" type="presOf" srcId="{981D3899-B05F-CF4F-8A88-B65C5ED8EF21}" destId="{A681DA4A-0061-5A4D-B1AB-F6399ABA6A07}" srcOrd="0" destOrd="0" presId="urn:microsoft.com/office/officeart/2005/8/layout/radial1"/>
    <dgm:cxn modelId="{C83F611F-8653-A94C-9B1F-BF8E34ABA641}" srcId="{981D3899-B05F-CF4F-8A88-B65C5ED8EF21}" destId="{B881529D-019B-E84F-A7EC-3698F3A5E100}" srcOrd="2" destOrd="0" parTransId="{65E091B9-0AF3-1247-8EE2-691FA1285EB0}" sibTransId="{0B2AA254-BD0F-8549-A894-AAB9003DE19D}"/>
    <dgm:cxn modelId="{032B23B2-3A4F-2B47-8F5E-F106ED966D60}" srcId="{BFC5EEBE-E367-A345-9F69-7042C4CD0A57}" destId="{9FD0A8D9-B04E-8C48-99BE-F8B424D65187}" srcOrd="0" destOrd="0" parTransId="{577D5211-244A-CF4A-88DF-A2D78C1D2CAC}" sibTransId="{DDE31480-5B3B-A64A-A6A7-2DFF6E0A4D96}"/>
    <dgm:cxn modelId="{9D1748A1-E282-3642-8B0E-00ED6B3A5625}" srcId="{9FD0A8D9-B04E-8C48-99BE-F8B424D65187}" destId="{981D3899-B05F-CF4F-8A88-B65C5ED8EF21}" srcOrd="1" destOrd="0" parTransId="{BBEDD56E-4E6D-3B4B-83E9-0C847EB6C402}" sibTransId="{0F34D656-D88F-364F-B891-0A92FC991605}"/>
    <dgm:cxn modelId="{94982B4E-442C-1B4D-9003-F07564FEAECF}" srcId="{45C9F935-E8B0-094F-8208-17E566683D3D}" destId="{44F5E54D-44C2-334F-BBD6-8AC5E14B2AF4}" srcOrd="1" destOrd="0" parTransId="{78884259-10AF-9F4E-B582-C47AC9E8610C}" sibTransId="{83E82A9D-C252-FF49-97F4-CEB4D3DB9663}"/>
    <dgm:cxn modelId="{C3BC3C60-2EAD-3D4F-8DFC-B5143E7190CF}" type="presOf" srcId="{4CB11C52-C7A3-B44A-B71A-4E2CD8ADF299}" destId="{9D11D593-7DEB-F94E-B479-441082E64756}" srcOrd="1" destOrd="0" presId="urn:microsoft.com/office/officeart/2005/8/layout/radial1"/>
    <dgm:cxn modelId="{CFED65CA-794E-B645-BF8D-969E81DF4D0F}" srcId="{1211F328-17D0-5143-A8D2-AE65BEBDBE3D}" destId="{95ECFA4A-EF25-5C46-BAF8-E053C9F8548B}" srcOrd="0" destOrd="0" parTransId="{296E311E-DB71-A547-8DCB-EE1389860D29}" sibTransId="{687110CE-CF43-294F-9A3F-A5162CDEAD98}"/>
    <dgm:cxn modelId="{81215F6B-9D77-D44F-B791-C77416747DED}" srcId="{9FD0A8D9-B04E-8C48-99BE-F8B424D65187}" destId="{1211F328-17D0-5143-A8D2-AE65BEBDBE3D}" srcOrd="4" destOrd="0" parTransId="{6EE878BA-97C6-1349-A654-E1D7067CD89D}" sibTransId="{3EBE0F67-E3A0-BF4E-AB81-D8CE312E3B85}"/>
    <dgm:cxn modelId="{FE91A5D8-C4E8-7545-843C-D05F30B14D58}" type="presOf" srcId="{95ECFA4A-EF25-5C46-BAF8-E053C9F8548B}" destId="{36A7D649-3EDE-DA41-8B0A-81CF31A64A20}" srcOrd="0" destOrd="1" presId="urn:microsoft.com/office/officeart/2005/8/layout/radial1"/>
    <dgm:cxn modelId="{795441B5-53B5-2E43-A2D3-C667868DE443}" type="presOf" srcId="{4CB11C52-C7A3-B44A-B71A-4E2CD8ADF299}" destId="{8B97D31B-1853-FC4E-8CC5-66151DD04653}" srcOrd="0" destOrd="0" presId="urn:microsoft.com/office/officeart/2005/8/layout/radial1"/>
    <dgm:cxn modelId="{D4663E7A-FD29-1B40-B38C-196AE7BBFC32}" type="presOf" srcId="{BFC5EEBE-E367-A345-9F69-7042C4CD0A57}" destId="{49567138-DD99-1C45-AF9A-73B755B0C663}" srcOrd="0" destOrd="0" presId="urn:microsoft.com/office/officeart/2005/8/layout/radial1"/>
    <dgm:cxn modelId="{7769C331-1228-0B41-B572-883E750BEC9D}" type="presOf" srcId="{7E06962C-2F9A-1C46-B756-37F76B37E9DB}" destId="{8D99938A-DF31-9B4C-BF1F-05AFF6CE2CD3}" srcOrd="0" destOrd="1" presId="urn:microsoft.com/office/officeart/2005/8/layout/radial1"/>
    <dgm:cxn modelId="{60E41DA8-A270-8D45-8AD4-F51989812A08}" type="presOf" srcId="{D9299D7E-D902-944B-A1C5-E219A84A8EA0}" destId="{A681DA4A-0061-5A4D-B1AB-F6399ABA6A07}" srcOrd="0" destOrd="2" presId="urn:microsoft.com/office/officeart/2005/8/layout/radial1"/>
    <dgm:cxn modelId="{0097C05D-5B71-2741-8547-D98800D93AE5}" srcId="{0B108FCD-A8D2-EC4C-8A3B-B58FC3624A33}" destId="{336190F7-A612-E74B-9B9E-36FEB8061744}" srcOrd="1" destOrd="0" parTransId="{6960AF93-C94E-BA4C-A155-FE63263E8517}" sibTransId="{58872032-955C-5A47-BD67-852BF1D02E7C}"/>
    <dgm:cxn modelId="{A30284C9-205E-1843-8049-4A43474146FC}" srcId="{9FD0A8D9-B04E-8C48-99BE-F8B424D65187}" destId="{0B108FCD-A8D2-EC4C-8A3B-B58FC3624A33}" srcOrd="2" destOrd="0" parTransId="{6C0141D6-E1F6-C24C-B8A0-20B493028E05}" sibTransId="{4BBEDB3F-E6E5-324A-B6EF-F9B9E0D7579C}"/>
    <dgm:cxn modelId="{424A27C7-B606-534C-9F57-F6C2915EEB87}" type="presOf" srcId="{0178FC70-F954-D54B-A132-578D4E839D00}" destId="{8D99938A-DF31-9B4C-BF1F-05AFF6CE2CD3}" srcOrd="0" destOrd="0" presId="urn:microsoft.com/office/officeart/2005/8/layout/radial1"/>
    <dgm:cxn modelId="{45D80905-1B7E-0F42-839B-2C67927D6D47}" type="presOf" srcId="{CA1AE786-3313-BB45-8D4B-E78FE91D53D5}" destId="{75E85835-660D-BD40-B791-6CE7A01F80E7}" srcOrd="0" destOrd="0" presId="urn:microsoft.com/office/officeart/2005/8/layout/radial1"/>
    <dgm:cxn modelId="{E6F514BF-7416-DB43-AB41-D7BAB001210A}" srcId="{981D3899-B05F-CF4F-8A88-B65C5ED8EF21}" destId="{D9299D7E-D902-944B-A1C5-E219A84A8EA0}" srcOrd="1" destOrd="0" parTransId="{96197B6F-4FB0-9E48-B718-A7A00ABAC39F}" sibTransId="{1F17BE40-4EBE-BE44-A749-A5D569117201}"/>
    <dgm:cxn modelId="{51D3CF2D-30A1-B444-8FA6-C14590F13D7F}" srcId="{981D3899-B05F-CF4F-8A88-B65C5ED8EF21}" destId="{C9637CE3-0054-F24F-B741-4A0E627F2E89}" srcOrd="0" destOrd="0" parTransId="{590010CD-6F43-6C4D-8843-4B171B3E929B}" sibTransId="{22167BD2-48A5-0F4D-8E28-EDAB232AA8DF}"/>
    <dgm:cxn modelId="{57DB6272-E898-D74E-84A9-DE246EEDDF63}" srcId="{1211F328-17D0-5143-A8D2-AE65BEBDBE3D}" destId="{1834C23E-9225-E045-881C-6966B9FC26D6}" srcOrd="1" destOrd="0" parTransId="{702038FD-197C-104E-9232-28C32009BD63}" sibTransId="{7DA2E2EF-EE94-6A4C-A689-0D8908005922}"/>
    <dgm:cxn modelId="{34EBF6B4-8DF7-DE4F-ADA4-9215C5EB0D34}" type="presOf" srcId="{1DD99E4E-88EB-6145-874D-328244B072A4}" destId="{8D99938A-DF31-9B4C-BF1F-05AFF6CE2CD3}" srcOrd="0" destOrd="2" presId="urn:microsoft.com/office/officeart/2005/8/layout/radial1"/>
    <dgm:cxn modelId="{3E405152-2629-5A4A-86ED-9835BDEFD94B}" type="presOf" srcId="{0B108FCD-A8D2-EC4C-8A3B-B58FC3624A33}" destId="{4576C7DB-6ACD-E44C-ACBE-7A066BD28860}" srcOrd="0" destOrd="0" presId="urn:microsoft.com/office/officeart/2005/8/layout/radial1"/>
    <dgm:cxn modelId="{1D2C2081-C264-9544-9A6B-D2E1B2FD41F3}" type="presOf" srcId="{B881529D-019B-E84F-A7EC-3698F3A5E100}" destId="{A681DA4A-0061-5A4D-B1AB-F6399ABA6A07}" srcOrd="0" destOrd="3" presId="urn:microsoft.com/office/officeart/2005/8/layout/radial1"/>
    <dgm:cxn modelId="{3A8BF5DD-674D-BB47-9D54-2A757BD64E1B}" type="presOf" srcId="{1211F328-17D0-5143-A8D2-AE65BEBDBE3D}" destId="{36A7D649-3EDE-DA41-8B0A-81CF31A64A20}" srcOrd="0" destOrd="0" presId="urn:microsoft.com/office/officeart/2005/8/layout/radial1"/>
    <dgm:cxn modelId="{740D0DFA-6658-1440-A48C-242B7DB1C1AC}" type="presOf" srcId="{5C40FCC2-F182-5146-8457-30D4A97F91ED}" destId="{4576C7DB-6ACD-E44C-ACBE-7A066BD28860}" srcOrd="0" destOrd="3" presId="urn:microsoft.com/office/officeart/2005/8/layout/radial1"/>
    <dgm:cxn modelId="{8D0A4092-799E-1247-B16D-D6EE8BAC4BD8}" type="presOf" srcId="{45C9F935-E8B0-094F-8208-17E566683D3D}" destId="{2DCDB556-1929-AF42-B29C-7EDB0E27D12B}" srcOrd="0" destOrd="0" presId="urn:microsoft.com/office/officeart/2005/8/layout/radial1"/>
    <dgm:cxn modelId="{43F146FB-2D12-2B41-915D-F4761B976502}" type="presOf" srcId="{CA1AE786-3313-BB45-8D4B-E78FE91D53D5}" destId="{793C70AE-B095-5946-9008-D31BAD576AAE}" srcOrd="1" destOrd="0" presId="urn:microsoft.com/office/officeart/2005/8/layout/radial1"/>
    <dgm:cxn modelId="{9458C67D-4427-4F41-941B-7135F0254048}" type="presOf" srcId="{458613BE-7A77-DC47-A9D5-F0D828B9E3F0}" destId="{36A7D649-3EDE-DA41-8B0A-81CF31A64A20}" srcOrd="0" destOrd="3" presId="urn:microsoft.com/office/officeart/2005/8/layout/radial1"/>
    <dgm:cxn modelId="{AF8C322D-3E21-3D4F-8FF9-34A1E02879DF}" type="presOf" srcId="{6EE878BA-97C6-1349-A654-E1D7067CD89D}" destId="{9D391D22-E579-B448-B53A-1E99962A97C0}" srcOrd="1" destOrd="0" presId="urn:microsoft.com/office/officeart/2005/8/layout/radial1"/>
    <dgm:cxn modelId="{3976117D-0F68-0540-B424-A2694D4763B0}" srcId="{45C9F935-E8B0-094F-8208-17E566683D3D}" destId="{80D1734D-97CA-754F-8D77-3880FA017177}" srcOrd="2" destOrd="0" parTransId="{1C84CC10-5782-5548-B4E2-2BA09CC6FECE}" sibTransId="{476ED866-8F2B-9242-A505-84AC0AE155CB}"/>
    <dgm:cxn modelId="{DE6E222B-C4D2-7C45-980D-F091E922EDE0}" srcId="{0178FC70-F954-D54B-A132-578D4E839D00}" destId="{1DD99E4E-88EB-6145-874D-328244B072A4}" srcOrd="1" destOrd="0" parTransId="{697181C5-AD08-A144-84A3-9EC53A1EDFDD}" sibTransId="{F6A3594D-1BBC-BD4E-959C-ED811E4077C0}"/>
    <dgm:cxn modelId="{CA7F4B57-2F96-D94C-A1DB-077A5726A6DB}" type="presOf" srcId="{6C0141D6-E1F6-C24C-B8A0-20B493028E05}" destId="{9F7FA913-B25A-704E-8665-6817C837F1FD}" srcOrd="0" destOrd="0" presId="urn:microsoft.com/office/officeart/2005/8/layout/radial1"/>
    <dgm:cxn modelId="{73280562-C06B-834D-AD01-8A8B5DAD27FC}" type="presOf" srcId="{6C0141D6-E1F6-C24C-B8A0-20B493028E05}" destId="{500EBBE4-219A-B943-BCB1-52E5443D35D5}" srcOrd="1" destOrd="0" presId="urn:microsoft.com/office/officeart/2005/8/layout/radial1"/>
    <dgm:cxn modelId="{C18F7FDC-E126-9C44-965A-5E5518E0B04C}" srcId="{0178FC70-F954-D54B-A132-578D4E839D00}" destId="{91BD3586-5AEE-C646-A696-CC83659C5707}" srcOrd="2" destOrd="0" parTransId="{383C9B3B-DFD9-754D-8018-0A18849B5A6E}" sibTransId="{61BC2F48-05B3-5847-9F79-771375B48D19}"/>
    <dgm:cxn modelId="{A349F668-3C2F-FD46-BE0D-1DBED30A52C7}" srcId="{1211F328-17D0-5143-A8D2-AE65BEBDBE3D}" destId="{458613BE-7A77-DC47-A9D5-F0D828B9E3F0}" srcOrd="2" destOrd="0" parTransId="{725BC5B6-9A0B-C541-9FF9-90FF9655D391}" sibTransId="{78944F00-CE65-8B48-8A29-2FBD2502F803}"/>
    <dgm:cxn modelId="{68D2D06D-9351-E046-8FC9-A9030443B672}" type="presOf" srcId="{80D1734D-97CA-754F-8D77-3880FA017177}" destId="{2DCDB556-1929-AF42-B29C-7EDB0E27D12B}" srcOrd="0" destOrd="3" presId="urn:microsoft.com/office/officeart/2005/8/layout/radial1"/>
    <dgm:cxn modelId="{9B9B459A-2BAC-CD48-878F-8D43A261F03B}" srcId="{9FD0A8D9-B04E-8C48-99BE-F8B424D65187}" destId="{0178FC70-F954-D54B-A132-578D4E839D00}" srcOrd="3" destOrd="0" parTransId="{CA1AE786-3313-BB45-8D4B-E78FE91D53D5}" sibTransId="{1D388344-51A4-AA41-8438-AFEFB3EBF06E}"/>
    <dgm:cxn modelId="{6B426DAD-FBAC-2746-8FED-BDB9D86B4367}" type="presOf" srcId="{336190F7-A612-E74B-9B9E-36FEB8061744}" destId="{4576C7DB-6ACD-E44C-ACBE-7A066BD28860}" srcOrd="0" destOrd="2" presId="urn:microsoft.com/office/officeart/2005/8/layout/radial1"/>
    <dgm:cxn modelId="{EFC425DA-3596-CC46-86A7-92D6565746FA}" srcId="{0B108FCD-A8D2-EC4C-8A3B-B58FC3624A33}" destId="{5C40FCC2-F182-5146-8457-30D4A97F91ED}" srcOrd="2" destOrd="0" parTransId="{DA6F0928-F54E-8449-B413-4D0253E9F3E2}" sibTransId="{A754EE91-E566-8442-ACB9-A83BFE41FD45}"/>
    <dgm:cxn modelId="{51D0B3E9-8850-6C42-8E82-A9CD33968C04}" type="presOf" srcId="{15645C57-3BC6-2F47-93D3-958D8E3674BA}" destId="{2DCDB556-1929-AF42-B29C-7EDB0E27D12B}" srcOrd="0" destOrd="1" presId="urn:microsoft.com/office/officeart/2005/8/layout/radial1"/>
    <dgm:cxn modelId="{BD59AF04-562B-D04F-9EAD-B0EE4870317E}" srcId="{45C9F935-E8B0-094F-8208-17E566683D3D}" destId="{15645C57-3BC6-2F47-93D3-958D8E3674BA}" srcOrd="0" destOrd="0" parTransId="{DE89D3ED-75F0-7A47-89C5-26F7213137DF}" sibTransId="{41BF4367-DC23-1B46-A69F-0BC1DDA0BEBA}"/>
    <dgm:cxn modelId="{5E62347D-F9E0-3044-9963-9D9955154BB1}" srcId="{9FD0A8D9-B04E-8C48-99BE-F8B424D65187}" destId="{45C9F935-E8B0-094F-8208-17E566683D3D}" srcOrd="0" destOrd="0" parTransId="{4CB11C52-C7A3-B44A-B71A-4E2CD8ADF299}" sibTransId="{1437494A-D4D6-D540-9572-0AD28E0E88FC}"/>
    <dgm:cxn modelId="{6DD22029-7CA5-CC40-A4CF-A8AC37F5998B}" type="presOf" srcId="{1834C23E-9225-E045-881C-6966B9FC26D6}" destId="{36A7D649-3EDE-DA41-8B0A-81CF31A64A20}" srcOrd="0" destOrd="2" presId="urn:microsoft.com/office/officeart/2005/8/layout/radial1"/>
    <dgm:cxn modelId="{57408E42-1FF5-E94E-9D30-1F83ECA343C3}" type="presParOf" srcId="{49567138-DD99-1C45-AF9A-73B755B0C663}" destId="{49CB5A8B-8526-1E40-8F99-C2AD3D5FE4C3}" srcOrd="0" destOrd="0" presId="urn:microsoft.com/office/officeart/2005/8/layout/radial1"/>
    <dgm:cxn modelId="{C76E3CC5-24A1-994B-8216-CB6571414304}" type="presParOf" srcId="{49567138-DD99-1C45-AF9A-73B755B0C663}" destId="{8B97D31B-1853-FC4E-8CC5-66151DD04653}" srcOrd="1" destOrd="0" presId="urn:microsoft.com/office/officeart/2005/8/layout/radial1"/>
    <dgm:cxn modelId="{4ACF6865-6704-2F42-A31F-C0FCE1C20416}" type="presParOf" srcId="{8B97D31B-1853-FC4E-8CC5-66151DD04653}" destId="{9D11D593-7DEB-F94E-B479-441082E64756}" srcOrd="0" destOrd="0" presId="urn:microsoft.com/office/officeart/2005/8/layout/radial1"/>
    <dgm:cxn modelId="{97507484-CB02-2C4F-BF9A-AF2AC6396DCD}" type="presParOf" srcId="{49567138-DD99-1C45-AF9A-73B755B0C663}" destId="{2DCDB556-1929-AF42-B29C-7EDB0E27D12B}" srcOrd="2" destOrd="0" presId="urn:microsoft.com/office/officeart/2005/8/layout/radial1"/>
    <dgm:cxn modelId="{A539D862-7364-3D48-99E9-4BFD0EEB5CB5}" type="presParOf" srcId="{49567138-DD99-1C45-AF9A-73B755B0C663}" destId="{ADDE4CDD-D303-EE41-AF9B-D45C314AED3D}" srcOrd="3" destOrd="0" presId="urn:microsoft.com/office/officeart/2005/8/layout/radial1"/>
    <dgm:cxn modelId="{3124AE42-B85A-5746-93E0-36A587062CCC}" type="presParOf" srcId="{ADDE4CDD-D303-EE41-AF9B-D45C314AED3D}" destId="{67DAA946-4EF8-D643-9F24-D99C2E211C2A}" srcOrd="0" destOrd="0" presId="urn:microsoft.com/office/officeart/2005/8/layout/radial1"/>
    <dgm:cxn modelId="{36ED83BA-D9CB-CF4E-BBAF-37C1DC1E2502}" type="presParOf" srcId="{49567138-DD99-1C45-AF9A-73B755B0C663}" destId="{A681DA4A-0061-5A4D-B1AB-F6399ABA6A07}" srcOrd="4" destOrd="0" presId="urn:microsoft.com/office/officeart/2005/8/layout/radial1"/>
    <dgm:cxn modelId="{8DF79382-5A43-BC4B-AA2E-6D1DA6AF2A7F}" type="presParOf" srcId="{49567138-DD99-1C45-AF9A-73B755B0C663}" destId="{9F7FA913-B25A-704E-8665-6817C837F1FD}" srcOrd="5" destOrd="0" presId="urn:microsoft.com/office/officeart/2005/8/layout/radial1"/>
    <dgm:cxn modelId="{2D5EF8FF-D98E-DC4F-9AE8-13F0B799EC9B}" type="presParOf" srcId="{9F7FA913-B25A-704E-8665-6817C837F1FD}" destId="{500EBBE4-219A-B943-BCB1-52E5443D35D5}" srcOrd="0" destOrd="0" presId="urn:microsoft.com/office/officeart/2005/8/layout/radial1"/>
    <dgm:cxn modelId="{12B8DAFE-2A8C-0F42-B048-8EADF7AE1B88}" type="presParOf" srcId="{49567138-DD99-1C45-AF9A-73B755B0C663}" destId="{4576C7DB-6ACD-E44C-ACBE-7A066BD28860}" srcOrd="6" destOrd="0" presId="urn:microsoft.com/office/officeart/2005/8/layout/radial1"/>
    <dgm:cxn modelId="{6FF8C9AE-60F5-1B4A-A6DA-E67DFD7EA985}" type="presParOf" srcId="{49567138-DD99-1C45-AF9A-73B755B0C663}" destId="{75E85835-660D-BD40-B791-6CE7A01F80E7}" srcOrd="7" destOrd="0" presId="urn:microsoft.com/office/officeart/2005/8/layout/radial1"/>
    <dgm:cxn modelId="{CBC6BB92-BAB5-214B-8A5E-DB37D972C61B}" type="presParOf" srcId="{75E85835-660D-BD40-B791-6CE7A01F80E7}" destId="{793C70AE-B095-5946-9008-D31BAD576AAE}" srcOrd="0" destOrd="0" presId="urn:microsoft.com/office/officeart/2005/8/layout/radial1"/>
    <dgm:cxn modelId="{05ADD0E9-B6D7-474B-B9B3-1EEC661489B6}" type="presParOf" srcId="{49567138-DD99-1C45-AF9A-73B755B0C663}" destId="{8D99938A-DF31-9B4C-BF1F-05AFF6CE2CD3}" srcOrd="8" destOrd="0" presId="urn:microsoft.com/office/officeart/2005/8/layout/radial1"/>
    <dgm:cxn modelId="{C4B742F4-BD8E-B049-B72E-09A488CE4724}" type="presParOf" srcId="{49567138-DD99-1C45-AF9A-73B755B0C663}" destId="{539A6536-95E0-D34B-B995-323F33CB5BE6}" srcOrd="9" destOrd="0" presId="urn:microsoft.com/office/officeart/2005/8/layout/radial1"/>
    <dgm:cxn modelId="{51784522-EFFF-B242-B882-D37A62F3BEC1}" type="presParOf" srcId="{539A6536-95E0-D34B-B995-323F33CB5BE6}" destId="{9D391D22-E579-B448-B53A-1E99962A97C0}" srcOrd="0" destOrd="0" presId="urn:microsoft.com/office/officeart/2005/8/layout/radial1"/>
    <dgm:cxn modelId="{14D5666C-0F06-C447-9AB8-02379AD95CFB}" type="presParOf" srcId="{49567138-DD99-1C45-AF9A-73B755B0C663}" destId="{36A7D649-3EDE-DA41-8B0A-81CF31A64A2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CB5A8B-8526-1E40-8F99-C2AD3D5FE4C3}">
      <dsp:nvSpPr>
        <dsp:cNvPr id="0" name=""/>
        <dsp:cNvSpPr/>
      </dsp:nvSpPr>
      <dsp:spPr>
        <a:xfrm>
          <a:off x="3344093" y="2439861"/>
          <a:ext cx="2977197" cy="1856154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000000"/>
              </a:solidFill>
              <a:latin typeface="Chalkboard"/>
              <a:cs typeface="Chalkboard"/>
            </a:rPr>
            <a:t>Aménagement</a:t>
          </a:r>
          <a:endParaRPr lang="fr-FR" sz="2000" b="1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3344093" y="2439861"/>
        <a:ext cx="2977197" cy="1856154"/>
      </dsp:txXfrm>
    </dsp:sp>
    <dsp:sp modelId="{8B97D31B-1853-FC4E-8CC5-66151DD04653}">
      <dsp:nvSpPr>
        <dsp:cNvPr id="0" name=""/>
        <dsp:cNvSpPr/>
      </dsp:nvSpPr>
      <dsp:spPr>
        <a:xfrm rot="16338715">
          <a:off x="4638296" y="2180484"/>
          <a:ext cx="483197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483197" y="18269"/>
              </a:lnTo>
            </a:path>
          </a:pathLst>
        </a:cu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1" kern="1200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sp:txBody>
      <dsp:txXfrm rot="16338715">
        <a:off x="4867815" y="2186673"/>
        <a:ext cx="24159" cy="24159"/>
      </dsp:txXfrm>
    </dsp:sp>
    <dsp:sp modelId="{2DCDB556-1929-AF42-B29C-7EDB0E27D12B}">
      <dsp:nvSpPr>
        <dsp:cNvPr id="0" name=""/>
        <dsp:cNvSpPr/>
      </dsp:nvSpPr>
      <dsp:spPr>
        <a:xfrm>
          <a:off x="3656203" y="101600"/>
          <a:ext cx="2541780" cy="1856154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0000"/>
              </a:solidFill>
              <a:latin typeface="Chalkboard"/>
              <a:cs typeface="Chalkboard"/>
            </a:rPr>
            <a:t>Objectifs</a:t>
          </a:r>
          <a:endParaRPr lang="fr-FR" sz="17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Équité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Mixité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Propriété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3656203" y="101600"/>
        <a:ext cx="2541780" cy="1856154"/>
      </dsp:txXfrm>
    </dsp:sp>
    <dsp:sp modelId="{ADDE4CDD-D303-EE41-AF9B-D45C314AED3D}">
      <dsp:nvSpPr>
        <dsp:cNvPr id="0" name=""/>
        <dsp:cNvSpPr/>
      </dsp:nvSpPr>
      <dsp:spPr>
        <a:xfrm rot="20345515">
          <a:off x="6091554" y="2808389"/>
          <a:ext cx="316021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316021" y="18269"/>
              </a:lnTo>
            </a:path>
          </a:pathLst>
        </a:cu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1" kern="1200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sp:txBody>
      <dsp:txXfrm rot="20345515">
        <a:off x="6241664" y="2818758"/>
        <a:ext cx="15801" cy="15801"/>
      </dsp:txXfrm>
    </dsp:sp>
    <dsp:sp modelId="{A681DA4A-0061-5A4D-B1AB-F6399ABA6A07}">
      <dsp:nvSpPr>
        <dsp:cNvPr id="0" name=""/>
        <dsp:cNvSpPr/>
      </dsp:nvSpPr>
      <dsp:spPr>
        <a:xfrm>
          <a:off x="6302406" y="1463180"/>
          <a:ext cx="2173760" cy="1856154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0000"/>
              </a:solidFill>
              <a:latin typeface="Chalkboard"/>
              <a:cs typeface="Chalkboard"/>
            </a:rPr>
            <a:t>Principes</a:t>
          </a:r>
          <a:endParaRPr lang="fr-FR" sz="17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Conciliation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Régulation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Protection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6302406" y="1463180"/>
        <a:ext cx="2173760" cy="1856154"/>
      </dsp:txXfrm>
    </dsp:sp>
    <dsp:sp modelId="{9F7FA913-B25A-704E-8665-6817C837F1FD}">
      <dsp:nvSpPr>
        <dsp:cNvPr id="0" name=""/>
        <dsp:cNvSpPr/>
      </dsp:nvSpPr>
      <dsp:spPr>
        <a:xfrm rot="2469550">
          <a:off x="5620825" y="4308267"/>
          <a:ext cx="616880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616880" y="18269"/>
              </a:lnTo>
            </a:path>
          </a:pathLst>
        </a:cu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1" kern="1200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sp:txBody>
      <dsp:txXfrm rot="2469550">
        <a:off x="5913844" y="4311114"/>
        <a:ext cx="30844" cy="30844"/>
      </dsp:txXfrm>
    </dsp:sp>
    <dsp:sp modelId="{4576C7DB-6ACD-E44C-ACBE-7A066BD28860}">
      <dsp:nvSpPr>
        <dsp:cNvPr id="0" name=""/>
        <dsp:cNvSpPr/>
      </dsp:nvSpPr>
      <dsp:spPr>
        <a:xfrm>
          <a:off x="5786078" y="4322089"/>
          <a:ext cx="2196572" cy="1678742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0000"/>
              </a:solidFill>
              <a:latin typeface="Chalkboard"/>
              <a:cs typeface="Chalkboard"/>
            </a:rPr>
            <a:t>Acteurs</a:t>
          </a:r>
          <a:endParaRPr lang="fr-FR" sz="17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Ville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CUS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Entreprises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5786078" y="4322089"/>
        <a:ext cx="2196572" cy="1678742"/>
      </dsp:txXfrm>
    </dsp:sp>
    <dsp:sp modelId="{75E85835-660D-BD40-B791-6CE7A01F80E7}">
      <dsp:nvSpPr>
        <dsp:cNvPr id="0" name=""/>
        <dsp:cNvSpPr/>
      </dsp:nvSpPr>
      <dsp:spPr>
        <a:xfrm rot="7611062">
          <a:off x="3915551" y="4334022"/>
          <a:ext cx="358763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358763" y="18269"/>
              </a:lnTo>
            </a:path>
          </a:pathLst>
        </a:cu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b="1" kern="1200">
            <a:ln>
              <a:solidFill>
                <a:srgbClr val="000000"/>
              </a:solidFill>
            </a:ln>
            <a:solidFill>
              <a:schemeClr val="tx1"/>
            </a:solidFill>
            <a:latin typeface="Chalkboard"/>
            <a:cs typeface="Chalkboard"/>
          </a:endParaRPr>
        </a:p>
      </dsp:txBody>
      <dsp:txXfrm rot="7611062">
        <a:off x="4085964" y="4343323"/>
        <a:ext cx="17938" cy="17938"/>
      </dsp:txXfrm>
    </dsp:sp>
    <dsp:sp modelId="{8D99938A-DF31-9B4C-BF1F-05AFF6CE2CD3}">
      <dsp:nvSpPr>
        <dsp:cNvPr id="0" name=""/>
        <dsp:cNvSpPr/>
      </dsp:nvSpPr>
      <dsp:spPr>
        <a:xfrm>
          <a:off x="2267741" y="4357637"/>
          <a:ext cx="2255208" cy="1856154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0000"/>
              </a:solidFill>
              <a:latin typeface="Chalkboard"/>
              <a:cs typeface="Chalkboard"/>
            </a:rPr>
            <a:t>Outils</a:t>
          </a:r>
          <a:endParaRPr lang="fr-FR" sz="17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PLU – SCOT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Lois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kern="1200" dirty="0" smtClean="0">
              <a:solidFill>
                <a:srgbClr val="000000"/>
              </a:solidFill>
              <a:latin typeface="Chalkboard"/>
              <a:cs typeface="Chalkboard"/>
            </a:rPr>
            <a:t>Financements</a:t>
          </a:r>
          <a:endParaRPr lang="fr-FR" sz="1300" b="1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2267741" y="4357637"/>
        <a:ext cx="2255208" cy="1856154"/>
      </dsp:txXfrm>
    </dsp:sp>
    <dsp:sp modelId="{539A6536-95E0-D34B-B995-323F33CB5BE6}">
      <dsp:nvSpPr>
        <dsp:cNvPr id="0" name=""/>
        <dsp:cNvSpPr/>
      </dsp:nvSpPr>
      <dsp:spPr>
        <a:xfrm rot="11517012">
          <a:off x="3294187" y="3037839"/>
          <a:ext cx="130327" cy="36538"/>
        </a:xfrm>
        <a:custGeom>
          <a:avLst/>
          <a:gdLst/>
          <a:ahLst/>
          <a:cxnLst/>
          <a:rect l="0" t="0" r="0" b="0"/>
          <a:pathLst>
            <a:path>
              <a:moveTo>
                <a:pt x="0" y="18269"/>
              </a:moveTo>
              <a:lnTo>
                <a:pt x="130327" y="18269"/>
              </a:lnTo>
            </a:path>
          </a:pathLst>
        </a:custGeom>
        <a:noFill/>
        <a:ln w="57150" cap="flat" cmpd="sng" algn="ctr">
          <a:solidFill>
            <a:srgbClr val="0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>
            <a:ln>
              <a:solidFill>
                <a:srgbClr val="000000"/>
              </a:solidFill>
            </a:ln>
          </a:endParaRPr>
        </a:p>
      </dsp:txBody>
      <dsp:txXfrm rot="11517012">
        <a:off x="3356092" y="3052850"/>
        <a:ext cx="6516" cy="6516"/>
      </dsp:txXfrm>
    </dsp:sp>
    <dsp:sp modelId="{36A7D649-3EDE-DA41-8B0A-81CF31A64A20}">
      <dsp:nvSpPr>
        <dsp:cNvPr id="0" name=""/>
        <dsp:cNvSpPr/>
      </dsp:nvSpPr>
      <dsp:spPr>
        <a:xfrm>
          <a:off x="153603" y="1639198"/>
          <a:ext cx="3216529" cy="2157612"/>
        </a:xfrm>
        <a:prstGeom prst="ellipse">
          <a:avLst/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1" kern="1200" dirty="0" smtClean="0">
              <a:solidFill>
                <a:srgbClr val="000000"/>
              </a:solidFill>
              <a:latin typeface="Chalkboard"/>
              <a:cs typeface="Chalkboard"/>
            </a:rPr>
            <a:t>Tensions et limites</a:t>
          </a:r>
          <a:endParaRPr lang="fr-FR" sz="1700" b="1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rgbClr val="000000"/>
              </a:solidFill>
              <a:latin typeface="Chalkboard"/>
              <a:cs typeface="Chalkboard"/>
            </a:rPr>
            <a:t>Insuffisances d’équipements</a:t>
          </a:r>
          <a:endParaRPr lang="fr-FR" sz="1300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rgbClr val="000000"/>
              </a:solidFill>
              <a:latin typeface="Chalkboard"/>
              <a:cs typeface="Chalkboard"/>
            </a:rPr>
            <a:t>Accessibilité</a:t>
          </a:r>
          <a:endParaRPr lang="fr-FR" sz="1300" kern="1200" dirty="0">
            <a:solidFill>
              <a:srgbClr val="000000"/>
            </a:solidFill>
            <a:latin typeface="Chalkboard"/>
            <a:cs typeface="Chalkboard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>
              <a:solidFill>
                <a:srgbClr val="000000"/>
              </a:solidFill>
              <a:latin typeface="Chalkboard"/>
              <a:cs typeface="Chalkboard"/>
            </a:rPr>
            <a:t>Rotation des propriétaires</a:t>
          </a:r>
          <a:endParaRPr lang="fr-FR" sz="1300" kern="1200" dirty="0">
            <a:solidFill>
              <a:srgbClr val="000000"/>
            </a:solidFill>
            <a:latin typeface="Chalkboard"/>
            <a:cs typeface="Chalkboard"/>
          </a:endParaRPr>
        </a:p>
      </dsp:txBody>
      <dsp:txXfrm>
        <a:off x="153603" y="1639198"/>
        <a:ext cx="3216529" cy="2157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46E0-D9DB-2644-8E40-79881A7C5B60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B50A-1DCD-B24D-8959-A173F2DA753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056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SERS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Société d'Aménagement et d'Equipement de la Région de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Strasbourg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B50A-1DCD-B24D-8959-A173F2DA753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5456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35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  <a:latin typeface="Chalkboard"/>
                <a:cs typeface="Chalkboard"/>
              </a:defRPr>
            </a:lvl1pPr>
          </a:lstStyle>
          <a:p>
            <a:fld id="{2EB994F2-55D9-6B4D-A109-05F13F18D4FF}" type="datetimeFigureOut">
              <a:rPr lang="fr-FR" smtClean="0"/>
              <a:pPr/>
              <a:t>17/06/2012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  <a:latin typeface="Chalkboard"/>
                <a:cs typeface="Chalkboard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>
                <a:solidFill>
                  <a:schemeClr val="tx1">
                    <a:tint val="75000"/>
                  </a:schemeClr>
                </a:solidFill>
                <a:latin typeface="Chalkboard"/>
                <a:cs typeface="Chalkboard"/>
              </a:defRPr>
            </a:lvl1pPr>
          </a:lstStyle>
          <a:p>
            <a:fld id="{8D8B85CF-9463-ED46-A1B3-56865860C9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00FF"/>
          </a:solidFill>
          <a:latin typeface="Chalkboard"/>
          <a:ea typeface="+mj-ea"/>
          <a:cs typeface="Chalkboard"/>
        </a:defRPr>
      </a:lvl1pPr>
    </p:titleStyle>
    <p:bodyStyle>
      <a:lvl1pPr marL="342900" indent="-342900" algn="just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Chalkboard"/>
        </a:defRPr>
      </a:lvl1pPr>
      <a:lvl2pPr marL="742950" indent="-285750" algn="just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Chalkboard"/>
        </a:defRPr>
      </a:lvl2pPr>
      <a:lvl3pPr marL="1143000" indent="-228600" algn="just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Chalkboard"/>
        </a:defRPr>
      </a:lvl3pPr>
      <a:lvl4pPr marL="1600200" indent="-228600" algn="just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4pPr>
      <a:lvl5pPr marL="2057400" indent="-228600" algn="just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Chalkboar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FORM 1 – Les territoires de proximité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 smtClean="0"/>
              <a:t>2. Définir les </a:t>
            </a:r>
            <a:r>
              <a:rPr lang="fr-FR" sz="2200" dirty="0"/>
              <a:t>a</a:t>
            </a:r>
            <a:r>
              <a:rPr lang="fr-FR" sz="2200" dirty="0" smtClean="0"/>
              <a:t>cteurs </a:t>
            </a:r>
            <a:r>
              <a:rPr lang="fr-FR" sz="2200" dirty="0"/>
              <a:t>et enjeux de l’aménagement des territoires</a:t>
            </a:r>
          </a:p>
        </p:txBody>
      </p:sp>
      <p:pic>
        <p:nvPicPr>
          <p:cNvPr id="6" name="Espace réservé du contenu 5" descr="EDC – Le Parc des Poteries – un territoire de proximité (glissé(e)s).pdf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1" t="14476" r="2900" b="13350"/>
          <a:stretch/>
        </p:blipFill>
        <p:spPr>
          <a:xfrm>
            <a:off x="-6618" y="600301"/>
            <a:ext cx="5741409" cy="6257700"/>
          </a:xfrm>
        </p:spPr>
      </p:pic>
      <p:sp>
        <p:nvSpPr>
          <p:cNvPr id="4" name="Flèche vers la gauche 3"/>
          <p:cNvSpPr/>
          <p:nvPr/>
        </p:nvSpPr>
        <p:spPr>
          <a:xfrm>
            <a:off x="5650674" y="600301"/>
            <a:ext cx="3417401" cy="2317693"/>
          </a:xfrm>
          <a:prstGeom prst="leftArrow">
            <a:avLst>
              <a:gd name="adj1" fmla="val 58093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halkboard"/>
                <a:cs typeface="Chalkboard"/>
              </a:rPr>
              <a:t>Enjeux d’urbanisme, de mixité sociale, d’équité et d’accessibilité au foncier urbain</a:t>
            </a:r>
            <a:endParaRPr lang="fr-FR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7" name="Flèche vers la gauche 6"/>
          <p:cNvSpPr/>
          <p:nvPr/>
        </p:nvSpPr>
        <p:spPr>
          <a:xfrm>
            <a:off x="5650674" y="2979625"/>
            <a:ext cx="3417401" cy="1154463"/>
          </a:xfrm>
          <a:prstGeom prst="leftArrow">
            <a:avLst>
              <a:gd name="adj1" fmla="val 73484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halkboard"/>
                <a:cs typeface="Chalkboard"/>
              </a:rPr>
              <a:t>Multiplier les acteurs institutionnels et les implanter dans le quartier </a:t>
            </a:r>
            <a:endParaRPr lang="fr-FR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8" name="Flèche vers la gauche 7"/>
          <p:cNvSpPr/>
          <p:nvPr/>
        </p:nvSpPr>
        <p:spPr>
          <a:xfrm>
            <a:off x="5726599" y="4016691"/>
            <a:ext cx="3417401" cy="1469716"/>
          </a:xfrm>
          <a:prstGeom prst="leftArrow">
            <a:avLst>
              <a:gd name="adj1" fmla="val 73484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halkboard"/>
                <a:cs typeface="Chalkboard"/>
              </a:rPr>
              <a:t>Intégrer la durabilité et le respect du Grenelle de l’environnement après 2007.</a:t>
            </a:r>
            <a:endParaRPr lang="fr-FR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9" name="Flèche vers la gauche 8"/>
          <p:cNvSpPr/>
          <p:nvPr/>
        </p:nvSpPr>
        <p:spPr>
          <a:xfrm>
            <a:off x="5726599" y="5388285"/>
            <a:ext cx="3417401" cy="1469716"/>
          </a:xfrm>
          <a:prstGeom prst="leftArrow">
            <a:avLst>
              <a:gd name="adj1" fmla="val 56979"/>
              <a:gd name="adj2" fmla="val 5000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fr-FR" dirty="0" smtClean="0">
                <a:solidFill>
                  <a:schemeClr val="tx1"/>
                </a:solidFill>
                <a:latin typeface="Chalkboard"/>
                <a:cs typeface="Chalkboard"/>
              </a:rPr>
              <a:t>SERS – CUS – Mairie de Strasbourg – Investisseurs et entrepreneurs privés</a:t>
            </a:r>
            <a:endParaRPr lang="fr-FR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90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3. Analyser les aspects structurels du quartier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516662" y="583538"/>
            <a:ext cx="3627338" cy="627446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 descr="EDC – Le Parc des Poteries – un territoire de proximité (glissé(e)s).pdf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" r="-250" b="16489"/>
          <a:stretch/>
        </p:blipFill>
        <p:spPr>
          <a:xfrm>
            <a:off x="0" y="583538"/>
            <a:ext cx="5311054" cy="6274463"/>
          </a:xfrm>
        </p:spPr>
      </p:pic>
      <p:sp>
        <p:nvSpPr>
          <p:cNvPr id="4" name="Rectangle 3"/>
          <p:cNvSpPr/>
          <p:nvPr/>
        </p:nvSpPr>
        <p:spPr>
          <a:xfrm>
            <a:off x="2454064" y="4581993"/>
            <a:ext cx="1270669" cy="5379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2675880" y="3844150"/>
            <a:ext cx="807244" cy="1372664"/>
          </a:xfrm>
          <a:custGeom>
            <a:avLst/>
            <a:gdLst>
              <a:gd name="connsiteX0" fmla="*/ 697883 w 697883"/>
              <a:gd name="connsiteY0" fmla="*/ 0 h 1232334"/>
              <a:gd name="connsiteX1" fmla="*/ 691596 w 697883"/>
              <a:gd name="connsiteY1" fmla="*/ 741915 h 1232334"/>
              <a:gd name="connsiteX2" fmla="*/ 364659 w 697883"/>
              <a:gd name="connsiteY2" fmla="*/ 1232334 h 1232334"/>
              <a:gd name="connsiteX3" fmla="*/ 0 w 697883"/>
              <a:gd name="connsiteY3" fmla="*/ 1226046 h 1232334"/>
              <a:gd name="connsiteX4" fmla="*/ 0 w 697883"/>
              <a:gd name="connsiteY4" fmla="*/ 1226046 h 1232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83" h="1232334">
                <a:moveTo>
                  <a:pt x="697883" y="0"/>
                </a:moveTo>
                <a:cubicBezTo>
                  <a:pt x="695787" y="247305"/>
                  <a:pt x="693692" y="494610"/>
                  <a:pt x="691596" y="741915"/>
                </a:cubicBezTo>
                <a:lnTo>
                  <a:pt x="364659" y="1232334"/>
                </a:lnTo>
                <a:lnTo>
                  <a:pt x="0" y="1226046"/>
                </a:lnTo>
                <a:lnTo>
                  <a:pt x="0" y="1226046"/>
                </a:lnTo>
              </a:path>
            </a:pathLst>
          </a:custGeom>
          <a:ln w="28575" cmpd="sng">
            <a:solidFill>
              <a:schemeClr val="tx1"/>
            </a:solidFill>
            <a:prstDash val="lgDashDot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624833" y="3849874"/>
            <a:ext cx="806994" cy="363820"/>
          </a:xfrm>
          <a:custGeom>
            <a:avLst/>
            <a:gdLst>
              <a:gd name="connsiteX0" fmla="*/ 0 w 806994"/>
              <a:gd name="connsiteY0" fmla="*/ 0 h 363820"/>
              <a:gd name="connsiteX1" fmla="*/ 211671 w 806994"/>
              <a:gd name="connsiteY1" fmla="*/ 363820 h 363820"/>
              <a:gd name="connsiteX2" fmla="*/ 595324 w 806994"/>
              <a:gd name="connsiteY2" fmla="*/ 363820 h 363820"/>
              <a:gd name="connsiteX3" fmla="*/ 806994 w 806994"/>
              <a:gd name="connsiteY3" fmla="*/ 6615 h 363820"/>
              <a:gd name="connsiteX4" fmla="*/ 806994 w 806994"/>
              <a:gd name="connsiteY4" fmla="*/ 6615 h 36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994" h="363820">
                <a:moveTo>
                  <a:pt x="0" y="0"/>
                </a:moveTo>
                <a:lnTo>
                  <a:pt x="211671" y="363820"/>
                </a:lnTo>
                <a:lnTo>
                  <a:pt x="595324" y="363820"/>
                </a:lnTo>
                <a:lnTo>
                  <a:pt x="806994" y="6615"/>
                </a:lnTo>
                <a:lnTo>
                  <a:pt x="806994" y="6615"/>
                </a:lnTo>
              </a:path>
            </a:pathLst>
          </a:custGeom>
          <a:ln w="38100" cmpd="sng"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317506" y="3390900"/>
            <a:ext cx="4254494" cy="1729034"/>
            <a:chOff x="317506" y="3390900"/>
            <a:chExt cx="4254494" cy="1729034"/>
          </a:xfrm>
        </p:grpSpPr>
        <p:cxnSp>
          <p:nvCxnSpPr>
            <p:cNvPr id="11" name="Connecteur droit avec flèche 10"/>
            <p:cNvCxnSpPr/>
            <p:nvPr/>
          </p:nvCxnSpPr>
          <p:spPr>
            <a:xfrm>
              <a:off x="317506" y="4319532"/>
              <a:ext cx="4254494" cy="1984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1739667" y="3390900"/>
              <a:ext cx="1567686" cy="9484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V="1">
              <a:off x="2255614" y="3390900"/>
              <a:ext cx="205055" cy="92863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H="1">
              <a:off x="813608" y="4339376"/>
              <a:ext cx="2202697" cy="78055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rapèze 34"/>
          <p:cNvSpPr/>
          <p:nvPr/>
        </p:nvSpPr>
        <p:spPr>
          <a:xfrm>
            <a:off x="3757683" y="4412959"/>
            <a:ext cx="595323" cy="310900"/>
          </a:xfrm>
          <a:prstGeom prst="trapezoi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400" dirty="0">
              <a:latin typeface="Chalkboard"/>
              <a:cs typeface="Chalkboar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89239" y="4812768"/>
            <a:ext cx="251998" cy="222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dirty="0">
              <a:latin typeface="Chalkboard"/>
              <a:cs typeface="Chalkboard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60669" y="4372450"/>
            <a:ext cx="1264064" cy="165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sp>
        <p:nvSpPr>
          <p:cNvPr id="23" name="Rectangle 22"/>
          <p:cNvSpPr/>
          <p:nvPr/>
        </p:nvSpPr>
        <p:spPr>
          <a:xfrm>
            <a:off x="2878049" y="4118433"/>
            <a:ext cx="846684" cy="1653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257974" y="3111599"/>
            <a:ext cx="4809152" cy="2382584"/>
            <a:chOff x="257974" y="3111599"/>
            <a:chExt cx="4809152" cy="2382584"/>
          </a:xfrm>
        </p:grpSpPr>
        <p:sp>
          <p:nvSpPr>
            <p:cNvPr id="24" name="ZoneTexte 23"/>
            <p:cNvSpPr txBox="1"/>
            <p:nvPr/>
          </p:nvSpPr>
          <p:spPr>
            <a:xfrm>
              <a:off x="2255614" y="3111599"/>
              <a:ext cx="14816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halkboard"/>
                  <a:cs typeface="Chalkboard"/>
                </a:rPr>
                <a:t>Truchtersheim</a:t>
              </a:r>
              <a:endParaRPr lang="fr-FR" sz="1400" dirty="0">
                <a:latin typeface="Chalkboard"/>
                <a:cs typeface="Chalkboard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57974" y="3111599"/>
              <a:ext cx="14816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 smtClean="0">
                  <a:latin typeface="Chalkboard"/>
                  <a:cs typeface="Chalkboard"/>
                </a:rPr>
                <a:t>Willgottheim</a:t>
              </a:r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57975" y="4498199"/>
              <a:ext cx="866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halkboard"/>
                  <a:cs typeface="Chalkboard"/>
                </a:rPr>
                <a:t>Saverne</a:t>
              </a:r>
              <a:endParaRPr lang="fr-FR" sz="1400" dirty="0">
                <a:latin typeface="Chalkboard"/>
                <a:cs typeface="Chalkboard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431828" y="4185805"/>
              <a:ext cx="6352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halkboard"/>
                  <a:cs typeface="Chalkboard"/>
                </a:rPr>
                <a:t>STG</a:t>
              </a:r>
              <a:endParaRPr lang="fr-FR" sz="1400" dirty="0">
                <a:latin typeface="Chalkboard"/>
                <a:cs typeface="Chalkboard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57975" y="5186406"/>
              <a:ext cx="102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halkboard"/>
                  <a:cs typeface="Chalkboard"/>
                </a:rPr>
                <a:t>Molsheim</a:t>
              </a:r>
              <a:endParaRPr lang="fr-FR" sz="1400" dirty="0">
                <a:latin typeface="Chalkboard"/>
                <a:cs typeface="Chalkboard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703296" y="4298872"/>
              <a:ext cx="750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halkboard"/>
                  <a:cs typeface="Chalkboard"/>
                </a:rPr>
                <a:t>A351</a:t>
              </a:r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316336" y="3376981"/>
              <a:ext cx="542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halkboard"/>
                  <a:cs typeface="Chalkboard"/>
                </a:rPr>
                <a:t>D41</a:t>
              </a:r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454064" y="3390881"/>
              <a:ext cx="542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halkboard"/>
                  <a:cs typeface="Chalkboard"/>
                </a:rPr>
                <a:t>D30</a:t>
              </a:r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1197262" y="4909407"/>
              <a:ext cx="5424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halkboard"/>
                  <a:cs typeface="Chalkboard"/>
                </a:rPr>
                <a:t>D45</a:t>
              </a:r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81685" y="4025812"/>
              <a:ext cx="750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latin typeface="Chalkboard"/>
                  <a:cs typeface="Chalkboard"/>
                </a:rPr>
                <a:t>D1004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sp>
        <p:nvSpPr>
          <p:cNvPr id="38" name="Ellipse 37"/>
          <p:cNvSpPr>
            <a:spLocks noChangeAspect="1"/>
          </p:cNvSpPr>
          <p:nvPr/>
        </p:nvSpPr>
        <p:spPr>
          <a:xfrm>
            <a:off x="2454064" y="3974434"/>
            <a:ext cx="287997" cy="2879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307353" y="4581993"/>
            <a:ext cx="287997" cy="28799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331376" y="6214478"/>
            <a:ext cx="2109104" cy="276999"/>
            <a:chOff x="331376" y="6214478"/>
            <a:chExt cx="2109104" cy="276999"/>
          </a:xfrm>
        </p:grpSpPr>
        <p:cxnSp>
          <p:nvCxnSpPr>
            <p:cNvPr id="13" name="Connecteur droit avec flèche 12"/>
            <p:cNvCxnSpPr/>
            <p:nvPr/>
          </p:nvCxnSpPr>
          <p:spPr>
            <a:xfrm>
              <a:off x="331376" y="6377486"/>
              <a:ext cx="350309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26697" y="6214478"/>
              <a:ext cx="1713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Réseau routier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327560" y="6366878"/>
            <a:ext cx="1485780" cy="276999"/>
            <a:chOff x="327560" y="6366878"/>
            <a:chExt cx="1485780" cy="276999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327560" y="6529886"/>
              <a:ext cx="350309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722882" y="6366878"/>
              <a:ext cx="1090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Réseau tram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323744" y="6519278"/>
            <a:ext cx="1492572" cy="276999"/>
            <a:chOff x="323744" y="6519278"/>
            <a:chExt cx="1492572" cy="276999"/>
          </a:xfrm>
        </p:grpSpPr>
        <p:cxnSp>
          <p:nvCxnSpPr>
            <p:cNvPr id="40" name="Connecteur droit avec flèche 39"/>
            <p:cNvCxnSpPr/>
            <p:nvPr/>
          </p:nvCxnSpPr>
          <p:spPr>
            <a:xfrm>
              <a:off x="323744" y="6682286"/>
              <a:ext cx="350309" cy="0"/>
            </a:xfrm>
            <a:prstGeom prst="straightConnector1">
              <a:avLst/>
            </a:prstGeom>
            <a:ln>
              <a:solidFill>
                <a:srgbClr val="000000"/>
              </a:solidFill>
              <a:prstDash val="lgDashDotDot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725858" y="6519278"/>
              <a:ext cx="10904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Réseau bus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2" name="Grouper 51"/>
          <p:cNvGrpSpPr/>
          <p:nvPr/>
        </p:nvGrpSpPr>
        <p:grpSpPr>
          <a:xfrm>
            <a:off x="2126568" y="6145717"/>
            <a:ext cx="2090996" cy="276999"/>
            <a:chOff x="2126568" y="6145717"/>
            <a:chExt cx="2090996" cy="276999"/>
          </a:xfrm>
        </p:grpSpPr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2126568" y="6200053"/>
              <a:ext cx="179997" cy="179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461441" y="6145717"/>
              <a:ext cx="1756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Zone commerciale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3" name="Grouper 52"/>
          <p:cNvGrpSpPr/>
          <p:nvPr/>
        </p:nvGrpSpPr>
        <p:grpSpPr>
          <a:xfrm>
            <a:off x="2126568" y="6332601"/>
            <a:ext cx="2080394" cy="276999"/>
            <a:chOff x="2126568" y="6332601"/>
            <a:chExt cx="2080394" cy="276999"/>
          </a:xfrm>
        </p:grpSpPr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126568" y="6411445"/>
              <a:ext cx="179997" cy="179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2450839" y="6332601"/>
              <a:ext cx="1756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Zone d’habitation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2126568" y="6518961"/>
            <a:ext cx="1795623" cy="300867"/>
            <a:chOff x="2126568" y="6518961"/>
            <a:chExt cx="1795623" cy="300867"/>
          </a:xfrm>
        </p:grpSpPr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2126568" y="6639831"/>
              <a:ext cx="179997" cy="17999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454065" y="6518961"/>
              <a:ext cx="14681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Zone industrielle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3908606" y="6166933"/>
            <a:ext cx="1120762" cy="276999"/>
            <a:chOff x="3908606" y="6166933"/>
            <a:chExt cx="1120762" cy="276999"/>
          </a:xfrm>
        </p:grpSpPr>
        <p:sp>
          <p:nvSpPr>
            <p:cNvPr id="48" name="Ellipse 47"/>
            <p:cNvSpPr>
              <a:spLocks noChangeAspect="1"/>
            </p:cNvSpPr>
            <p:nvPr/>
          </p:nvSpPr>
          <p:spPr>
            <a:xfrm>
              <a:off x="3908606" y="6220429"/>
              <a:ext cx="180000" cy="180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200913" y="6166933"/>
              <a:ext cx="828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LMR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3908607" y="6380778"/>
            <a:ext cx="1110975" cy="276999"/>
            <a:chOff x="3908607" y="6380778"/>
            <a:chExt cx="1110975" cy="276999"/>
          </a:xfrm>
        </p:grpSpPr>
        <p:sp>
          <p:nvSpPr>
            <p:cNvPr id="49" name="Rectangle 48"/>
            <p:cNvSpPr/>
            <p:nvPr/>
          </p:nvSpPr>
          <p:spPr>
            <a:xfrm>
              <a:off x="3908607" y="6428386"/>
              <a:ext cx="179997" cy="17999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latin typeface="Chalkboard"/>
                <a:cs typeface="Chalkboard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191127" y="6380778"/>
              <a:ext cx="8284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École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3902489" y="6600004"/>
            <a:ext cx="1117093" cy="276999"/>
            <a:chOff x="3902489" y="6600004"/>
            <a:chExt cx="1117093" cy="276999"/>
          </a:xfrm>
        </p:grpSpPr>
        <p:sp>
          <p:nvSpPr>
            <p:cNvPr id="56" name="Ellipse 55"/>
            <p:cNvSpPr>
              <a:spLocks noChangeAspect="1"/>
            </p:cNvSpPr>
            <p:nvPr/>
          </p:nvSpPr>
          <p:spPr>
            <a:xfrm>
              <a:off x="3902489" y="6654339"/>
              <a:ext cx="179994" cy="17999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191127" y="6600004"/>
              <a:ext cx="82845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latin typeface="Chalkboard"/>
                  <a:cs typeface="Chalkboard"/>
                </a:rPr>
                <a:t>Zénith</a:t>
              </a:r>
              <a:endParaRPr lang="fr-FR" sz="1200" dirty="0">
                <a:latin typeface="Chalkboard"/>
                <a:cs typeface="Chalkboar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199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2" grpId="0" animBg="1"/>
      <p:bldP spid="35" grpId="0" animBg="1"/>
      <p:bldP spid="36" grpId="0" animBg="1"/>
      <p:bldP spid="37" grpId="0" animBg="1"/>
      <p:bldP spid="23" grpId="0" animBg="1"/>
      <p:bldP spid="3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4. Analyser les aspects </a:t>
            </a:r>
            <a:r>
              <a:rPr lang="fr-FR" sz="2400" dirty="0"/>
              <a:t>sociologiques et économiques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583538"/>
            <a:ext cx="4572000" cy="6274462"/>
          </a:xfrm>
        </p:spPr>
        <p:txBody>
          <a:bodyPr anchor="ctr">
            <a:normAutofit fontScale="55000" lnSpcReduction="20000"/>
          </a:bodyPr>
          <a:lstStyle/>
          <a:p>
            <a:r>
              <a:rPr lang="fr-FR" dirty="0" smtClean="0"/>
              <a:t>La </a:t>
            </a:r>
            <a:r>
              <a:rPr lang="fr-FR" dirty="0" smtClean="0">
                <a:solidFill>
                  <a:srgbClr val="0000FF"/>
                </a:solidFill>
              </a:rPr>
              <a:t>composition sociale </a:t>
            </a:r>
            <a:r>
              <a:rPr lang="fr-FR" dirty="0" smtClean="0"/>
              <a:t>du quartier des Poteries est peu variée  essentiellement deux types de populations cohabitent : </a:t>
            </a:r>
          </a:p>
          <a:p>
            <a:pPr lvl="1"/>
            <a:r>
              <a:rPr lang="fr-FR" dirty="0" smtClean="0"/>
              <a:t>Familles en constitution et familles nombreuses</a:t>
            </a:r>
          </a:p>
          <a:p>
            <a:endParaRPr lang="fr-FR" dirty="0" smtClean="0"/>
          </a:p>
          <a:p>
            <a:r>
              <a:rPr lang="fr-FR" dirty="0" smtClean="0"/>
              <a:t>Les deux quartiers voisins sont peuplés de </a:t>
            </a:r>
            <a:r>
              <a:rPr lang="fr-FR" dirty="0"/>
              <a:t>f</a:t>
            </a:r>
            <a:r>
              <a:rPr lang="fr-FR" dirty="0" smtClean="0"/>
              <a:t>amilles nombreuses ou de personnes âgées pour le vieux </a:t>
            </a:r>
            <a:r>
              <a:rPr lang="fr-FR" dirty="0" err="1" smtClean="0"/>
              <a:t>Cronenbourg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Les associations qui contribuent dans la vie quotidienne des habitants touchent au domaines suivants : </a:t>
            </a:r>
          </a:p>
          <a:p>
            <a:pPr lvl="1"/>
            <a:r>
              <a:rPr lang="fr-FR" dirty="0" smtClean="0"/>
              <a:t> Aide à domicile - Club des Ainés</a:t>
            </a:r>
          </a:p>
          <a:p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 smtClean="0">
                <a:solidFill>
                  <a:srgbClr val="0000FF"/>
                </a:solidFill>
              </a:rPr>
              <a:t>développement associatif </a:t>
            </a:r>
            <a:r>
              <a:rPr lang="fr-FR" dirty="0" smtClean="0"/>
              <a:t>surtout centré sur des populations âgées et marginales (effectifs) dans le quartier. </a:t>
            </a:r>
          </a:p>
          <a:p>
            <a:endParaRPr lang="fr-FR" dirty="0" smtClean="0"/>
          </a:p>
          <a:p>
            <a:r>
              <a:rPr lang="fr-FR" dirty="0" smtClean="0"/>
              <a:t>Forte </a:t>
            </a:r>
            <a:r>
              <a:rPr lang="fr-FR" dirty="0" smtClean="0">
                <a:solidFill>
                  <a:srgbClr val="0000FF"/>
                </a:solidFill>
              </a:rPr>
              <a:t>dépendance</a:t>
            </a:r>
            <a:r>
              <a:rPr lang="fr-FR" dirty="0" smtClean="0"/>
              <a:t> vis-à-vis du tissus associatif existant sur les quartiers Nord et Sud. </a:t>
            </a:r>
          </a:p>
          <a:p>
            <a:endParaRPr lang="fr-FR" dirty="0" smtClean="0"/>
          </a:p>
          <a:p>
            <a:r>
              <a:rPr lang="fr-FR" dirty="0" smtClean="0"/>
              <a:t>Population de </a:t>
            </a:r>
            <a:r>
              <a:rPr lang="fr-FR" dirty="0" smtClean="0">
                <a:solidFill>
                  <a:srgbClr val="0000FF"/>
                </a:solidFill>
              </a:rPr>
              <a:t>jeunes actifs, mobiles</a:t>
            </a:r>
            <a:r>
              <a:rPr lang="fr-FR" dirty="0" smtClean="0"/>
              <a:t> et peu consommateurs de structures sur le site du quartier.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83538"/>
            <a:ext cx="4571999" cy="62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124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4. Analyser les aspects sociologiques et économiques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583538"/>
            <a:ext cx="4572000" cy="6274462"/>
          </a:xfrm>
        </p:spPr>
        <p:txBody>
          <a:bodyPr anchor="ctr">
            <a:normAutofit fontScale="55000" lnSpcReduction="20000"/>
          </a:bodyPr>
          <a:lstStyle/>
          <a:p>
            <a:r>
              <a:rPr lang="fr-FR" dirty="0" smtClean="0"/>
              <a:t>À l’échelle stricte du quartier, les activités économiques recensées laissent apparaître un </a:t>
            </a:r>
            <a:r>
              <a:rPr lang="fr-FR" dirty="0" smtClean="0">
                <a:solidFill>
                  <a:srgbClr val="0000FF"/>
                </a:solidFill>
              </a:rPr>
              <a:t>tissu économique peu varié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smtClean="0">
                <a:solidFill>
                  <a:srgbClr val="0000FF"/>
                </a:solidFill>
              </a:rPr>
              <a:t>secteur tertiaire </a:t>
            </a:r>
            <a:r>
              <a:rPr lang="fr-FR" dirty="0" smtClean="0"/>
              <a:t>domine avec deux types de structures lisibles : petit commerce de proximité (faiblesse des effectifs salariés)  ou grande surface. </a:t>
            </a:r>
          </a:p>
          <a:p>
            <a:r>
              <a:rPr lang="fr-FR" dirty="0" smtClean="0"/>
              <a:t>On note une grande diversité de choix : </a:t>
            </a:r>
          </a:p>
          <a:p>
            <a:pPr lvl="1"/>
            <a:r>
              <a:rPr lang="fr-FR" dirty="0" smtClean="0"/>
              <a:t>Services alimentaires de distribution ; Hôtellerie restauration ; Vêtements ; Équipement ménager et électroménager ; Équipements de la maison ;</a:t>
            </a:r>
          </a:p>
          <a:p>
            <a:pPr lvl="1"/>
            <a:r>
              <a:rPr lang="fr-FR" dirty="0" smtClean="0"/>
              <a:t>Services bancaires ; Automobile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QdP</a:t>
            </a:r>
            <a:r>
              <a:rPr lang="fr-FR" dirty="0" smtClean="0"/>
              <a:t> dispose d’un </a:t>
            </a:r>
            <a:r>
              <a:rPr lang="fr-FR" dirty="0" smtClean="0">
                <a:solidFill>
                  <a:srgbClr val="0000FF"/>
                </a:solidFill>
              </a:rPr>
              <a:t>large choix commercial </a:t>
            </a:r>
            <a:r>
              <a:rPr lang="fr-FR" dirty="0" smtClean="0"/>
              <a:t>hérité de l’antériorité des services mis en place à destination des 17 000 habitants de </a:t>
            </a:r>
            <a:r>
              <a:rPr lang="fr-FR" dirty="0" err="1" smtClean="0"/>
              <a:t>Hautepierre</a:t>
            </a:r>
            <a:r>
              <a:rPr lang="fr-FR" dirty="0" smtClean="0"/>
              <a:t> et des 12 000 de </a:t>
            </a:r>
            <a:r>
              <a:rPr lang="fr-FR" dirty="0" err="1" smtClean="0"/>
              <a:t>Koenigshoffen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quartier des poteries est avant tout un </a:t>
            </a:r>
            <a:r>
              <a:rPr lang="fr-FR" dirty="0">
                <a:solidFill>
                  <a:srgbClr val="0000FF"/>
                </a:solidFill>
              </a:rPr>
              <a:t>quartier </a:t>
            </a:r>
            <a:r>
              <a:rPr lang="fr-FR" dirty="0" smtClean="0">
                <a:solidFill>
                  <a:srgbClr val="0000FF"/>
                </a:solidFill>
              </a:rPr>
              <a:t>d’habitation à la fonction résidentielle.</a:t>
            </a:r>
          </a:p>
          <a:p>
            <a:r>
              <a:rPr lang="fr-FR" dirty="0" smtClean="0"/>
              <a:t>Il implique une forte mobilité de ses occupants facilitée par la présence d’une </a:t>
            </a:r>
            <a:r>
              <a:rPr lang="fr-FR" dirty="0" smtClean="0">
                <a:solidFill>
                  <a:srgbClr val="0000FF"/>
                </a:solidFill>
              </a:rPr>
              <a:t>multitude d’infrastructures de communication.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583538"/>
            <a:ext cx="4571999" cy="62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04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Acteurs et enjeux de l’aménagement des territoires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83538"/>
            <a:ext cx="4773654" cy="62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20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Schéma de synthèse : aménager un territoire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4290340"/>
              </p:ext>
            </p:extLst>
          </p:nvPr>
        </p:nvGraphicFramePr>
        <p:xfrm>
          <a:off x="0" y="583538"/>
          <a:ext cx="9144000" cy="627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676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CB5A8B-8526-1E40-8F99-C2AD3D5F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49CB5A8B-8526-1E40-8F99-C2AD3D5F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49CB5A8B-8526-1E40-8F99-C2AD3D5F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49CB5A8B-8526-1E40-8F99-C2AD3D5FE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97D31B-1853-FC4E-8CC5-66151DD0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B97D31B-1853-FC4E-8CC5-66151DD0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B97D31B-1853-FC4E-8CC5-66151DD04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B97D31B-1853-FC4E-8CC5-66151DD04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CDB556-1929-AF42-B29C-7EDB0E27D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2DCDB556-1929-AF42-B29C-7EDB0E27D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2DCDB556-1929-AF42-B29C-7EDB0E27D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2DCDB556-1929-AF42-B29C-7EDB0E27D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DE4CDD-D303-EE41-AF9B-D45C314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ADDE4CDD-D303-EE41-AF9B-D45C314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ADDE4CDD-D303-EE41-AF9B-D45C314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ADDE4CDD-D303-EE41-AF9B-D45C314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1DA4A-0061-5A4D-B1AB-F6399ABA6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681DA4A-0061-5A4D-B1AB-F6399ABA6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681DA4A-0061-5A4D-B1AB-F6399ABA6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A681DA4A-0061-5A4D-B1AB-F6399ABA6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7FA913-B25A-704E-8665-6817C837F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F7FA913-B25A-704E-8665-6817C837F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9F7FA913-B25A-704E-8665-6817C837F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9F7FA913-B25A-704E-8665-6817C837F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6C7DB-6ACD-E44C-ACBE-7A066BD2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576C7DB-6ACD-E44C-ACBE-7A066BD2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576C7DB-6ACD-E44C-ACBE-7A066BD28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graphicEl>
                                              <a:dgm id="{4576C7DB-6ACD-E44C-ACBE-7A066BD28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E85835-660D-BD40-B791-6CE7A01F8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5E85835-660D-BD40-B791-6CE7A01F8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75E85835-660D-BD40-B791-6CE7A01F8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75E85835-660D-BD40-B791-6CE7A01F8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99938A-DF31-9B4C-BF1F-05AFF6CE2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8D99938A-DF31-9B4C-BF1F-05AFF6CE2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8D99938A-DF31-9B4C-BF1F-05AFF6CE2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8D99938A-DF31-9B4C-BF1F-05AFF6CE2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9A6536-95E0-D34B-B995-323F33CB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39A6536-95E0-D34B-B995-323F33CB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39A6536-95E0-D34B-B995-323F33CB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539A6536-95E0-D34B-B995-323F33CB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A7D649-3EDE-DA41-8B0A-81CF31A64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36A7D649-3EDE-DA41-8B0A-81CF31A64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36A7D649-3EDE-DA41-8B0A-81CF31A64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36A7D649-3EDE-DA41-8B0A-81CF31A64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dirty="0" smtClean="0">
                <a:solidFill>
                  <a:srgbClr val="0000FF"/>
                </a:solidFill>
                <a:latin typeface="Chalkboard"/>
                <a:cs typeface="Chalkboard"/>
              </a:rPr>
              <a:t>Plan de travail au sein de l’EDC</a:t>
            </a:r>
            <a:endParaRPr lang="fr-FR" sz="28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2000" y="729347"/>
            <a:ext cx="7199999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Chalkboard"/>
                <a:cs typeface="Chalkboard"/>
              </a:rPr>
              <a:t>1. Présentation de l’aménagement local</a:t>
            </a:r>
            <a:endParaRPr lang="fr-FR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332005" y="1376945"/>
            <a:ext cx="2159998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a. Nature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652001" y="1376945"/>
            <a:ext cx="2136154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b. Caractéristiques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002" y="2133336"/>
            <a:ext cx="7199999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Chalkboard"/>
                <a:cs typeface="Chalkboard"/>
              </a:rPr>
              <a:t>2. Les objectifs et le contexte de cet aménagement</a:t>
            </a:r>
            <a:endParaRPr lang="fr-FR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72002" y="2806089"/>
            <a:ext cx="2159997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FF"/>
                </a:solidFill>
                <a:latin typeface="Chalkboard"/>
                <a:cs typeface="Chalkboard"/>
              </a:rPr>
              <a:t>a. Besoins à satisfaire</a:t>
            </a:r>
          </a:p>
        </p:txBody>
      </p:sp>
      <p:sp>
        <p:nvSpPr>
          <p:cNvPr id="9" name="Ellipse 8"/>
          <p:cNvSpPr/>
          <p:nvPr/>
        </p:nvSpPr>
        <p:spPr>
          <a:xfrm>
            <a:off x="3492003" y="2806089"/>
            <a:ext cx="2159998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FF"/>
                </a:solidFill>
                <a:latin typeface="Chalkboard"/>
                <a:cs typeface="Chalkboard"/>
              </a:rPr>
              <a:t>b. Spécificités locales</a:t>
            </a:r>
          </a:p>
        </p:txBody>
      </p:sp>
      <p:sp>
        <p:nvSpPr>
          <p:cNvPr id="10" name="Ellipse 9"/>
          <p:cNvSpPr/>
          <p:nvPr/>
        </p:nvSpPr>
        <p:spPr>
          <a:xfrm>
            <a:off x="6012002" y="2806089"/>
            <a:ext cx="2159999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c. Évolutions territoriales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002" y="3643818"/>
            <a:ext cx="7199999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Chalkboard"/>
                <a:cs typeface="Chalkboard"/>
              </a:rPr>
              <a:t>3. Les acteurs impliqués et les débats</a:t>
            </a:r>
            <a:endParaRPr lang="fr-FR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972000" y="4417169"/>
            <a:ext cx="2159997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a. Les acteurs privés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92003" y="4417169"/>
            <a:ext cx="2159997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00FF"/>
                </a:solidFill>
                <a:latin typeface="Chalkboard"/>
                <a:cs typeface="Chalkboard"/>
              </a:rPr>
              <a:t>b</a:t>
            </a:r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. Les acteurs publics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012002" y="4417169"/>
            <a:ext cx="2159997" cy="64131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00FF"/>
                </a:solidFill>
                <a:latin typeface="Chalkboard"/>
                <a:cs typeface="Chalkboard"/>
              </a:rPr>
              <a:t>c. Les tensions inhérentes au projet</a:t>
            </a:r>
            <a:endParaRPr lang="fr-FR" sz="14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2000" y="5210887"/>
            <a:ext cx="7199999" cy="54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  <a:latin typeface="Chalkboard"/>
                <a:cs typeface="Chalkboard"/>
              </a:rPr>
              <a:t>Bilan du programme </a:t>
            </a:r>
            <a:endParaRPr lang="fr-FR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Bulletin officiel spécial n°9 du 30 septembre 2010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66696"/>
            <a:ext cx="9144000" cy="1837334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9147"/>
            <a:ext cx="9144000" cy="5948853"/>
          </a:xfrm>
        </p:spPr>
        <p:txBody>
          <a:bodyPr>
            <a:noAutofit/>
          </a:bodyPr>
          <a:lstStyle/>
          <a:p>
            <a:pPr algn="ctr"/>
            <a:r>
              <a:rPr lang="fr-FR" b="1" dirty="0" err="1">
                <a:solidFill>
                  <a:srgbClr val="0000FF"/>
                </a:solidFill>
              </a:rPr>
              <a:t>Thème</a:t>
            </a:r>
            <a:r>
              <a:rPr lang="fr-FR" b="1" dirty="0">
                <a:solidFill>
                  <a:srgbClr val="0000FF"/>
                </a:solidFill>
              </a:rPr>
              <a:t> 1 - Comprendre les territoires de </a:t>
            </a:r>
            <a:r>
              <a:rPr lang="fr-FR" b="1" dirty="0" smtClean="0">
                <a:solidFill>
                  <a:srgbClr val="0000FF"/>
                </a:solidFill>
              </a:rPr>
              <a:t>proximité </a:t>
            </a:r>
            <a:r>
              <a:rPr lang="fr-FR" b="1" dirty="0">
                <a:solidFill>
                  <a:srgbClr val="0000FF"/>
                </a:solidFill>
              </a:rPr>
              <a:t>(11-12 heures) </a:t>
            </a:r>
            <a:endParaRPr lang="fr-FR" b="1" dirty="0" smtClean="0">
              <a:solidFill>
                <a:srgbClr val="0000FF"/>
              </a:solidFill>
            </a:endParaRPr>
          </a:p>
          <a:p>
            <a:endParaRPr lang="fr-FR" dirty="0">
              <a:solidFill>
                <a:srgbClr val="0000FF"/>
              </a:solidFill>
            </a:endParaRPr>
          </a:p>
          <a:p>
            <a:r>
              <a:rPr lang="fr-FR" sz="2800" b="1" dirty="0" smtClean="0">
                <a:solidFill>
                  <a:srgbClr val="0000FF"/>
                </a:solidFill>
              </a:rPr>
              <a:t>Approches </a:t>
            </a:r>
            <a:r>
              <a:rPr lang="fr-FR" sz="2800" b="1" dirty="0">
                <a:solidFill>
                  <a:srgbClr val="0000FF"/>
                </a:solidFill>
              </a:rPr>
              <a:t>des territoires du quotidien </a:t>
            </a:r>
            <a:endParaRPr lang="fr-FR" sz="2800" dirty="0">
              <a:solidFill>
                <a:srgbClr val="0000FF"/>
              </a:solidFill>
            </a:endParaRP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Un </a:t>
            </a:r>
            <a:r>
              <a:rPr lang="fr-FR" sz="2400" dirty="0" err="1">
                <a:solidFill>
                  <a:srgbClr val="0000FF"/>
                </a:solidFill>
              </a:rPr>
              <a:t>aménagement</a:t>
            </a:r>
            <a:r>
              <a:rPr lang="fr-FR" sz="2400" dirty="0">
                <a:solidFill>
                  <a:srgbClr val="0000FF"/>
                </a:solidFill>
              </a:rPr>
              <a:t> choisi dans un territoire proche du </a:t>
            </a:r>
            <a:r>
              <a:rPr lang="fr-FR" sz="2400" dirty="0" err="1">
                <a:solidFill>
                  <a:srgbClr val="0000FF"/>
                </a:solidFill>
              </a:rPr>
              <a:t>lycée</a:t>
            </a:r>
            <a:r>
              <a:rPr lang="fr-FR" sz="2400" dirty="0">
                <a:solidFill>
                  <a:srgbClr val="0000FF"/>
                </a:solidFill>
              </a:rPr>
              <a:t> (</a:t>
            </a:r>
            <a:r>
              <a:rPr lang="fr-FR" sz="2400" dirty="0" err="1">
                <a:solidFill>
                  <a:srgbClr val="0000FF"/>
                </a:solidFill>
              </a:rPr>
              <a:t>étude</a:t>
            </a:r>
            <a:r>
              <a:rPr lang="fr-FR" sz="2400" dirty="0">
                <a:solidFill>
                  <a:srgbClr val="0000FF"/>
                </a:solidFill>
              </a:rPr>
              <a:t> de cas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Acteurs </a:t>
            </a:r>
            <a:r>
              <a:rPr lang="fr-FR" sz="2400" dirty="0">
                <a:solidFill>
                  <a:srgbClr val="0000FF"/>
                </a:solidFill>
              </a:rPr>
              <a:t>et enjeux de l'</a:t>
            </a:r>
            <a:r>
              <a:rPr lang="fr-FR" sz="2400" dirty="0" err="1">
                <a:solidFill>
                  <a:srgbClr val="0000FF"/>
                </a:solidFill>
              </a:rPr>
              <a:t>aménagement</a:t>
            </a:r>
            <a:r>
              <a:rPr lang="fr-FR" sz="2400" dirty="0">
                <a:solidFill>
                  <a:srgbClr val="0000FF"/>
                </a:solidFill>
              </a:rPr>
              <a:t> des territ</a:t>
            </a:r>
            <a:r>
              <a:rPr lang="fr-FR" dirty="0">
                <a:solidFill>
                  <a:srgbClr val="0000FF"/>
                </a:solidFill>
              </a:rPr>
              <a:t>oires </a:t>
            </a:r>
          </a:p>
          <a:p>
            <a:r>
              <a:rPr lang="fr-FR" sz="2800" b="1" dirty="0">
                <a:solidFill>
                  <a:srgbClr val="0000FF"/>
                </a:solidFill>
              </a:rPr>
              <a:t>La </a:t>
            </a:r>
            <a:r>
              <a:rPr lang="fr-FR" sz="2800" b="1" dirty="0" err="1">
                <a:solidFill>
                  <a:srgbClr val="0000FF"/>
                </a:solidFill>
              </a:rPr>
              <a:t>région</a:t>
            </a:r>
            <a:r>
              <a:rPr lang="fr-FR" sz="2800" b="1" dirty="0">
                <a:solidFill>
                  <a:srgbClr val="0000FF"/>
                </a:solidFill>
              </a:rPr>
              <a:t>, territoire de vie, territoire </a:t>
            </a:r>
            <a:r>
              <a:rPr lang="fr-FR" sz="2800" b="1" dirty="0" err="1" smtClean="0">
                <a:solidFill>
                  <a:srgbClr val="0000FF"/>
                </a:solidFill>
              </a:rPr>
              <a:t>aménagé</a:t>
            </a:r>
            <a:endParaRPr lang="fr-FR" sz="2800" dirty="0">
              <a:solidFill>
                <a:srgbClr val="0000FF"/>
              </a:solidFill>
            </a:endParaRP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La </a:t>
            </a:r>
            <a:r>
              <a:rPr lang="fr-FR" sz="2400" dirty="0" err="1">
                <a:solidFill>
                  <a:srgbClr val="0000FF"/>
                </a:solidFill>
              </a:rPr>
              <a:t>région</a:t>
            </a:r>
            <a:r>
              <a:rPr lang="fr-FR" sz="2400" dirty="0">
                <a:solidFill>
                  <a:srgbClr val="0000FF"/>
                </a:solidFill>
              </a:rPr>
              <a:t> où est situé le </a:t>
            </a:r>
            <a:r>
              <a:rPr lang="fr-FR" sz="2400" dirty="0" err="1">
                <a:solidFill>
                  <a:srgbClr val="0000FF"/>
                </a:solidFill>
              </a:rPr>
              <a:t>lycée</a:t>
            </a:r>
            <a:r>
              <a:rPr lang="fr-FR" sz="2400" dirty="0">
                <a:solidFill>
                  <a:srgbClr val="0000FF"/>
                </a:solidFill>
              </a:rPr>
              <a:t> (</a:t>
            </a:r>
            <a:r>
              <a:rPr lang="fr-FR" sz="2400" dirty="0" err="1">
                <a:solidFill>
                  <a:srgbClr val="0000FF"/>
                </a:solidFill>
              </a:rPr>
              <a:t>étude</a:t>
            </a:r>
            <a:r>
              <a:rPr lang="fr-FR" sz="2400" dirty="0">
                <a:solidFill>
                  <a:srgbClr val="0000FF"/>
                </a:solidFill>
              </a:rPr>
              <a:t> de cas</a:t>
            </a:r>
            <a:r>
              <a:rPr lang="fr-FR" sz="2400" dirty="0" smtClean="0">
                <a:solidFill>
                  <a:srgbClr val="0000FF"/>
                </a:solidFill>
              </a:rPr>
              <a:t>)</a:t>
            </a:r>
            <a:endParaRPr lang="fr-FR" sz="2400" dirty="0">
              <a:solidFill>
                <a:srgbClr val="0000FF"/>
              </a:solidFill>
            </a:endParaRPr>
          </a:p>
          <a:p>
            <a:pPr lvl="1"/>
            <a:r>
              <a:rPr lang="fr-FR" sz="2400" dirty="0" smtClean="0">
                <a:solidFill>
                  <a:srgbClr val="0000FF"/>
                </a:solidFill>
              </a:rPr>
              <a:t>La </a:t>
            </a:r>
            <a:r>
              <a:rPr lang="fr-FR" sz="2400" dirty="0">
                <a:solidFill>
                  <a:srgbClr val="0000FF"/>
                </a:solidFill>
              </a:rPr>
              <a:t>place et le </a:t>
            </a:r>
            <a:r>
              <a:rPr lang="fr-FR" sz="2400" dirty="0" err="1">
                <a:solidFill>
                  <a:srgbClr val="0000FF"/>
                </a:solidFill>
              </a:rPr>
              <a:t>rôle</a:t>
            </a:r>
            <a:r>
              <a:rPr lang="fr-FR" sz="2400" dirty="0">
                <a:solidFill>
                  <a:srgbClr val="0000FF"/>
                </a:solidFill>
              </a:rPr>
              <a:t> des </a:t>
            </a:r>
            <a:r>
              <a:rPr lang="fr-FR" sz="2400" dirty="0" err="1">
                <a:solidFill>
                  <a:srgbClr val="0000FF"/>
                </a:solidFill>
              </a:rPr>
              <a:t>régions</a:t>
            </a:r>
            <a:r>
              <a:rPr lang="fr-FR" sz="2400" dirty="0">
                <a:solidFill>
                  <a:srgbClr val="0000FF"/>
                </a:solidFill>
              </a:rPr>
              <a:t> en France et dans un autre pays </a:t>
            </a:r>
            <a:r>
              <a:rPr lang="fr-FR" sz="2400" dirty="0" err="1">
                <a:solidFill>
                  <a:srgbClr val="0000FF"/>
                </a:solidFill>
              </a:rPr>
              <a:t>européen</a:t>
            </a:r>
            <a:r>
              <a:rPr lang="fr-FR" sz="24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5144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1573" y="583538"/>
            <a:ext cx="1532340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480288" y="1133336"/>
            <a:ext cx="1532340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16108" y="2100275"/>
            <a:ext cx="1532340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15993" y="3214551"/>
            <a:ext cx="1532340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373565" y="4250518"/>
            <a:ext cx="1421901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99711" y="5203651"/>
            <a:ext cx="1683649" cy="5774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596078"/>
            <a:ext cx="9144000" cy="6261922"/>
          </a:xfrm>
        </p:spPr>
        <p:txBody>
          <a:bodyPr>
            <a:normAutofit/>
          </a:bodyPr>
          <a:lstStyle/>
          <a:p>
            <a:r>
              <a:rPr lang="fr-FR" b="1" dirty="0" smtClean="0"/>
              <a:t>Quels </a:t>
            </a:r>
            <a:r>
              <a:rPr lang="fr-FR" b="1" dirty="0"/>
              <a:t>acteurs aménagent aujourd’hui les territoires du quotidien ? </a:t>
            </a:r>
            <a:r>
              <a:rPr lang="fr-FR" dirty="0"/>
              <a:t>A quelles échelles territoriales leur action s’inscrit-elle ? Quelles relations existent entre eux? </a:t>
            </a:r>
          </a:p>
          <a:p>
            <a:endParaRPr lang="fr-FR" dirty="0"/>
          </a:p>
          <a:p>
            <a:r>
              <a:rPr lang="fr-FR" b="1" dirty="0" smtClean="0"/>
              <a:t>Quels </a:t>
            </a:r>
            <a:r>
              <a:rPr lang="fr-FR" b="1" dirty="0"/>
              <a:t>sont les grands enjeux de l’aménagement des territoires du </a:t>
            </a:r>
            <a:r>
              <a:rPr lang="fr-FR" b="1" dirty="0" smtClean="0"/>
              <a:t>quotidien? </a:t>
            </a:r>
            <a:r>
              <a:rPr lang="fr-FR" dirty="0"/>
              <a:t>Quels problèmes les acteurs qui le mettent en œuvre cherchent-ils à solutionner ? Quels sont les objectifs de leurs politiques ?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Problématiques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678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qu’un territoire de proximité 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2252"/>
            <a:ext cx="9144000" cy="6025748"/>
          </a:xfrm>
        </p:spPr>
        <p:txBody>
          <a:bodyPr>
            <a:normAutofit fontScale="85000" lnSpcReduction="10000"/>
          </a:bodyPr>
          <a:lstStyle/>
          <a:p>
            <a:r>
              <a:rPr lang="fr-FR" sz="3100" dirty="0"/>
              <a:t>D</a:t>
            </a:r>
            <a:r>
              <a:rPr lang="fr-FR" sz="3100" dirty="0" smtClean="0"/>
              <a:t>éfinition des termes associés au </a:t>
            </a:r>
            <a:r>
              <a:rPr lang="fr-FR" sz="3100" b="1" i="1" dirty="0" smtClean="0">
                <a:solidFill>
                  <a:srgbClr val="0000FF"/>
                </a:solidFill>
              </a:rPr>
              <a:t>territoire</a:t>
            </a:r>
            <a:r>
              <a:rPr lang="fr-FR" sz="3100" dirty="0" smtClean="0"/>
              <a:t> dans les IO :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Proximité</a:t>
            </a:r>
            <a:r>
              <a:rPr lang="fr-FR" dirty="0" smtClean="0"/>
              <a:t> renvoi à une problématique spatiale qui inclus un repère fixe autour duquel on gravite. C’est être proche mais distinct et séparé du point de repère. C’est un concept relatif appelé à changer en fonction du référentiel initial.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Quotidien</a:t>
            </a:r>
            <a:r>
              <a:rPr lang="fr-FR" dirty="0" smtClean="0"/>
              <a:t> renvoi à une problématique temporelle, un état rythmique des sociétés ; Le mot n’est pas recensé par R. Brunet dans le dictionnaire </a:t>
            </a:r>
            <a:r>
              <a:rPr lang="fr-FR" i="1" dirty="0" smtClean="0"/>
              <a:t>Les mots de la Géographie</a:t>
            </a:r>
            <a:r>
              <a:rPr lang="fr-FR" dirty="0" smtClean="0"/>
              <a:t>, Reclus, 2006.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Vie</a:t>
            </a:r>
            <a:r>
              <a:rPr lang="fr-FR" dirty="0" smtClean="0"/>
              <a:t> renvoie au domaine biologique et étymologiquement au </a:t>
            </a:r>
            <a:r>
              <a:rPr lang="fr-FR" i="1" dirty="0" smtClean="0"/>
              <a:t>vivant</a:t>
            </a:r>
            <a:r>
              <a:rPr lang="fr-FR" dirty="0" smtClean="0"/>
              <a:t>. Terme devenu obsolète avec l’affaiblissement de l’étude des milieux. Remplacé par des mots plus abstraits comme </a:t>
            </a:r>
            <a:r>
              <a:rPr lang="fr-FR" i="1" dirty="0" smtClean="0"/>
              <a:t>systèmes</a:t>
            </a:r>
            <a:r>
              <a:rPr lang="fr-FR" dirty="0" smtClean="0"/>
              <a:t> ou </a:t>
            </a:r>
            <a:r>
              <a:rPr lang="fr-FR" i="1" dirty="0" smtClean="0"/>
              <a:t>activités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Le programme invite à une analyse de la composition territoriale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333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7415" y="1007819"/>
            <a:ext cx="8186286" cy="42659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28026" y="1532422"/>
            <a:ext cx="6087947" cy="3037262"/>
          </a:xfrm>
          <a:prstGeom prst="rect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>
              <a:latin typeface="Chalkboard"/>
              <a:cs typeface="Chalkboard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43802" y="3201304"/>
            <a:ext cx="914400" cy="91440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301070" y="1369949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4118199" y="20627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398205" y="4389685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6157541" y="27259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rc 11"/>
          <p:cNvCxnSpPr>
            <a:stCxn id="6" idx="2"/>
            <a:endCxn id="9" idx="2"/>
          </p:cNvCxnSpPr>
          <p:nvPr/>
        </p:nvCxnSpPr>
        <p:spPr>
          <a:xfrm rot="10800000" flipH="1" flipV="1">
            <a:off x="2843801" y="3658504"/>
            <a:ext cx="554403" cy="911180"/>
          </a:xfrm>
          <a:prstGeom prst="curvedConnector3">
            <a:avLst>
              <a:gd name="adj1" fmla="val -4123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>
            <a:endCxn id="8" idx="2"/>
          </p:cNvCxnSpPr>
          <p:nvPr/>
        </p:nvCxnSpPr>
        <p:spPr>
          <a:xfrm rot="5400000" flipH="1" flipV="1">
            <a:off x="2966405" y="2341041"/>
            <a:ext cx="1250070" cy="105351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6" idx="6"/>
            <a:endCxn id="10" idx="2"/>
          </p:cNvCxnSpPr>
          <p:nvPr/>
        </p:nvCxnSpPr>
        <p:spPr>
          <a:xfrm flipV="1">
            <a:off x="3758202" y="2905965"/>
            <a:ext cx="2399339" cy="752539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stCxn id="6" idx="6"/>
            <a:endCxn id="7" idx="4"/>
          </p:cNvCxnSpPr>
          <p:nvPr/>
        </p:nvCxnSpPr>
        <p:spPr>
          <a:xfrm flipV="1">
            <a:off x="3758202" y="1729946"/>
            <a:ext cx="1722867" cy="192855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>
            <a:spLocks noChangeAspect="1"/>
          </p:cNvSpPr>
          <p:nvPr/>
        </p:nvSpPr>
        <p:spPr>
          <a:xfrm>
            <a:off x="8076964" y="2070050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/>
          <p:cNvCxnSpPr>
            <a:endCxn id="24" idx="4"/>
          </p:cNvCxnSpPr>
          <p:nvPr/>
        </p:nvCxnSpPr>
        <p:spPr>
          <a:xfrm flipV="1">
            <a:off x="3658290" y="2430047"/>
            <a:ext cx="4598673" cy="1338919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er 39"/>
          <p:cNvGrpSpPr/>
          <p:nvPr/>
        </p:nvGrpSpPr>
        <p:grpSpPr>
          <a:xfrm>
            <a:off x="69024" y="5922666"/>
            <a:ext cx="3329180" cy="500228"/>
            <a:chOff x="69024" y="5687964"/>
            <a:chExt cx="3329180" cy="500228"/>
          </a:xfrm>
        </p:grpSpPr>
        <p:sp>
          <p:nvSpPr>
            <p:cNvPr id="30" name="Ellipse 29"/>
            <p:cNvSpPr/>
            <p:nvPr/>
          </p:nvSpPr>
          <p:spPr>
            <a:xfrm>
              <a:off x="69024" y="5687964"/>
              <a:ext cx="538391" cy="500228"/>
            </a:xfrm>
            <a:prstGeom prst="ellipse">
              <a:avLst/>
            </a:prstGeom>
            <a:scene3d>
              <a:camera prst="isometricTopUp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31658" y="5687964"/>
              <a:ext cx="266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Point de référence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112645" y="6367393"/>
            <a:ext cx="3285560" cy="370581"/>
            <a:chOff x="112645" y="6367393"/>
            <a:chExt cx="3285560" cy="370581"/>
          </a:xfrm>
        </p:grpSpPr>
        <p:sp>
          <p:nvSpPr>
            <p:cNvPr id="29" name="Ellipse 28"/>
            <p:cNvSpPr>
              <a:spLocks noChangeAspect="1"/>
            </p:cNvSpPr>
            <p:nvPr/>
          </p:nvSpPr>
          <p:spPr>
            <a:xfrm>
              <a:off x="112645" y="6377977"/>
              <a:ext cx="359997" cy="35999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31658" y="6367393"/>
              <a:ext cx="2666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Point secondaire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grpSp>
        <p:nvGrpSpPr>
          <p:cNvPr id="39" name="Grouper 38"/>
          <p:cNvGrpSpPr/>
          <p:nvPr/>
        </p:nvGrpSpPr>
        <p:grpSpPr>
          <a:xfrm>
            <a:off x="3175121" y="5894068"/>
            <a:ext cx="3125602" cy="372817"/>
            <a:chOff x="3868738" y="5697299"/>
            <a:chExt cx="3125602" cy="372817"/>
          </a:xfrm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3868738" y="5697299"/>
              <a:ext cx="359997" cy="359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327793" y="5700784"/>
              <a:ext cx="2666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Territoire du quotidien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3177391" y="6367393"/>
            <a:ext cx="3248931" cy="369332"/>
            <a:chOff x="3868738" y="6367393"/>
            <a:chExt cx="3248931" cy="369332"/>
          </a:xfrm>
        </p:grpSpPr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3868738" y="6367393"/>
              <a:ext cx="359997" cy="35999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451122" y="6367393"/>
              <a:ext cx="2666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Territoire d’exception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6517538" y="5859399"/>
            <a:ext cx="2599959" cy="646331"/>
            <a:chOff x="6517538" y="5555667"/>
            <a:chExt cx="2599959" cy="646331"/>
          </a:xfrm>
        </p:grpSpPr>
        <p:cxnSp>
          <p:nvCxnSpPr>
            <p:cNvPr id="38" name="Connecteur en arc 37"/>
            <p:cNvCxnSpPr/>
            <p:nvPr/>
          </p:nvCxnSpPr>
          <p:spPr>
            <a:xfrm>
              <a:off x="6517538" y="5798471"/>
              <a:ext cx="662634" cy="261324"/>
            </a:xfrm>
            <a:prstGeom prst="curvedConnector3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7396428" y="5555667"/>
              <a:ext cx="1721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Chalkboard"/>
                  <a:cs typeface="Chalkboard"/>
                </a:rPr>
                <a:t>Dynamiques individuelles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542376" y="1505344"/>
            <a:ext cx="6087947" cy="3037262"/>
          </a:xfrm>
          <a:prstGeom prst="rect">
            <a:avLst/>
          </a:prstGeom>
          <a:noFill/>
          <a:ln w="38100" cmpd="sng">
            <a:solidFill>
              <a:srgbClr val="000000"/>
            </a:solidFill>
            <a:prstDash val="sysDash"/>
          </a:ln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 smtClean="0">
              <a:latin typeface="Chalkboard"/>
              <a:cs typeface="Chalkboard"/>
            </a:endParaRPr>
          </a:p>
        </p:txBody>
      </p:sp>
      <p:grpSp>
        <p:nvGrpSpPr>
          <p:cNvPr id="46" name="Grouper 45"/>
          <p:cNvGrpSpPr/>
          <p:nvPr/>
        </p:nvGrpSpPr>
        <p:grpSpPr>
          <a:xfrm>
            <a:off x="6558953" y="6422960"/>
            <a:ext cx="2800862" cy="369332"/>
            <a:chOff x="3868738" y="6367393"/>
            <a:chExt cx="2800862" cy="369332"/>
          </a:xfrm>
        </p:grpSpPr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868738" y="6367393"/>
              <a:ext cx="359997" cy="359997"/>
            </a:xfrm>
            <a:prstGeom prst="rect">
              <a:avLst/>
            </a:prstGeom>
            <a:noFill/>
            <a:ln w="28575" cmpd="sng">
              <a:solidFill>
                <a:srgbClr val="00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4451122" y="6367393"/>
              <a:ext cx="2218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Limites relatives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635570" y="1008353"/>
            <a:ext cx="8186286" cy="426597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76" y="13805"/>
            <a:ext cx="9143999" cy="842151"/>
          </a:xfrm>
        </p:spPr>
        <p:txBody>
          <a:bodyPr/>
          <a:lstStyle/>
          <a:p>
            <a:r>
              <a:rPr lang="fr-FR" sz="2400" dirty="0" smtClean="0"/>
              <a:t>Des territoires </a:t>
            </a:r>
            <a:r>
              <a:rPr lang="fr-FR" sz="2400" i="1" dirty="0" smtClean="0"/>
              <a:t>pratiqués = dimension de l’appropriation et de la conscience territoriale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xmlns="" val="17013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  <p:bldP spid="45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7415" y="1007819"/>
            <a:ext cx="8186286" cy="42659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Des territoires </a:t>
            </a:r>
            <a:r>
              <a:rPr lang="fr-FR" sz="2800" i="1" dirty="0" smtClean="0"/>
              <a:t>cogérés = dimension administrative</a:t>
            </a:r>
            <a:endParaRPr lang="fr-FR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1528026" y="1532422"/>
            <a:ext cx="6087947" cy="3037262"/>
          </a:xfrm>
          <a:prstGeom prst="rect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>
              <a:latin typeface="Chalkboard"/>
              <a:cs typeface="Chalkboard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35570" y="1008353"/>
            <a:ext cx="8186286" cy="426597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542376" y="1505344"/>
            <a:ext cx="6087947" cy="3037262"/>
          </a:xfrm>
          <a:prstGeom prst="rect">
            <a:avLst/>
          </a:prstGeom>
          <a:noFill/>
          <a:ln w="38100" cmpd="sng">
            <a:solidFill>
              <a:srgbClr val="000000"/>
            </a:solidFill>
            <a:prstDash val="sysDash"/>
          </a:ln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 smtClean="0">
              <a:latin typeface="Chalkboard"/>
              <a:cs typeface="Chalkboard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43802" y="3201304"/>
            <a:ext cx="914400" cy="91440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301070" y="1369949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4118199" y="20627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398205" y="4389685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6157541" y="27259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rc 11"/>
          <p:cNvCxnSpPr>
            <a:stCxn id="6" idx="2"/>
            <a:endCxn id="9" idx="2"/>
          </p:cNvCxnSpPr>
          <p:nvPr/>
        </p:nvCxnSpPr>
        <p:spPr>
          <a:xfrm rot="10800000" flipH="1" flipV="1">
            <a:off x="2843801" y="3658504"/>
            <a:ext cx="554403" cy="911180"/>
          </a:xfrm>
          <a:prstGeom prst="curvedConnector3">
            <a:avLst>
              <a:gd name="adj1" fmla="val -4123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>
            <a:endCxn id="8" idx="2"/>
          </p:cNvCxnSpPr>
          <p:nvPr/>
        </p:nvCxnSpPr>
        <p:spPr>
          <a:xfrm rot="5400000" flipH="1" flipV="1">
            <a:off x="2966405" y="2341041"/>
            <a:ext cx="1250070" cy="105351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6" idx="6"/>
            <a:endCxn id="10" idx="2"/>
          </p:cNvCxnSpPr>
          <p:nvPr/>
        </p:nvCxnSpPr>
        <p:spPr>
          <a:xfrm flipV="1">
            <a:off x="3758202" y="2905965"/>
            <a:ext cx="2399339" cy="752539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stCxn id="6" idx="6"/>
            <a:endCxn id="7" idx="4"/>
          </p:cNvCxnSpPr>
          <p:nvPr/>
        </p:nvCxnSpPr>
        <p:spPr>
          <a:xfrm flipV="1">
            <a:off x="3758202" y="1729946"/>
            <a:ext cx="1722867" cy="192855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>
            <a:spLocks noChangeAspect="1"/>
          </p:cNvSpPr>
          <p:nvPr/>
        </p:nvSpPr>
        <p:spPr>
          <a:xfrm>
            <a:off x="8076964" y="2070050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/>
          <p:cNvCxnSpPr>
            <a:endCxn id="24" idx="4"/>
          </p:cNvCxnSpPr>
          <p:nvPr/>
        </p:nvCxnSpPr>
        <p:spPr>
          <a:xfrm flipV="1">
            <a:off x="3658290" y="2430047"/>
            <a:ext cx="4598673" cy="1338919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 vers le bas 2"/>
          <p:cNvSpPr/>
          <p:nvPr/>
        </p:nvSpPr>
        <p:spPr>
          <a:xfrm>
            <a:off x="172561" y="2236531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halkboard"/>
                <a:cs typeface="Chalkboard"/>
              </a:rPr>
              <a:t>UE</a:t>
            </a:r>
            <a:endParaRPr lang="fr-FR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50" name="Flèche vers le bas 49"/>
          <p:cNvSpPr/>
          <p:nvPr/>
        </p:nvSpPr>
        <p:spPr>
          <a:xfrm>
            <a:off x="1256243" y="1598322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État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51" name="Flèche vers le bas 50"/>
          <p:cNvSpPr/>
          <p:nvPr/>
        </p:nvSpPr>
        <p:spPr>
          <a:xfrm>
            <a:off x="2114351" y="1037757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dist">
              <a:lnSpc>
                <a:spcPct val="80000"/>
              </a:lnSpc>
            </a:pPr>
            <a:r>
              <a:rPr lang="fr-FR" b="1" dirty="0" smtClean="0">
                <a:solidFill>
                  <a:srgbClr val="000000"/>
                </a:solidFill>
                <a:latin typeface="Chalkboard"/>
                <a:cs typeface="Chalkboard"/>
              </a:rPr>
              <a:t>Régions</a:t>
            </a:r>
            <a:endParaRPr lang="fr-FR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2" name="Flèche vers le bas 51"/>
          <p:cNvSpPr/>
          <p:nvPr/>
        </p:nvSpPr>
        <p:spPr>
          <a:xfrm>
            <a:off x="2984121" y="528832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Chalkboard"/>
                <a:cs typeface="Chalkboard"/>
              </a:rPr>
              <a:t>Communes</a:t>
            </a:r>
            <a:endParaRPr lang="fr-FR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6378395" y="5274326"/>
            <a:ext cx="2526291" cy="372817"/>
            <a:chOff x="82830" y="5859399"/>
            <a:chExt cx="2738684" cy="372817"/>
          </a:xfrm>
        </p:grpSpPr>
        <p:sp>
          <p:nvSpPr>
            <p:cNvPr id="35" name="ZoneTexte 34"/>
            <p:cNvSpPr txBox="1"/>
            <p:nvPr/>
          </p:nvSpPr>
          <p:spPr>
            <a:xfrm>
              <a:off x="648828" y="5862884"/>
              <a:ext cx="217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Acteurs publics</a:t>
              </a:r>
              <a:endParaRPr lang="fr-FR" b="1" dirty="0">
                <a:latin typeface="Chalkboard"/>
                <a:cs typeface="Chalkboard"/>
              </a:endParaRPr>
            </a:p>
          </p:txBody>
        </p:sp>
        <p:sp>
          <p:nvSpPr>
            <p:cNvPr id="11" name="Flèche vers la droite 10"/>
            <p:cNvSpPr/>
            <p:nvPr/>
          </p:nvSpPr>
          <p:spPr>
            <a:xfrm>
              <a:off x="82830" y="5859399"/>
              <a:ext cx="441756" cy="372817"/>
            </a:xfrm>
            <a:prstGeom prst="rightArrow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Flèche vers la gauche 14"/>
          <p:cNvSpPr/>
          <p:nvPr/>
        </p:nvSpPr>
        <p:spPr>
          <a:xfrm>
            <a:off x="5661067" y="907614"/>
            <a:ext cx="1561602" cy="822332"/>
          </a:xfrm>
          <a:prstGeom prst="leftArrow">
            <a:avLst/>
          </a:prstGeom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Chalkboard"/>
                <a:cs typeface="Chalkboard"/>
              </a:rPr>
              <a:t>Entreprises</a:t>
            </a:r>
            <a:endParaRPr lang="fr-FR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grpSp>
        <p:nvGrpSpPr>
          <p:cNvPr id="54" name="Grouper 53"/>
          <p:cNvGrpSpPr/>
          <p:nvPr/>
        </p:nvGrpSpPr>
        <p:grpSpPr>
          <a:xfrm>
            <a:off x="6367177" y="5841638"/>
            <a:ext cx="2526291" cy="372817"/>
            <a:chOff x="82830" y="5859399"/>
            <a:chExt cx="2738684" cy="372817"/>
          </a:xfrm>
        </p:grpSpPr>
        <p:sp>
          <p:nvSpPr>
            <p:cNvPr id="55" name="ZoneTexte 54"/>
            <p:cNvSpPr txBox="1"/>
            <p:nvPr/>
          </p:nvSpPr>
          <p:spPr>
            <a:xfrm>
              <a:off x="648828" y="5862884"/>
              <a:ext cx="2172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Chalkboard"/>
                  <a:cs typeface="Chalkboard"/>
                </a:rPr>
                <a:t>Acteurs privés</a:t>
              </a:r>
              <a:endParaRPr lang="fr-FR" b="1" dirty="0">
                <a:latin typeface="Chalkboard"/>
                <a:cs typeface="Chalkboard"/>
              </a:endParaRPr>
            </a:p>
          </p:txBody>
        </p:sp>
        <p:sp>
          <p:nvSpPr>
            <p:cNvPr id="56" name="Flèche vers la droite 55"/>
            <p:cNvSpPr/>
            <p:nvPr/>
          </p:nvSpPr>
          <p:spPr>
            <a:xfrm>
              <a:off x="82830" y="5859399"/>
              <a:ext cx="441756" cy="372817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418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1" grpId="0" animBg="1"/>
      <p:bldP spid="5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7415" y="1007819"/>
            <a:ext cx="8186286" cy="42659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2675"/>
          </a:xfrm>
        </p:spPr>
        <p:txBody>
          <a:bodyPr/>
          <a:lstStyle/>
          <a:p>
            <a:r>
              <a:rPr lang="fr-FR" sz="2800" dirty="0" smtClean="0"/>
              <a:t>Des territoires </a:t>
            </a:r>
            <a:r>
              <a:rPr lang="fr-FR" sz="2800" i="1" dirty="0" smtClean="0"/>
              <a:t>aménagés = dimension prospective</a:t>
            </a:r>
            <a:endParaRPr lang="fr-FR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1528026" y="1532422"/>
            <a:ext cx="6087947" cy="3037262"/>
          </a:xfrm>
          <a:prstGeom prst="rect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>
              <a:latin typeface="Chalkboard"/>
              <a:cs typeface="Chalkboar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220" y="2346811"/>
            <a:ext cx="9144000" cy="1415739"/>
          </a:xfrm>
          <a:prstGeom prst="rect">
            <a:avLst/>
          </a:prstGeom>
          <a:solidFill>
            <a:srgbClr val="FFFF00">
              <a:alpha val="50000"/>
            </a:srgbClr>
          </a:solidFill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35570" y="1008353"/>
            <a:ext cx="8186286" cy="4265973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542376" y="1505344"/>
            <a:ext cx="6087947" cy="3037262"/>
          </a:xfrm>
          <a:prstGeom prst="rect">
            <a:avLst/>
          </a:prstGeom>
          <a:noFill/>
          <a:ln w="38100" cmpd="sng">
            <a:solidFill>
              <a:srgbClr val="000000"/>
            </a:solidFill>
            <a:prstDash val="sysDash"/>
          </a:ln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b="1" dirty="0" smtClean="0">
              <a:latin typeface="Chalkboard"/>
              <a:cs typeface="Chalkboard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843802" y="3201304"/>
            <a:ext cx="914400" cy="914400"/>
          </a:xfrm>
          <a:prstGeom prst="ellipse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5301070" y="1369949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4118199" y="20627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398205" y="4389685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>
            <a:spLocks noChangeAspect="1"/>
          </p:cNvSpPr>
          <p:nvPr/>
        </p:nvSpPr>
        <p:spPr>
          <a:xfrm>
            <a:off x="6157541" y="2725966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rc 11"/>
          <p:cNvCxnSpPr>
            <a:stCxn id="6" idx="2"/>
            <a:endCxn id="9" idx="2"/>
          </p:cNvCxnSpPr>
          <p:nvPr/>
        </p:nvCxnSpPr>
        <p:spPr>
          <a:xfrm rot="10800000" flipH="1" flipV="1">
            <a:off x="2843801" y="3658504"/>
            <a:ext cx="554403" cy="911180"/>
          </a:xfrm>
          <a:prstGeom prst="curvedConnector3">
            <a:avLst>
              <a:gd name="adj1" fmla="val -41234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>
            <a:endCxn id="8" idx="2"/>
          </p:cNvCxnSpPr>
          <p:nvPr/>
        </p:nvCxnSpPr>
        <p:spPr>
          <a:xfrm rot="5400000" flipH="1" flipV="1">
            <a:off x="2966405" y="2341041"/>
            <a:ext cx="1250070" cy="105351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>
            <a:stCxn id="6" idx="6"/>
            <a:endCxn id="10" idx="2"/>
          </p:cNvCxnSpPr>
          <p:nvPr/>
        </p:nvCxnSpPr>
        <p:spPr>
          <a:xfrm flipV="1">
            <a:off x="3758202" y="2905965"/>
            <a:ext cx="2399339" cy="752539"/>
          </a:xfrm>
          <a:prstGeom prst="curved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stCxn id="6" idx="6"/>
            <a:endCxn id="7" idx="4"/>
          </p:cNvCxnSpPr>
          <p:nvPr/>
        </p:nvCxnSpPr>
        <p:spPr>
          <a:xfrm flipV="1">
            <a:off x="3758202" y="1729946"/>
            <a:ext cx="1722867" cy="1928558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>
            <a:spLocks noChangeAspect="1"/>
          </p:cNvSpPr>
          <p:nvPr/>
        </p:nvSpPr>
        <p:spPr>
          <a:xfrm>
            <a:off x="8076964" y="2070050"/>
            <a:ext cx="359997" cy="3599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en arc 25"/>
          <p:cNvCxnSpPr>
            <a:endCxn id="24" idx="4"/>
          </p:cNvCxnSpPr>
          <p:nvPr/>
        </p:nvCxnSpPr>
        <p:spPr>
          <a:xfrm flipV="1">
            <a:off x="3658290" y="2430047"/>
            <a:ext cx="4598673" cy="1338919"/>
          </a:xfrm>
          <a:prstGeom prst="curved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èche vers le bas 2"/>
          <p:cNvSpPr/>
          <p:nvPr/>
        </p:nvSpPr>
        <p:spPr>
          <a:xfrm>
            <a:off x="172561" y="2236531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  <a:latin typeface="Chalkboard"/>
                <a:cs typeface="Chalkboard"/>
              </a:rPr>
              <a:t>UE</a:t>
            </a:r>
            <a:endParaRPr lang="fr-FR" b="1" dirty="0">
              <a:solidFill>
                <a:schemeClr val="tx1"/>
              </a:solidFill>
              <a:latin typeface="Chalkboard"/>
              <a:cs typeface="Chalkboard"/>
            </a:endParaRPr>
          </a:p>
        </p:txBody>
      </p:sp>
      <p:sp>
        <p:nvSpPr>
          <p:cNvPr id="50" name="Flèche vers le bas 49"/>
          <p:cNvSpPr/>
          <p:nvPr/>
        </p:nvSpPr>
        <p:spPr>
          <a:xfrm>
            <a:off x="1256243" y="1598322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</a:rPr>
              <a:t>État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51" name="Flèche vers le bas 50"/>
          <p:cNvSpPr/>
          <p:nvPr/>
        </p:nvSpPr>
        <p:spPr>
          <a:xfrm>
            <a:off x="2114351" y="1037757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dist">
              <a:lnSpc>
                <a:spcPct val="80000"/>
              </a:lnSpc>
            </a:pPr>
            <a:r>
              <a:rPr lang="fr-FR" b="1" dirty="0" smtClean="0">
                <a:solidFill>
                  <a:srgbClr val="000000"/>
                </a:solidFill>
                <a:latin typeface="Chalkboard"/>
                <a:cs typeface="Chalkboard"/>
              </a:rPr>
              <a:t>Régions</a:t>
            </a:r>
            <a:endParaRPr lang="fr-FR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52" name="Flèche vers le bas 51"/>
          <p:cNvSpPr/>
          <p:nvPr/>
        </p:nvSpPr>
        <p:spPr>
          <a:xfrm>
            <a:off x="2984121" y="528832"/>
            <a:ext cx="1201023" cy="1663449"/>
          </a:xfrm>
          <a:prstGeom prst="downArrow">
            <a:avLst/>
          </a:prstGeom>
          <a:scene3d>
            <a:camera prst="isometricTopUp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FR" b="1" dirty="0" smtClean="0">
                <a:solidFill>
                  <a:srgbClr val="000000"/>
                </a:solidFill>
                <a:latin typeface="Chalkboard"/>
                <a:cs typeface="Chalkboard"/>
              </a:rPr>
              <a:t>Communes</a:t>
            </a:r>
            <a:endParaRPr lang="fr-FR" b="1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sp>
        <p:nvSpPr>
          <p:cNvPr id="15" name="Flèche vers la gauche 14"/>
          <p:cNvSpPr/>
          <p:nvPr/>
        </p:nvSpPr>
        <p:spPr>
          <a:xfrm>
            <a:off x="5661067" y="907614"/>
            <a:ext cx="1561602" cy="822332"/>
          </a:xfrm>
          <a:prstGeom prst="leftArrow">
            <a:avLst/>
          </a:prstGeom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Chalkboard"/>
                <a:cs typeface="Chalkboard"/>
              </a:rPr>
              <a:t>Entreprises</a:t>
            </a:r>
            <a:endParaRPr lang="fr-FR" dirty="0">
              <a:solidFill>
                <a:srgbClr val="000000"/>
              </a:solidFill>
              <a:latin typeface="Chalkboard"/>
              <a:cs typeface="Chalkboard"/>
            </a:endParaRPr>
          </a:p>
        </p:txBody>
      </p:sp>
      <p:cxnSp>
        <p:nvCxnSpPr>
          <p:cNvPr id="19" name="Connecteur en arc 18"/>
          <p:cNvCxnSpPr/>
          <p:nvPr/>
        </p:nvCxnSpPr>
        <p:spPr>
          <a:xfrm flipV="1">
            <a:off x="276097" y="1998696"/>
            <a:ext cx="8545759" cy="2517382"/>
          </a:xfrm>
          <a:prstGeom prst="curvedConnector3">
            <a:avLst/>
          </a:prstGeom>
          <a:ln w="76200" cmpd="sng">
            <a:solidFill>
              <a:srgbClr val="FF0000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er 21"/>
          <p:cNvGrpSpPr/>
          <p:nvPr/>
        </p:nvGrpSpPr>
        <p:grpSpPr>
          <a:xfrm>
            <a:off x="131146" y="5573212"/>
            <a:ext cx="8828213" cy="654544"/>
            <a:chOff x="186366" y="5864017"/>
            <a:chExt cx="8828213" cy="654544"/>
          </a:xfrm>
        </p:grpSpPr>
        <p:sp>
          <p:nvSpPr>
            <p:cNvPr id="35" name="ZoneTexte 34"/>
            <p:cNvSpPr txBox="1"/>
            <p:nvPr/>
          </p:nvSpPr>
          <p:spPr>
            <a:xfrm>
              <a:off x="591126" y="5872230"/>
              <a:ext cx="8423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 smtClean="0">
                  <a:latin typeface="Chalkboard"/>
                  <a:cs typeface="Chalkboard"/>
                </a:rPr>
                <a:t>Aménagements structurels et fonctionnels : accessibilité, durabilité, compétitivité, esthétique…</a:t>
              </a:r>
              <a:endParaRPr lang="fr-FR" b="1" dirty="0">
                <a:latin typeface="Chalkboard"/>
                <a:cs typeface="Chalkboard"/>
              </a:endParaRPr>
            </a:p>
          </p:txBody>
        </p:sp>
        <p:cxnSp>
          <p:nvCxnSpPr>
            <p:cNvPr id="21" name="Connecteur en arc 20"/>
            <p:cNvCxnSpPr/>
            <p:nvPr/>
          </p:nvCxnSpPr>
          <p:spPr>
            <a:xfrm rot="16200000" flipH="1">
              <a:off x="106787" y="5943596"/>
              <a:ext cx="474187" cy="315029"/>
            </a:xfrm>
            <a:prstGeom prst="curvedConnector3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r 35"/>
          <p:cNvGrpSpPr/>
          <p:nvPr/>
        </p:nvGrpSpPr>
        <p:grpSpPr>
          <a:xfrm>
            <a:off x="121001" y="6211669"/>
            <a:ext cx="4357195" cy="646331"/>
            <a:chOff x="3892128" y="5700784"/>
            <a:chExt cx="3691333" cy="646331"/>
          </a:xfrm>
        </p:grpSpPr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3892128" y="5821553"/>
              <a:ext cx="359997" cy="359997"/>
            </a:xfrm>
            <a:prstGeom prst="rect">
              <a:avLst/>
            </a:prstGeom>
            <a:solidFill>
              <a:srgbClr val="FFFF00">
                <a:alpha val="47000"/>
              </a:srgb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327793" y="5700784"/>
              <a:ext cx="32556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b="1" dirty="0" smtClean="0">
                  <a:latin typeface="Chalkboard"/>
                  <a:cs typeface="Chalkboard"/>
                </a:rPr>
                <a:t>Territoire ouvert, </a:t>
              </a:r>
              <a:r>
                <a:rPr lang="fr-FR" b="1" dirty="0" err="1" smtClean="0">
                  <a:latin typeface="Chalkboard"/>
                  <a:cs typeface="Chalkboard"/>
                </a:rPr>
                <a:t>multiscalaire</a:t>
              </a:r>
              <a:r>
                <a:rPr lang="fr-FR" b="1" dirty="0" smtClean="0">
                  <a:latin typeface="Chalkboard"/>
                  <a:cs typeface="Chalkboard"/>
                </a:rPr>
                <a:t> du local au mondial</a:t>
              </a:r>
              <a:endParaRPr lang="fr-FR" b="1" dirty="0">
                <a:latin typeface="Chalkboard"/>
                <a:cs typeface="Chalkboard"/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2193773" y="2802009"/>
            <a:ext cx="6826124" cy="3890426"/>
            <a:chOff x="2193773" y="2802009"/>
            <a:chExt cx="6826124" cy="3890426"/>
          </a:xfrm>
        </p:grpSpPr>
        <p:sp>
          <p:nvSpPr>
            <p:cNvPr id="25" name="Explosion 2 24"/>
            <p:cNvSpPr/>
            <p:nvPr/>
          </p:nvSpPr>
          <p:spPr>
            <a:xfrm>
              <a:off x="2193773" y="2802009"/>
              <a:ext cx="1104390" cy="690826"/>
            </a:xfrm>
            <a:prstGeom prst="irregularSeal2">
              <a:avLst/>
            </a:prstGeom>
            <a:ln/>
            <a:scene3d>
              <a:camera prst="isometricOffAxis1Right"/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8" name="Grouper 27"/>
            <p:cNvGrpSpPr/>
            <p:nvPr/>
          </p:nvGrpSpPr>
          <p:grpSpPr>
            <a:xfrm>
              <a:off x="4546946" y="6152436"/>
              <a:ext cx="4472951" cy="539999"/>
              <a:chOff x="2607511" y="6265816"/>
              <a:chExt cx="4472951" cy="539999"/>
            </a:xfrm>
          </p:grpSpPr>
          <p:sp>
            <p:nvSpPr>
              <p:cNvPr id="27" name="Explosion 2 26"/>
              <p:cNvSpPr>
                <a:spLocks noChangeAspect="1"/>
              </p:cNvSpPr>
              <p:nvPr/>
            </p:nvSpPr>
            <p:spPr>
              <a:xfrm>
                <a:off x="2607511" y="6265816"/>
                <a:ext cx="539999" cy="539999"/>
              </a:xfrm>
              <a:prstGeom prst="irregularSeal2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3245666" y="6338204"/>
                <a:ext cx="3834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latin typeface="Chalkboard"/>
                    <a:cs typeface="Chalkboard"/>
                  </a:rPr>
                  <a:t>Territoire en débat : citoyenneté</a:t>
                </a:r>
                <a:endParaRPr lang="fr-FR" b="1" dirty="0">
                  <a:latin typeface="Chalkboard"/>
                  <a:cs typeface="Chalkboar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892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EDC – Le Parc des Poteries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42150"/>
            <a:ext cx="9144000" cy="601585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Être </a:t>
            </a:r>
            <a:r>
              <a:rPr lang="fr-FR" dirty="0">
                <a:solidFill>
                  <a:srgbClr val="0000FF"/>
                </a:solidFill>
              </a:rPr>
              <a:t>capable de se repérer, à plusieurs échelles </a:t>
            </a:r>
            <a:r>
              <a:rPr lang="fr-FR" dirty="0" smtClean="0">
                <a:solidFill>
                  <a:srgbClr val="0000FF"/>
                </a:solidFill>
              </a:rPr>
              <a:t>;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Identifier </a:t>
            </a:r>
            <a:r>
              <a:rPr lang="fr-FR" dirty="0">
                <a:solidFill>
                  <a:srgbClr val="0000FF"/>
                </a:solidFill>
              </a:rPr>
              <a:t>les caractères qui fondent un territoire </a:t>
            </a:r>
            <a:r>
              <a:rPr lang="fr-FR" dirty="0" smtClean="0">
                <a:solidFill>
                  <a:srgbClr val="0000FF"/>
                </a:solidFill>
              </a:rPr>
              <a:t>;</a:t>
            </a:r>
            <a:endParaRPr lang="fr-FR" dirty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Nommer </a:t>
            </a:r>
            <a:r>
              <a:rPr lang="fr-FR" dirty="0">
                <a:solidFill>
                  <a:srgbClr val="0000FF"/>
                </a:solidFill>
              </a:rPr>
              <a:t>et placer dans un contexte chronologique et spatial les acteurs et les enjeux d’un aménagement urbain. </a:t>
            </a:r>
            <a:endParaRPr lang="fr-FR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-----------------------------------------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Qu’est </a:t>
            </a:r>
            <a:r>
              <a:rPr lang="fr-FR" dirty="0">
                <a:solidFill>
                  <a:srgbClr val="FF0000"/>
                </a:solidFill>
              </a:rPr>
              <a:t>ce qu’un territoire de proximité ?</a:t>
            </a:r>
          </a:p>
          <a:p>
            <a:r>
              <a:rPr lang="fr-FR" dirty="0">
                <a:solidFill>
                  <a:srgbClr val="FF0000"/>
                </a:solidFill>
              </a:rPr>
              <a:t>Quels sont les acteurs et les enjeux de l’aménagement des territoires ?</a:t>
            </a:r>
          </a:p>
          <a:p>
            <a:pPr marL="0" indent="0" algn="ctr">
              <a:buNone/>
            </a:pPr>
            <a:r>
              <a:rPr lang="fr-FR" dirty="0" smtClean="0"/>
              <a:t>--------------------------------------------</a:t>
            </a:r>
          </a:p>
          <a:p>
            <a:r>
              <a:rPr lang="fr-FR" dirty="0" smtClean="0"/>
              <a:t>Supports de travail : </a:t>
            </a:r>
          </a:p>
          <a:p>
            <a:pPr lvl="1"/>
            <a:r>
              <a:rPr lang="fr-FR" dirty="0" smtClean="0"/>
              <a:t>tirage papier d’un corpus documentaire + version électronique </a:t>
            </a:r>
            <a:endParaRPr lang="fr-FR" dirty="0"/>
          </a:p>
          <a:p>
            <a:pPr lvl="1"/>
            <a:r>
              <a:rPr lang="fr-FR" dirty="0" smtClean="0"/>
              <a:t>Utilisation de sites internet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16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en EBERSOLD\Contacts\Desktop\Imag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25" y="570818"/>
            <a:ext cx="9163050" cy="532447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fr-FR" sz="2800" dirty="0" smtClean="0">
                <a:solidFill>
                  <a:srgbClr val="0000FF"/>
                </a:solidFill>
                <a:latin typeface="Chalkboard"/>
                <a:cs typeface="Chalkboard"/>
              </a:rPr>
              <a:t>1. Déterminer le territoire de vie des élèves du LMR</a:t>
            </a:r>
            <a:endParaRPr lang="fr-FR" sz="2800" dirty="0">
              <a:solidFill>
                <a:srgbClr val="0000FF"/>
              </a:solidFill>
              <a:latin typeface="Chalkboard"/>
              <a:cs typeface="Chalkboard"/>
            </a:endParaRPr>
          </a:p>
        </p:txBody>
      </p:sp>
      <p:grpSp>
        <p:nvGrpSpPr>
          <p:cNvPr id="34" name="Grouper 33"/>
          <p:cNvGrpSpPr/>
          <p:nvPr/>
        </p:nvGrpSpPr>
        <p:grpSpPr>
          <a:xfrm>
            <a:off x="1289050" y="641350"/>
            <a:ext cx="6149274" cy="5258122"/>
            <a:chOff x="1289050" y="641350"/>
            <a:chExt cx="6149274" cy="5258122"/>
          </a:xfrm>
        </p:grpSpPr>
        <p:sp>
          <p:nvSpPr>
            <p:cNvPr id="28" name="Forme libre 27"/>
            <p:cNvSpPr/>
            <p:nvPr/>
          </p:nvSpPr>
          <p:spPr>
            <a:xfrm>
              <a:off x="6989424" y="641350"/>
              <a:ext cx="448900" cy="5187950"/>
            </a:xfrm>
            <a:custGeom>
              <a:avLst/>
              <a:gdLst>
                <a:gd name="connsiteX0" fmla="*/ 78126 w 448900"/>
                <a:gd name="connsiteY0" fmla="*/ 0 h 5187950"/>
                <a:gd name="connsiteX1" fmla="*/ 90826 w 448900"/>
                <a:gd name="connsiteY1" fmla="*/ 31750 h 5187950"/>
                <a:gd name="connsiteX2" fmla="*/ 109876 w 448900"/>
                <a:gd name="connsiteY2" fmla="*/ 82550 h 5187950"/>
                <a:gd name="connsiteX3" fmla="*/ 122576 w 448900"/>
                <a:gd name="connsiteY3" fmla="*/ 107950 h 5187950"/>
                <a:gd name="connsiteX4" fmla="*/ 128926 w 448900"/>
                <a:gd name="connsiteY4" fmla="*/ 127000 h 5187950"/>
                <a:gd name="connsiteX5" fmla="*/ 147976 w 448900"/>
                <a:gd name="connsiteY5" fmla="*/ 133350 h 5187950"/>
                <a:gd name="connsiteX6" fmla="*/ 160676 w 448900"/>
                <a:gd name="connsiteY6" fmla="*/ 158750 h 5187950"/>
                <a:gd name="connsiteX7" fmla="*/ 173376 w 448900"/>
                <a:gd name="connsiteY7" fmla="*/ 190500 h 5187950"/>
                <a:gd name="connsiteX8" fmla="*/ 186076 w 448900"/>
                <a:gd name="connsiteY8" fmla="*/ 209550 h 5187950"/>
                <a:gd name="connsiteX9" fmla="*/ 205126 w 448900"/>
                <a:gd name="connsiteY9" fmla="*/ 260350 h 5187950"/>
                <a:gd name="connsiteX10" fmla="*/ 211476 w 448900"/>
                <a:gd name="connsiteY10" fmla="*/ 285750 h 5187950"/>
                <a:gd name="connsiteX11" fmla="*/ 236876 w 448900"/>
                <a:gd name="connsiteY11" fmla="*/ 330200 h 5187950"/>
                <a:gd name="connsiteX12" fmla="*/ 243226 w 448900"/>
                <a:gd name="connsiteY12" fmla="*/ 349250 h 5187950"/>
                <a:gd name="connsiteX13" fmla="*/ 281326 w 448900"/>
                <a:gd name="connsiteY13" fmla="*/ 393700 h 5187950"/>
                <a:gd name="connsiteX14" fmla="*/ 294026 w 448900"/>
                <a:gd name="connsiteY14" fmla="*/ 412750 h 5187950"/>
                <a:gd name="connsiteX15" fmla="*/ 300376 w 448900"/>
                <a:gd name="connsiteY15" fmla="*/ 431800 h 5187950"/>
                <a:gd name="connsiteX16" fmla="*/ 313076 w 448900"/>
                <a:gd name="connsiteY16" fmla="*/ 476250 h 5187950"/>
                <a:gd name="connsiteX17" fmla="*/ 319426 w 448900"/>
                <a:gd name="connsiteY17" fmla="*/ 596900 h 5187950"/>
                <a:gd name="connsiteX18" fmla="*/ 332126 w 448900"/>
                <a:gd name="connsiteY18" fmla="*/ 635000 h 5187950"/>
                <a:gd name="connsiteX19" fmla="*/ 351176 w 448900"/>
                <a:gd name="connsiteY19" fmla="*/ 711200 h 5187950"/>
                <a:gd name="connsiteX20" fmla="*/ 351176 w 448900"/>
                <a:gd name="connsiteY20" fmla="*/ 946150 h 5187950"/>
                <a:gd name="connsiteX21" fmla="*/ 370226 w 448900"/>
                <a:gd name="connsiteY21" fmla="*/ 1085850 h 5187950"/>
                <a:gd name="connsiteX22" fmla="*/ 389276 w 448900"/>
                <a:gd name="connsiteY22" fmla="*/ 1149350 h 5187950"/>
                <a:gd name="connsiteX23" fmla="*/ 395626 w 448900"/>
                <a:gd name="connsiteY23" fmla="*/ 1181100 h 5187950"/>
                <a:gd name="connsiteX24" fmla="*/ 408326 w 448900"/>
                <a:gd name="connsiteY24" fmla="*/ 1219200 h 5187950"/>
                <a:gd name="connsiteX25" fmla="*/ 414676 w 448900"/>
                <a:gd name="connsiteY25" fmla="*/ 1270000 h 5187950"/>
                <a:gd name="connsiteX26" fmla="*/ 395626 w 448900"/>
                <a:gd name="connsiteY26" fmla="*/ 1371600 h 5187950"/>
                <a:gd name="connsiteX27" fmla="*/ 376576 w 448900"/>
                <a:gd name="connsiteY27" fmla="*/ 1441450 h 5187950"/>
                <a:gd name="connsiteX28" fmla="*/ 357526 w 448900"/>
                <a:gd name="connsiteY28" fmla="*/ 1530350 h 5187950"/>
                <a:gd name="connsiteX29" fmla="*/ 344826 w 448900"/>
                <a:gd name="connsiteY29" fmla="*/ 1568450 h 5187950"/>
                <a:gd name="connsiteX30" fmla="*/ 332126 w 448900"/>
                <a:gd name="connsiteY30" fmla="*/ 1600200 h 5187950"/>
                <a:gd name="connsiteX31" fmla="*/ 325776 w 448900"/>
                <a:gd name="connsiteY31" fmla="*/ 1631950 h 5187950"/>
                <a:gd name="connsiteX32" fmla="*/ 294026 w 448900"/>
                <a:gd name="connsiteY32" fmla="*/ 1695450 h 5187950"/>
                <a:gd name="connsiteX33" fmla="*/ 281326 w 448900"/>
                <a:gd name="connsiteY33" fmla="*/ 1720850 h 5187950"/>
                <a:gd name="connsiteX34" fmla="*/ 268626 w 448900"/>
                <a:gd name="connsiteY34" fmla="*/ 1752600 h 5187950"/>
                <a:gd name="connsiteX35" fmla="*/ 262276 w 448900"/>
                <a:gd name="connsiteY35" fmla="*/ 1784350 h 5187950"/>
                <a:gd name="connsiteX36" fmla="*/ 249576 w 448900"/>
                <a:gd name="connsiteY36" fmla="*/ 1803400 h 5187950"/>
                <a:gd name="connsiteX37" fmla="*/ 243226 w 448900"/>
                <a:gd name="connsiteY37" fmla="*/ 1828800 h 5187950"/>
                <a:gd name="connsiteX38" fmla="*/ 205126 w 448900"/>
                <a:gd name="connsiteY38" fmla="*/ 1873250 h 5187950"/>
                <a:gd name="connsiteX39" fmla="*/ 186076 w 448900"/>
                <a:gd name="connsiteY39" fmla="*/ 1930400 h 5187950"/>
                <a:gd name="connsiteX40" fmla="*/ 179726 w 448900"/>
                <a:gd name="connsiteY40" fmla="*/ 1955800 h 5187950"/>
                <a:gd name="connsiteX41" fmla="*/ 167026 w 448900"/>
                <a:gd name="connsiteY41" fmla="*/ 1981200 h 5187950"/>
                <a:gd name="connsiteX42" fmla="*/ 160676 w 448900"/>
                <a:gd name="connsiteY42" fmla="*/ 2006600 h 5187950"/>
                <a:gd name="connsiteX43" fmla="*/ 147976 w 448900"/>
                <a:gd name="connsiteY43" fmla="*/ 2032000 h 5187950"/>
                <a:gd name="connsiteX44" fmla="*/ 141626 w 448900"/>
                <a:gd name="connsiteY44" fmla="*/ 2057400 h 5187950"/>
                <a:gd name="connsiteX45" fmla="*/ 109876 w 448900"/>
                <a:gd name="connsiteY45" fmla="*/ 2089150 h 5187950"/>
                <a:gd name="connsiteX46" fmla="*/ 97176 w 448900"/>
                <a:gd name="connsiteY46" fmla="*/ 2114550 h 5187950"/>
                <a:gd name="connsiteX47" fmla="*/ 71776 w 448900"/>
                <a:gd name="connsiteY47" fmla="*/ 2152650 h 5187950"/>
                <a:gd name="connsiteX48" fmla="*/ 52726 w 448900"/>
                <a:gd name="connsiteY48" fmla="*/ 2197100 h 5187950"/>
                <a:gd name="connsiteX49" fmla="*/ 40026 w 448900"/>
                <a:gd name="connsiteY49" fmla="*/ 2222500 h 5187950"/>
                <a:gd name="connsiteX50" fmla="*/ 33676 w 448900"/>
                <a:gd name="connsiteY50" fmla="*/ 2241550 h 5187950"/>
                <a:gd name="connsiteX51" fmla="*/ 20976 w 448900"/>
                <a:gd name="connsiteY51" fmla="*/ 2260600 h 5187950"/>
                <a:gd name="connsiteX52" fmla="*/ 8276 w 448900"/>
                <a:gd name="connsiteY52" fmla="*/ 2286000 h 5187950"/>
                <a:gd name="connsiteX53" fmla="*/ 8276 w 448900"/>
                <a:gd name="connsiteY53" fmla="*/ 2444750 h 5187950"/>
                <a:gd name="connsiteX54" fmla="*/ 20976 w 448900"/>
                <a:gd name="connsiteY54" fmla="*/ 2476500 h 5187950"/>
                <a:gd name="connsiteX55" fmla="*/ 52726 w 448900"/>
                <a:gd name="connsiteY55" fmla="*/ 2584450 h 5187950"/>
                <a:gd name="connsiteX56" fmla="*/ 59076 w 448900"/>
                <a:gd name="connsiteY56" fmla="*/ 2641600 h 5187950"/>
                <a:gd name="connsiteX57" fmla="*/ 71776 w 448900"/>
                <a:gd name="connsiteY57" fmla="*/ 2667000 h 5187950"/>
                <a:gd name="connsiteX58" fmla="*/ 90826 w 448900"/>
                <a:gd name="connsiteY58" fmla="*/ 2768600 h 5187950"/>
                <a:gd name="connsiteX59" fmla="*/ 97176 w 448900"/>
                <a:gd name="connsiteY59" fmla="*/ 2997200 h 5187950"/>
                <a:gd name="connsiteX60" fmla="*/ 122576 w 448900"/>
                <a:gd name="connsiteY60" fmla="*/ 3136900 h 5187950"/>
                <a:gd name="connsiteX61" fmla="*/ 128926 w 448900"/>
                <a:gd name="connsiteY61" fmla="*/ 3155950 h 5187950"/>
                <a:gd name="connsiteX62" fmla="*/ 141626 w 448900"/>
                <a:gd name="connsiteY62" fmla="*/ 3200400 h 5187950"/>
                <a:gd name="connsiteX63" fmla="*/ 147976 w 448900"/>
                <a:gd name="connsiteY63" fmla="*/ 3219450 h 5187950"/>
                <a:gd name="connsiteX64" fmla="*/ 186076 w 448900"/>
                <a:gd name="connsiteY64" fmla="*/ 3244850 h 5187950"/>
                <a:gd name="connsiteX65" fmla="*/ 211476 w 448900"/>
                <a:gd name="connsiteY65" fmla="*/ 3263900 h 5187950"/>
                <a:gd name="connsiteX66" fmla="*/ 249576 w 448900"/>
                <a:gd name="connsiteY66" fmla="*/ 3289300 h 5187950"/>
                <a:gd name="connsiteX67" fmla="*/ 281326 w 448900"/>
                <a:gd name="connsiteY67" fmla="*/ 3333750 h 5187950"/>
                <a:gd name="connsiteX68" fmla="*/ 306726 w 448900"/>
                <a:gd name="connsiteY68" fmla="*/ 3352800 h 5187950"/>
                <a:gd name="connsiteX69" fmla="*/ 338476 w 448900"/>
                <a:gd name="connsiteY69" fmla="*/ 3390900 h 5187950"/>
                <a:gd name="connsiteX70" fmla="*/ 357526 w 448900"/>
                <a:gd name="connsiteY70" fmla="*/ 3403600 h 5187950"/>
                <a:gd name="connsiteX71" fmla="*/ 370226 w 448900"/>
                <a:gd name="connsiteY71" fmla="*/ 3422650 h 5187950"/>
                <a:gd name="connsiteX72" fmla="*/ 389276 w 448900"/>
                <a:gd name="connsiteY72" fmla="*/ 3435350 h 5187950"/>
                <a:gd name="connsiteX73" fmla="*/ 395626 w 448900"/>
                <a:gd name="connsiteY73" fmla="*/ 3460750 h 5187950"/>
                <a:gd name="connsiteX74" fmla="*/ 421026 w 448900"/>
                <a:gd name="connsiteY74" fmla="*/ 3505200 h 5187950"/>
                <a:gd name="connsiteX75" fmla="*/ 440076 w 448900"/>
                <a:gd name="connsiteY75" fmla="*/ 3543300 h 5187950"/>
                <a:gd name="connsiteX76" fmla="*/ 440076 w 448900"/>
                <a:gd name="connsiteY76" fmla="*/ 3670300 h 5187950"/>
                <a:gd name="connsiteX77" fmla="*/ 427376 w 448900"/>
                <a:gd name="connsiteY77" fmla="*/ 3689350 h 5187950"/>
                <a:gd name="connsiteX78" fmla="*/ 421026 w 448900"/>
                <a:gd name="connsiteY78" fmla="*/ 3708400 h 5187950"/>
                <a:gd name="connsiteX79" fmla="*/ 401976 w 448900"/>
                <a:gd name="connsiteY79" fmla="*/ 3733800 h 5187950"/>
                <a:gd name="connsiteX80" fmla="*/ 389276 w 448900"/>
                <a:gd name="connsiteY80" fmla="*/ 3752850 h 5187950"/>
                <a:gd name="connsiteX81" fmla="*/ 351176 w 448900"/>
                <a:gd name="connsiteY81" fmla="*/ 3771900 h 5187950"/>
                <a:gd name="connsiteX82" fmla="*/ 325776 w 448900"/>
                <a:gd name="connsiteY82" fmla="*/ 3797300 h 5187950"/>
                <a:gd name="connsiteX83" fmla="*/ 306726 w 448900"/>
                <a:gd name="connsiteY83" fmla="*/ 3822700 h 5187950"/>
                <a:gd name="connsiteX84" fmla="*/ 255926 w 448900"/>
                <a:gd name="connsiteY84" fmla="*/ 3860800 h 5187950"/>
                <a:gd name="connsiteX85" fmla="*/ 230526 w 448900"/>
                <a:gd name="connsiteY85" fmla="*/ 3879850 h 5187950"/>
                <a:gd name="connsiteX86" fmla="*/ 205126 w 448900"/>
                <a:gd name="connsiteY86" fmla="*/ 3917950 h 5187950"/>
                <a:gd name="connsiteX87" fmla="*/ 122576 w 448900"/>
                <a:gd name="connsiteY87" fmla="*/ 4013200 h 5187950"/>
                <a:gd name="connsiteX88" fmla="*/ 109876 w 448900"/>
                <a:gd name="connsiteY88" fmla="*/ 4044950 h 5187950"/>
                <a:gd name="connsiteX89" fmla="*/ 90826 w 448900"/>
                <a:gd name="connsiteY89" fmla="*/ 4064000 h 5187950"/>
                <a:gd name="connsiteX90" fmla="*/ 71776 w 448900"/>
                <a:gd name="connsiteY90" fmla="*/ 4102100 h 5187950"/>
                <a:gd name="connsiteX91" fmla="*/ 59076 w 448900"/>
                <a:gd name="connsiteY91" fmla="*/ 4191000 h 5187950"/>
                <a:gd name="connsiteX92" fmla="*/ 71776 w 448900"/>
                <a:gd name="connsiteY92" fmla="*/ 4216400 h 5187950"/>
                <a:gd name="connsiteX93" fmla="*/ 90826 w 448900"/>
                <a:gd name="connsiteY93" fmla="*/ 4279900 h 5187950"/>
                <a:gd name="connsiteX94" fmla="*/ 103526 w 448900"/>
                <a:gd name="connsiteY94" fmla="*/ 4298950 h 5187950"/>
                <a:gd name="connsiteX95" fmla="*/ 122576 w 448900"/>
                <a:gd name="connsiteY95" fmla="*/ 4349750 h 5187950"/>
                <a:gd name="connsiteX96" fmla="*/ 128926 w 448900"/>
                <a:gd name="connsiteY96" fmla="*/ 4368800 h 5187950"/>
                <a:gd name="connsiteX97" fmla="*/ 154326 w 448900"/>
                <a:gd name="connsiteY97" fmla="*/ 4413250 h 5187950"/>
                <a:gd name="connsiteX98" fmla="*/ 160676 w 448900"/>
                <a:gd name="connsiteY98" fmla="*/ 4432300 h 5187950"/>
                <a:gd name="connsiteX99" fmla="*/ 186076 w 448900"/>
                <a:gd name="connsiteY99" fmla="*/ 4470400 h 5187950"/>
                <a:gd name="connsiteX100" fmla="*/ 198776 w 448900"/>
                <a:gd name="connsiteY100" fmla="*/ 4495800 h 5187950"/>
                <a:gd name="connsiteX101" fmla="*/ 217826 w 448900"/>
                <a:gd name="connsiteY101" fmla="*/ 4718050 h 5187950"/>
                <a:gd name="connsiteX102" fmla="*/ 224176 w 448900"/>
                <a:gd name="connsiteY102" fmla="*/ 4768850 h 5187950"/>
                <a:gd name="connsiteX103" fmla="*/ 236876 w 448900"/>
                <a:gd name="connsiteY103" fmla="*/ 4806950 h 5187950"/>
                <a:gd name="connsiteX104" fmla="*/ 249576 w 448900"/>
                <a:gd name="connsiteY104" fmla="*/ 4870450 h 5187950"/>
                <a:gd name="connsiteX105" fmla="*/ 255926 w 448900"/>
                <a:gd name="connsiteY105" fmla="*/ 4978400 h 5187950"/>
                <a:gd name="connsiteX106" fmla="*/ 268626 w 448900"/>
                <a:gd name="connsiteY106" fmla="*/ 5092700 h 5187950"/>
                <a:gd name="connsiteX107" fmla="*/ 268626 w 448900"/>
                <a:gd name="connsiteY107" fmla="*/ 5187950 h 518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448900" h="5187950">
                  <a:moveTo>
                    <a:pt x="78126" y="0"/>
                  </a:moveTo>
                  <a:cubicBezTo>
                    <a:pt x="82359" y="10583"/>
                    <a:pt x="86824" y="21077"/>
                    <a:pt x="90826" y="31750"/>
                  </a:cubicBezTo>
                  <a:cubicBezTo>
                    <a:pt x="103394" y="65264"/>
                    <a:pt x="90240" y="38369"/>
                    <a:pt x="109876" y="82550"/>
                  </a:cubicBezTo>
                  <a:cubicBezTo>
                    <a:pt x="113721" y="91200"/>
                    <a:pt x="118847" y="99249"/>
                    <a:pt x="122576" y="107950"/>
                  </a:cubicBezTo>
                  <a:cubicBezTo>
                    <a:pt x="125213" y="114102"/>
                    <a:pt x="124193" y="122267"/>
                    <a:pt x="128926" y="127000"/>
                  </a:cubicBezTo>
                  <a:cubicBezTo>
                    <a:pt x="133659" y="131733"/>
                    <a:pt x="141626" y="131233"/>
                    <a:pt x="147976" y="133350"/>
                  </a:cubicBezTo>
                  <a:cubicBezTo>
                    <a:pt x="152209" y="141817"/>
                    <a:pt x="156831" y="150100"/>
                    <a:pt x="160676" y="158750"/>
                  </a:cubicBezTo>
                  <a:cubicBezTo>
                    <a:pt x="165305" y="169166"/>
                    <a:pt x="168278" y="180305"/>
                    <a:pt x="173376" y="190500"/>
                  </a:cubicBezTo>
                  <a:cubicBezTo>
                    <a:pt x="176789" y="197326"/>
                    <a:pt x="181843" y="203200"/>
                    <a:pt x="186076" y="209550"/>
                  </a:cubicBezTo>
                  <a:cubicBezTo>
                    <a:pt x="202375" y="274748"/>
                    <a:pt x="180222" y="193938"/>
                    <a:pt x="205126" y="260350"/>
                  </a:cubicBezTo>
                  <a:cubicBezTo>
                    <a:pt x="208190" y="268522"/>
                    <a:pt x="208412" y="277578"/>
                    <a:pt x="211476" y="285750"/>
                  </a:cubicBezTo>
                  <a:cubicBezTo>
                    <a:pt x="228175" y="330280"/>
                    <a:pt x="218453" y="293354"/>
                    <a:pt x="236876" y="330200"/>
                  </a:cubicBezTo>
                  <a:cubicBezTo>
                    <a:pt x="239869" y="336187"/>
                    <a:pt x="239388" y="343766"/>
                    <a:pt x="243226" y="349250"/>
                  </a:cubicBezTo>
                  <a:cubicBezTo>
                    <a:pt x="254417" y="365237"/>
                    <a:pt x="269135" y="378462"/>
                    <a:pt x="281326" y="393700"/>
                  </a:cubicBezTo>
                  <a:cubicBezTo>
                    <a:pt x="286094" y="399659"/>
                    <a:pt x="290613" y="405924"/>
                    <a:pt x="294026" y="412750"/>
                  </a:cubicBezTo>
                  <a:cubicBezTo>
                    <a:pt x="297019" y="418737"/>
                    <a:pt x="298453" y="425389"/>
                    <a:pt x="300376" y="431800"/>
                  </a:cubicBezTo>
                  <a:cubicBezTo>
                    <a:pt x="304804" y="446560"/>
                    <a:pt x="308843" y="461433"/>
                    <a:pt x="313076" y="476250"/>
                  </a:cubicBezTo>
                  <a:cubicBezTo>
                    <a:pt x="315193" y="516467"/>
                    <a:pt x="314628" y="556915"/>
                    <a:pt x="319426" y="596900"/>
                  </a:cubicBezTo>
                  <a:cubicBezTo>
                    <a:pt x="321021" y="610192"/>
                    <a:pt x="329116" y="621956"/>
                    <a:pt x="332126" y="635000"/>
                  </a:cubicBezTo>
                  <a:cubicBezTo>
                    <a:pt x="351669" y="719687"/>
                    <a:pt x="324097" y="643504"/>
                    <a:pt x="351176" y="711200"/>
                  </a:cubicBezTo>
                  <a:cubicBezTo>
                    <a:pt x="367072" y="838367"/>
                    <a:pt x="351176" y="689440"/>
                    <a:pt x="351176" y="946150"/>
                  </a:cubicBezTo>
                  <a:cubicBezTo>
                    <a:pt x="351176" y="1022137"/>
                    <a:pt x="357088" y="1020158"/>
                    <a:pt x="370226" y="1085850"/>
                  </a:cubicBezTo>
                  <a:cubicBezTo>
                    <a:pt x="380768" y="1138558"/>
                    <a:pt x="368880" y="1108559"/>
                    <a:pt x="389276" y="1149350"/>
                  </a:cubicBezTo>
                  <a:cubicBezTo>
                    <a:pt x="391393" y="1159933"/>
                    <a:pt x="392786" y="1170687"/>
                    <a:pt x="395626" y="1181100"/>
                  </a:cubicBezTo>
                  <a:cubicBezTo>
                    <a:pt x="399148" y="1194015"/>
                    <a:pt x="405521" y="1206110"/>
                    <a:pt x="408326" y="1219200"/>
                  </a:cubicBezTo>
                  <a:cubicBezTo>
                    <a:pt x="411902" y="1235886"/>
                    <a:pt x="412559" y="1253067"/>
                    <a:pt x="414676" y="1270000"/>
                  </a:cubicBezTo>
                  <a:cubicBezTo>
                    <a:pt x="402634" y="1378380"/>
                    <a:pt x="416800" y="1279847"/>
                    <a:pt x="395626" y="1371600"/>
                  </a:cubicBezTo>
                  <a:cubicBezTo>
                    <a:pt x="379926" y="1439634"/>
                    <a:pt x="400677" y="1381199"/>
                    <a:pt x="376576" y="1441450"/>
                  </a:cubicBezTo>
                  <a:cubicBezTo>
                    <a:pt x="369691" y="1482761"/>
                    <a:pt x="370184" y="1486046"/>
                    <a:pt x="357526" y="1530350"/>
                  </a:cubicBezTo>
                  <a:cubicBezTo>
                    <a:pt x="353848" y="1543222"/>
                    <a:pt x="349401" y="1555869"/>
                    <a:pt x="344826" y="1568450"/>
                  </a:cubicBezTo>
                  <a:cubicBezTo>
                    <a:pt x="340931" y="1579162"/>
                    <a:pt x="335401" y="1589282"/>
                    <a:pt x="332126" y="1600200"/>
                  </a:cubicBezTo>
                  <a:cubicBezTo>
                    <a:pt x="329025" y="1610538"/>
                    <a:pt x="329784" y="1621929"/>
                    <a:pt x="325776" y="1631950"/>
                  </a:cubicBezTo>
                  <a:cubicBezTo>
                    <a:pt x="316987" y="1653922"/>
                    <a:pt x="304609" y="1674283"/>
                    <a:pt x="294026" y="1695450"/>
                  </a:cubicBezTo>
                  <a:cubicBezTo>
                    <a:pt x="289793" y="1703917"/>
                    <a:pt x="284842" y="1712061"/>
                    <a:pt x="281326" y="1720850"/>
                  </a:cubicBezTo>
                  <a:cubicBezTo>
                    <a:pt x="277093" y="1731433"/>
                    <a:pt x="271901" y="1741682"/>
                    <a:pt x="268626" y="1752600"/>
                  </a:cubicBezTo>
                  <a:cubicBezTo>
                    <a:pt x="265525" y="1762938"/>
                    <a:pt x="266066" y="1774244"/>
                    <a:pt x="262276" y="1784350"/>
                  </a:cubicBezTo>
                  <a:cubicBezTo>
                    <a:pt x="259596" y="1791496"/>
                    <a:pt x="253809" y="1797050"/>
                    <a:pt x="249576" y="1803400"/>
                  </a:cubicBezTo>
                  <a:cubicBezTo>
                    <a:pt x="247459" y="1811867"/>
                    <a:pt x="247851" y="1821399"/>
                    <a:pt x="243226" y="1828800"/>
                  </a:cubicBezTo>
                  <a:cubicBezTo>
                    <a:pt x="223471" y="1860407"/>
                    <a:pt x="217430" y="1843720"/>
                    <a:pt x="205126" y="1873250"/>
                  </a:cubicBezTo>
                  <a:cubicBezTo>
                    <a:pt x="197403" y="1891786"/>
                    <a:pt x="190946" y="1910919"/>
                    <a:pt x="186076" y="1930400"/>
                  </a:cubicBezTo>
                  <a:cubicBezTo>
                    <a:pt x="183959" y="1938867"/>
                    <a:pt x="182790" y="1947628"/>
                    <a:pt x="179726" y="1955800"/>
                  </a:cubicBezTo>
                  <a:cubicBezTo>
                    <a:pt x="176402" y="1964663"/>
                    <a:pt x="170350" y="1972337"/>
                    <a:pt x="167026" y="1981200"/>
                  </a:cubicBezTo>
                  <a:cubicBezTo>
                    <a:pt x="163962" y="1989372"/>
                    <a:pt x="163740" y="1998428"/>
                    <a:pt x="160676" y="2006600"/>
                  </a:cubicBezTo>
                  <a:cubicBezTo>
                    <a:pt x="157352" y="2015463"/>
                    <a:pt x="151300" y="2023137"/>
                    <a:pt x="147976" y="2032000"/>
                  </a:cubicBezTo>
                  <a:cubicBezTo>
                    <a:pt x="144912" y="2040172"/>
                    <a:pt x="145064" y="2049378"/>
                    <a:pt x="141626" y="2057400"/>
                  </a:cubicBezTo>
                  <a:cubicBezTo>
                    <a:pt x="133159" y="2077156"/>
                    <a:pt x="126809" y="2077861"/>
                    <a:pt x="109876" y="2089150"/>
                  </a:cubicBezTo>
                  <a:cubicBezTo>
                    <a:pt x="105643" y="2097617"/>
                    <a:pt x="102046" y="2106433"/>
                    <a:pt x="97176" y="2114550"/>
                  </a:cubicBezTo>
                  <a:cubicBezTo>
                    <a:pt x="89323" y="2127638"/>
                    <a:pt x="78602" y="2138998"/>
                    <a:pt x="71776" y="2152650"/>
                  </a:cubicBezTo>
                  <a:cubicBezTo>
                    <a:pt x="29655" y="2236891"/>
                    <a:pt x="80756" y="2131696"/>
                    <a:pt x="52726" y="2197100"/>
                  </a:cubicBezTo>
                  <a:cubicBezTo>
                    <a:pt x="48997" y="2205801"/>
                    <a:pt x="43755" y="2213799"/>
                    <a:pt x="40026" y="2222500"/>
                  </a:cubicBezTo>
                  <a:cubicBezTo>
                    <a:pt x="37389" y="2228652"/>
                    <a:pt x="36669" y="2235563"/>
                    <a:pt x="33676" y="2241550"/>
                  </a:cubicBezTo>
                  <a:cubicBezTo>
                    <a:pt x="30263" y="2248376"/>
                    <a:pt x="24762" y="2253974"/>
                    <a:pt x="20976" y="2260600"/>
                  </a:cubicBezTo>
                  <a:cubicBezTo>
                    <a:pt x="16280" y="2268819"/>
                    <a:pt x="12509" y="2277533"/>
                    <a:pt x="8276" y="2286000"/>
                  </a:cubicBezTo>
                  <a:cubicBezTo>
                    <a:pt x="-1486" y="2354336"/>
                    <a:pt x="-3963" y="2350918"/>
                    <a:pt x="8276" y="2444750"/>
                  </a:cubicBezTo>
                  <a:cubicBezTo>
                    <a:pt x="9750" y="2456053"/>
                    <a:pt x="17142" y="2465765"/>
                    <a:pt x="20976" y="2476500"/>
                  </a:cubicBezTo>
                  <a:cubicBezTo>
                    <a:pt x="41451" y="2533829"/>
                    <a:pt x="38715" y="2528407"/>
                    <a:pt x="52726" y="2584450"/>
                  </a:cubicBezTo>
                  <a:cubicBezTo>
                    <a:pt x="54843" y="2603500"/>
                    <a:pt x="54766" y="2622924"/>
                    <a:pt x="59076" y="2641600"/>
                  </a:cubicBezTo>
                  <a:cubicBezTo>
                    <a:pt x="61205" y="2650824"/>
                    <a:pt x="69480" y="2657817"/>
                    <a:pt x="71776" y="2667000"/>
                  </a:cubicBezTo>
                  <a:cubicBezTo>
                    <a:pt x="80133" y="2700428"/>
                    <a:pt x="90826" y="2768600"/>
                    <a:pt x="90826" y="2768600"/>
                  </a:cubicBezTo>
                  <a:cubicBezTo>
                    <a:pt x="92943" y="2844800"/>
                    <a:pt x="92518" y="2921113"/>
                    <a:pt x="97176" y="2997200"/>
                  </a:cubicBezTo>
                  <a:cubicBezTo>
                    <a:pt x="99268" y="3031369"/>
                    <a:pt x="113352" y="3100005"/>
                    <a:pt x="122576" y="3136900"/>
                  </a:cubicBezTo>
                  <a:cubicBezTo>
                    <a:pt x="124199" y="3143394"/>
                    <a:pt x="127003" y="3149539"/>
                    <a:pt x="128926" y="3155950"/>
                  </a:cubicBezTo>
                  <a:cubicBezTo>
                    <a:pt x="133354" y="3170710"/>
                    <a:pt x="137198" y="3185640"/>
                    <a:pt x="141626" y="3200400"/>
                  </a:cubicBezTo>
                  <a:cubicBezTo>
                    <a:pt x="143549" y="3206811"/>
                    <a:pt x="143243" y="3214717"/>
                    <a:pt x="147976" y="3219450"/>
                  </a:cubicBezTo>
                  <a:cubicBezTo>
                    <a:pt x="158769" y="3230243"/>
                    <a:pt x="173865" y="3235692"/>
                    <a:pt x="186076" y="3244850"/>
                  </a:cubicBezTo>
                  <a:cubicBezTo>
                    <a:pt x="194543" y="3251200"/>
                    <a:pt x="202806" y="3257831"/>
                    <a:pt x="211476" y="3263900"/>
                  </a:cubicBezTo>
                  <a:cubicBezTo>
                    <a:pt x="223980" y="3272653"/>
                    <a:pt x="249576" y="3289300"/>
                    <a:pt x="249576" y="3289300"/>
                  </a:cubicBezTo>
                  <a:cubicBezTo>
                    <a:pt x="256787" y="3300117"/>
                    <a:pt x="273450" y="3325874"/>
                    <a:pt x="281326" y="3333750"/>
                  </a:cubicBezTo>
                  <a:cubicBezTo>
                    <a:pt x="288810" y="3341234"/>
                    <a:pt x="298691" y="3345912"/>
                    <a:pt x="306726" y="3352800"/>
                  </a:cubicBezTo>
                  <a:cubicBezTo>
                    <a:pt x="379546" y="3415217"/>
                    <a:pt x="279685" y="3332109"/>
                    <a:pt x="338476" y="3390900"/>
                  </a:cubicBezTo>
                  <a:cubicBezTo>
                    <a:pt x="343872" y="3396296"/>
                    <a:pt x="351176" y="3399367"/>
                    <a:pt x="357526" y="3403600"/>
                  </a:cubicBezTo>
                  <a:cubicBezTo>
                    <a:pt x="361759" y="3409950"/>
                    <a:pt x="364830" y="3417254"/>
                    <a:pt x="370226" y="3422650"/>
                  </a:cubicBezTo>
                  <a:cubicBezTo>
                    <a:pt x="375622" y="3428046"/>
                    <a:pt x="385043" y="3429000"/>
                    <a:pt x="389276" y="3435350"/>
                  </a:cubicBezTo>
                  <a:cubicBezTo>
                    <a:pt x="394117" y="3442612"/>
                    <a:pt x="392562" y="3452578"/>
                    <a:pt x="395626" y="3460750"/>
                  </a:cubicBezTo>
                  <a:cubicBezTo>
                    <a:pt x="412325" y="3505280"/>
                    <a:pt x="402603" y="3468354"/>
                    <a:pt x="421026" y="3505200"/>
                  </a:cubicBezTo>
                  <a:cubicBezTo>
                    <a:pt x="447316" y="3557780"/>
                    <a:pt x="403680" y="3488705"/>
                    <a:pt x="440076" y="3543300"/>
                  </a:cubicBezTo>
                  <a:cubicBezTo>
                    <a:pt x="450705" y="3596445"/>
                    <a:pt x="452927" y="3593195"/>
                    <a:pt x="440076" y="3670300"/>
                  </a:cubicBezTo>
                  <a:cubicBezTo>
                    <a:pt x="438821" y="3677828"/>
                    <a:pt x="430789" y="3682524"/>
                    <a:pt x="427376" y="3689350"/>
                  </a:cubicBezTo>
                  <a:cubicBezTo>
                    <a:pt x="424383" y="3695337"/>
                    <a:pt x="424347" y="3702588"/>
                    <a:pt x="421026" y="3708400"/>
                  </a:cubicBezTo>
                  <a:cubicBezTo>
                    <a:pt x="415775" y="3717589"/>
                    <a:pt x="408127" y="3725188"/>
                    <a:pt x="401976" y="3733800"/>
                  </a:cubicBezTo>
                  <a:cubicBezTo>
                    <a:pt x="397540" y="3740010"/>
                    <a:pt x="394672" y="3747454"/>
                    <a:pt x="389276" y="3752850"/>
                  </a:cubicBezTo>
                  <a:cubicBezTo>
                    <a:pt x="376966" y="3765160"/>
                    <a:pt x="366670" y="3766735"/>
                    <a:pt x="351176" y="3771900"/>
                  </a:cubicBezTo>
                  <a:cubicBezTo>
                    <a:pt x="342709" y="3780367"/>
                    <a:pt x="333661" y="3788289"/>
                    <a:pt x="325776" y="3797300"/>
                  </a:cubicBezTo>
                  <a:cubicBezTo>
                    <a:pt x="318807" y="3805265"/>
                    <a:pt x="314210" y="3815216"/>
                    <a:pt x="306726" y="3822700"/>
                  </a:cubicBezTo>
                  <a:cubicBezTo>
                    <a:pt x="286437" y="3842989"/>
                    <a:pt x="276444" y="3846144"/>
                    <a:pt x="255926" y="3860800"/>
                  </a:cubicBezTo>
                  <a:cubicBezTo>
                    <a:pt x="247314" y="3866951"/>
                    <a:pt x="237557" y="3871940"/>
                    <a:pt x="230526" y="3879850"/>
                  </a:cubicBezTo>
                  <a:cubicBezTo>
                    <a:pt x="220385" y="3891258"/>
                    <a:pt x="215919" y="3907157"/>
                    <a:pt x="205126" y="3917950"/>
                  </a:cubicBezTo>
                  <a:cubicBezTo>
                    <a:pt x="184725" y="3938351"/>
                    <a:pt x="133837" y="3985049"/>
                    <a:pt x="122576" y="4013200"/>
                  </a:cubicBezTo>
                  <a:cubicBezTo>
                    <a:pt x="118343" y="4023783"/>
                    <a:pt x="115917" y="4035284"/>
                    <a:pt x="109876" y="4044950"/>
                  </a:cubicBezTo>
                  <a:cubicBezTo>
                    <a:pt x="105116" y="4052565"/>
                    <a:pt x="96575" y="4057101"/>
                    <a:pt x="90826" y="4064000"/>
                  </a:cubicBezTo>
                  <a:cubicBezTo>
                    <a:pt x="77149" y="4080413"/>
                    <a:pt x="78140" y="4083007"/>
                    <a:pt x="71776" y="4102100"/>
                  </a:cubicBezTo>
                  <a:cubicBezTo>
                    <a:pt x="67543" y="4131733"/>
                    <a:pt x="59076" y="4161066"/>
                    <a:pt x="59076" y="4191000"/>
                  </a:cubicBezTo>
                  <a:cubicBezTo>
                    <a:pt x="59076" y="4200466"/>
                    <a:pt x="68452" y="4207537"/>
                    <a:pt x="71776" y="4216400"/>
                  </a:cubicBezTo>
                  <a:cubicBezTo>
                    <a:pt x="93941" y="4275507"/>
                    <a:pt x="56087" y="4201738"/>
                    <a:pt x="90826" y="4279900"/>
                  </a:cubicBezTo>
                  <a:cubicBezTo>
                    <a:pt x="93926" y="4286874"/>
                    <a:pt x="99293" y="4292600"/>
                    <a:pt x="103526" y="4298950"/>
                  </a:cubicBezTo>
                  <a:cubicBezTo>
                    <a:pt x="115777" y="4360206"/>
                    <a:pt x="100775" y="4306147"/>
                    <a:pt x="122576" y="4349750"/>
                  </a:cubicBezTo>
                  <a:cubicBezTo>
                    <a:pt x="125569" y="4355737"/>
                    <a:pt x="126289" y="4362648"/>
                    <a:pt x="128926" y="4368800"/>
                  </a:cubicBezTo>
                  <a:cubicBezTo>
                    <a:pt x="162324" y="4446728"/>
                    <a:pt x="122440" y="4349477"/>
                    <a:pt x="154326" y="4413250"/>
                  </a:cubicBezTo>
                  <a:cubicBezTo>
                    <a:pt x="157319" y="4419237"/>
                    <a:pt x="157425" y="4426449"/>
                    <a:pt x="160676" y="4432300"/>
                  </a:cubicBezTo>
                  <a:cubicBezTo>
                    <a:pt x="168089" y="4445643"/>
                    <a:pt x="179250" y="4456748"/>
                    <a:pt x="186076" y="4470400"/>
                  </a:cubicBezTo>
                  <a:lnTo>
                    <a:pt x="198776" y="4495800"/>
                  </a:lnTo>
                  <a:cubicBezTo>
                    <a:pt x="206750" y="4631353"/>
                    <a:pt x="201813" y="4579268"/>
                    <a:pt x="217826" y="4718050"/>
                  </a:cubicBezTo>
                  <a:cubicBezTo>
                    <a:pt x="219782" y="4735003"/>
                    <a:pt x="220600" y="4752164"/>
                    <a:pt x="224176" y="4768850"/>
                  </a:cubicBezTo>
                  <a:cubicBezTo>
                    <a:pt x="226981" y="4781940"/>
                    <a:pt x="233629" y="4793963"/>
                    <a:pt x="236876" y="4806950"/>
                  </a:cubicBezTo>
                  <a:cubicBezTo>
                    <a:pt x="242111" y="4827891"/>
                    <a:pt x="245343" y="4849283"/>
                    <a:pt x="249576" y="4870450"/>
                  </a:cubicBezTo>
                  <a:cubicBezTo>
                    <a:pt x="251693" y="4906433"/>
                    <a:pt x="252848" y="4942486"/>
                    <a:pt x="255926" y="4978400"/>
                  </a:cubicBezTo>
                  <a:cubicBezTo>
                    <a:pt x="259200" y="5016594"/>
                    <a:pt x="268626" y="5054366"/>
                    <a:pt x="268626" y="5092700"/>
                  </a:cubicBezTo>
                  <a:cubicBezTo>
                    <a:pt x="268626" y="5194778"/>
                    <a:pt x="233313" y="5152637"/>
                    <a:pt x="268626" y="5187950"/>
                  </a:cubicBezTo>
                </a:path>
              </a:pathLst>
            </a:custGeom>
            <a:ln w="381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2006600" y="3536950"/>
              <a:ext cx="5114761" cy="1155700"/>
            </a:xfrm>
            <a:custGeom>
              <a:avLst/>
              <a:gdLst>
                <a:gd name="connsiteX0" fmla="*/ 0 w 5114761"/>
                <a:gd name="connsiteY0" fmla="*/ 0 h 1155700"/>
                <a:gd name="connsiteX1" fmla="*/ 82550 w 5114761"/>
                <a:gd name="connsiteY1" fmla="*/ 12700 h 1155700"/>
                <a:gd name="connsiteX2" fmla="*/ 120650 w 5114761"/>
                <a:gd name="connsiteY2" fmla="*/ 38100 h 1155700"/>
                <a:gd name="connsiteX3" fmla="*/ 158750 w 5114761"/>
                <a:gd name="connsiteY3" fmla="*/ 44450 h 1155700"/>
                <a:gd name="connsiteX4" fmla="*/ 184150 w 5114761"/>
                <a:gd name="connsiteY4" fmla="*/ 57150 h 1155700"/>
                <a:gd name="connsiteX5" fmla="*/ 285750 w 5114761"/>
                <a:gd name="connsiteY5" fmla="*/ 69850 h 1155700"/>
                <a:gd name="connsiteX6" fmla="*/ 317500 w 5114761"/>
                <a:gd name="connsiteY6" fmla="*/ 76200 h 1155700"/>
                <a:gd name="connsiteX7" fmla="*/ 342900 w 5114761"/>
                <a:gd name="connsiteY7" fmla="*/ 88900 h 1155700"/>
                <a:gd name="connsiteX8" fmla="*/ 393700 w 5114761"/>
                <a:gd name="connsiteY8" fmla="*/ 101600 h 1155700"/>
                <a:gd name="connsiteX9" fmla="*/ 425450 w 5114761"/>
                <a:gd name="connsiteY9" fmla="*/ 114300 h 1155700"/>
                <a:gd name="connsiteX10" fmla="*/ 476250 w 5114761"/>
                <a:gd name="connsiteY10" fmla="*/ 127000 h 1155700"/>
                <a:gd name="connsiteX11" fmla="*/ 495300 w 5114761"/>
                <a:gd name="connsiteY11" fmla="*/ 133350 h 1155700"/>
                <a:gd name="connsiteX12" fmla="*/ 527050 w 5114761"/>
                <a:gd name="connsiteY12" fmla="*/ 139700 h 1155700"/>
                <a:gd name="connsiteX13" fmla="*/ 603250 w 5114761"/>
                <a:gd name="connsiteY13" fmla="*/ 158750 h 1155700"/>
                <a:gd name="connsiteX14" fmla="*/ 622300 w 5114761"/>
                <a:gd name="connsiteY14" fmla="*/ 165100 h 1155700"/>
                <a:gd name="connsiteX15" fmla="*/ 679450 w 5114761"/>
                <a:gd name="connsiteY15" fmla="*/ 177800 h 1155700"/>
                <a:gd name="connsiteX16" fmla="*/ 787400 w 5114761"/>
                <a:gd name="connsiteY16" fmla="*/ 203200 h 1155700"/>
                <a:gd name="connsiteX17" fmla="*/ 812800 w 5114761"/>
                <a:gd name="connsiteY17" fmla="*/ 209550 h 1155700"/>
                <a:gd name="connsiteX18" fmla="*/ 869950 w 5114761"/>
                <a:gd name="connsiteY18" fmla="*/ 228600 h 1155700"/>
                <a:gd name="connsiteX19" fmla="*/ 965200 w 5114761"/>
                <a:gd name="connsiteY19" fmla="*/ 234950 h 1155700"/>
                <a:gd name="connsiteX20" fmla="*/ 1041400 w 5114761"/>
                <a:gd name="connsiteY20" fmla="*/ 241300 h 1155700"/>
                <a:gd name="connsiteX21" fmla="*/ 1136650 w 5114761"/>
                <a:gd name="connsiteY21" fmla="*/ 254000 h 1155700"/>
                <a:gd name="connsiteX22" fmla="*/ 1200150 w 5114761"/>
                <a:gd name="connsiteY22" fmla="*/ 273050 h 1155700"/>
                <a:gd name="connsiteX23" fmla="*/ 1225550 w 5114761"/>
                <a:gd name="connsiteY23" fmla="*/ 279400 h 1155700"/>
                <a:gd name="connsiteX24" fmla="*/ 1244600 w 5114761"/>
                <a:gd name="connsiteY24" fmla="*/ 285750 h 1155700"/>
                <a:gd name="connsiteX25" fmla="*/ 1314450 w 5114761"/>
                <a:gd name="connsiteY25" fmla="*/ 298450 h 1155700"/>
                <a:gd name="connsiteX26" fmla="*/ 1365250 w 5114761"/>
                <a:gd name="connsiteY26" fmla="*/ 311150 h 1155700"/>
                <a:gd name="connsiteX27" fmla="*/ 1397000 w 5114761"/>
                <a:gd name="connsiteY27" fmla="*/ 336550 h 1155700"/>
                <a:gd name="connsiteX28" fmla="*/ 1416050 w 5114761"/>
                <a:gd name="connsiteY28" fmla="*/ 361950 h 1155700"/>
                <a:gd name="connsiteX29" fmla="*/ 1441450 w 5114761"/>
                <a:gd name="connsiteY29" fmla="*/ 374650 h 1155700"/>
                <a:gd name="connsiteX30" fmla="*/ 1479550 w 5114761"/>
                <a:gd name="connsiteY30" fmla="*/ 412750 h 1155700"/>
                <a:gd name="connsiteX31" fmla="*/ 1517650 w 5114761"/>
                <a:gd name="connsiteY31" fmla="*/ 425450 h 1155700"/>
                <a:gd name="connsiteX32" fmla="*/ 1555750 w 5114761"/>
                <a:gd name="connsiteY32" fmla="*/ 444500 h 1155700"/>
                <a:gd name="connsiteX33" fmla="*/ 1581150 w 5114761"/>
                <a:gd name="connsiteY33" fmla="*/ 463550 h 1155700"/>
                <a:gd name="connsiteX34" fmla="*/ 1644650 w 5114761"/>
                <a:gd name="connsiteY34" fmla="*/ 482600 h 1155700"/>
                <a:gd name="connsiteX35" fmla="*/ 1670050 w 5114761"/>
                <a:gd name="connsiteY35" fmla="*/ 501650 h 1155700"/>
                <a:gd name="connsiteX36" fmla="*/ 1841500 w 5114761"/>
                <a:gd name="connsiteY36" fmla="*/ 488950 h 1155700"/>
                <a:gd name="connsiteX37" fmla="*/ 1911350 w 5114761"/>
                <a:gd name="connsiteY37" fmla="*/ 469900 h 1155700"/>
                <a:gd name="connsiteX38" fmla="*/ 1930400 w 5114761"/>
                <a:gd name="connsiteY38" fmla="*/ 463550 h 1155700"/>
                <a:gd name="connsiteX39" fmla="*/ 2197100 w 5114761"/>
                <a:gd name="connsiteY39" fmla="*/ 457200 h 1155700"/>
                <a:gd name="connsiteX40" fmla="*/ 2286000 w 5114761"/>
                <a:gd name="connsiteY40" fmla="*/ 450850 h 1155700"/>
                <a:gd name="connsiteX41" fmla="*/ 2317750 w 5114761"/>
                <a:gd name="connsiteY41" fmla="*/ 438150 h 1155700"/>
                <a:gd name="connsiteX42" fmla="*/ 2425700 w 5114761"/>
                <a:gd name="connsiteY42" fmla="*/ 431800 h 1155700"/>
                <a:gd name="connsiteX43" fmla="*/ 2514600 w 5114761"/>
                <a:gd name="connsiteY43" fmla="*/ 425450 h 1155700"/>
                <a:gd name="connsiteX44" fmla="*/ 2597150 w 5114761"/>
                <a:gd name="connsiteY44" fmla="*/ 431800 h 1155700"/>
                <a:gd name="connsiteX45" fmla="*/ 2692400 w 5114761"/>
                <a:gd name="connsiteY45" fmla="*/ 438150 h 1155700"/>
                <a:gd name="connsiteX46" fmla="*/ 2832100 w 5114761"/>
                <a:gd name="connsiteY46" fmla="*/ 450850 h 1155700"/>
                <a:gd name="connsiteX47" fmla="*/ 2933700 w 5114761"/>
                <a:gd name="connsiteY47" fmla="*/ 463550 h 1155700"/>
                <a:gd name="connsiteX48" fmla="*/ 3028950 w 5114761"/>
                <a:gd name="connsiteY48" fmla="*/ 476250 h 1155700"/>
                <a:gd name="connsiteX49" fmla="*/ 3048000 w 5114761"/>
                <a:gd name="connsiteY49" fmla="*/ 482600 h 1155700"/>
                <a:gd name="connsiteX50" fmla="*/ 3067050 w 5114761"/>
                <a:gd name="connsiteY50" fmla="*/ 495300 h 1155700"/>
                <a:gd name="connsiteX51" fmla="*/ 3092450 w 5114761"/>
                <a:gd name="connsiteY51" fmla="*/ 508000 h 1155700"/>
                <a:gd name="connsiteX52" fmla="*/ 3136900 w 5114761"/>
                <a:gd name="connsiteY52" fmla="*/ 565150 h 1155700"/>
                <a:gd name="connsiteX53" fmla="*/ 3181350 w 5114761"/>
                <a:gd name="connsiteY53" fmla="*/ 590550 h 1155700"/>
                <a:gd name="connsiteX54" fmla="*/ 3200400 w 5114761"/>
                <a:gd name="connsiteY54" fmla="*/ 603250 h 1155700"/>
                <a:gd name="connsiteX55" fmla="*/ 3225800 w 5114761"/>
                <a:gd name="connsiteY55" fmla="*/ 615950 h 1155700"/>
                <a:gd name="connsiteX56" fmla="*/ 3251200 w 5114761"/>
                <a:gd name="connsiteY56" fmla="*/ 635000 h 1155700"/>
                <a:gd name="connsiteX57" fmla="*/ 3270250 w 5114761"/>
                <a:gd name="connsiteY57" fmla="*/ 647700 h 1155700"/>
                <a:gd name="connsiteX58" fmla="*/ 3308350 w 5114761"/>
                <a:gd name="connsiteY58" fmla="*/ 679450 h 1155700"/>
                <a:gd name="connsiteX59" fmla="*/ 3327400 w 5114761"/>
                <a:gd name="connsiteY59" fmla="*/ 704850 h 1155700"/>
                <a:gd name="connsiteX60" fmla="*/ 3352800 w 5114761"/>
                <a:gd name="connsiteY60" fmla="*/ 717550 h 1155700"/>
                <a:gd name="connsiteX61" fmla="*/ 3371850 w 5114761"/>
                <a:gd name="connsiteY61" fmla="*/ 730250 h 1155700"/>
                <a:gd name="connsiteX62" fmla="*/ 3397250 w 5114761"/>
                <a:gd name="connsiteY62" fmla="*/ 755650 h 1155700"/>
                <a:gd name="connsiteX63" fmla="*/ 3448050 w 5114761"/>
                <a:gd name="connsiteY63" fmla="*/ 768350 h 1155700"/>
                <a:gd name="connsiteX64" fmla="*/ 3467100 w 5114761"/>
                <a:gd name="connsiteY64" fmla="*/ 774700 h 1155700"/>
                <a:gd name="connsiteX65" fmla="*/ 3543300 w 5114761"/>
                <a:gd name="connsiteY65" fmla="*/ 793750 h 1155700"/>
                <a:gd name="connsiteX66" fmla="*/ 3562350 w 5114761"/>
                <a:gd name="connsiteY66" fmla="*/ 800100 h 1155700"/>
                <a:gd name="connsiteX67" fmla="*/ 3587750 w 5114761"/>
                <a:gd name="connsiteY67" fmla="*/ 812800 h 1155700"/>
                <a:gd name="connsiteX68" fmla="*/ 3632200 w 5114761"/>
                <a:gd name="connsiteY68" fmla="*/ 819150 h 1155700"/>
                <a:gd name="connsiteX69" fmla="*/ 3771900 w 5114761"/>
                <a:gd name="connsiteY69" fmla="*/ 825500 h 1155700"/>
                <a:gd name="connsiteX70" fmla="*/ 3822700 w 5114761"/>
                <a:gd name="connsiteY70" fmla="*/ 838200 h 1155700"/>
                <a:gd name="connsiteX71" fmla="*/ 3854450 w 5114761"/>
                <a:gd name="connsiteY71" fmla="*/ 857250 h 1155700"/>
                <a:gd name="connsiteX72" fmla="*/ 3879850 w 5114761"/>
                <a:gd name="connsiteY72" fmla="*/ 863600 h 1155700"/>
                <a:gd name="connsiteX73" fmla="*/ 4006850 w 5114761"/>
                <a:gd name="connsiteY73" fmla="*/ 882650 h 1155700"/>
                <a:gd name="connsiteX74" fmla="*/ 4038600 w 5114761"/>
                <a:gd name="connsiteY74" fmla="*/ 895350 h 1155700"/>
                <a:gd name="connsiteX75" fmla="*/ 4076700 w 5114761"/>
                <a:gd name="connsiteY75" fmla="*/ 901700 h 1155700"/>
                <a:gd name="connsiteX76" fmla="*/ 4178300 w 5114761"/>
                <a:gd name="connsiteY76" fmla="*/ 914400 h 1155700"/>
                <a:gd name="connsiteX77" fmla="*/ 4203700 w 5114761"/>
                <a:gd name="connsiteY77" fmla="*/ 927100 h 1155700"/>
                <a:gd name="connsiteX78" fmla="*/ 4241800 w 5114761"/>
                <a:gd name="connsiteY78" fmla="*/ 933450 h 1155700"/>
                <a:gd name="connsiteX79" fmla="*/ 4267200 w 5114761"/>
                <a:gd name="connsiteY79" fmla="*/ 939800 h 1155700"/>
                <a:gd name="connsiteX80" fmla="*/ 4305300 w 5114761"/>
                <a:gd name="connsiteY80" fmla="*/ 965200 h 1155700"/>
                <a:gd name="connsiteX81" fmla="*/ 4324350 w 5114761"/>
                <a:gd name="connsiteY81" fmla="*/ 977900 h 1155700"/>
                <a:gd name="connsiteX82" fmla="*/ 4356100 w 5114761"/>
                <a:gd name="connsiteY82" fmla="*/ 984250 h 1155700"/>
                <a:gd name="connsiteX83" fmla="*/ 4641850 w 5114761"/>
                <a:gd name="connsiteY83" fmla="*/ 984250 h 1155700"/>
                <a:gd name="connsiteX84" fmla="*/ 4679950 w 5114761"/>
                <a:gd name="connsiteY84" fmla="*/ 990600 h 1155700"/>
                <a:gd name="connsiteX85" fmla="*/ 4730750 w 5114761"/>
                <a:gd name="connsiteY85" fmla="*/ 1003300 h 1155700"/>
                <a:gd name="connsiteX86" fmla="*/ 4749800 w 5114761"/>
                <a:gd name="connsiteY86" fmla="*/ 1028700 h 1155700"/>
                <a:gd name="connsiteX87" fmla="*/ 4762500 w 5114761"/>
                <a:gd name="connsiteY87" fmla="*/ 1047750 h 1155700"/>
                <a:gd name="connsiteX88" fmla="*/ 4781550 w 5114761"/>
                <a:gd name="connsiteY88" fmla="*/ 1066800 h 1155700"/>
                <a:gd name="connsiteX89" fmla="*/ 4806950 w 5114761"/>
                <a:gd name="connsiteY89" fmla="*/ 1060450 h 1155700"/>
                <a:gd name="connsiteX90" fmla="*/ 4851400 w 5114761"/>
                <a:gd name="connsiteY90" fmla="*/ 1066800 h 1155700"/>
                <a:gd name="connsiteX91" fmla="*/ 4914900 w 5114761"/>
                <a:gd name="connsiteY91" fmla="*/ 1130300 h 1155700"/>
                <a:gd name="connsiteX92" fmla="*/ 4933950 w 5114761"/>
                <a:gd name="connsiteY92" fmla="*/ 1117600 h 1155700"/>
                <a:gd name="connsiteX93" fmla="*/ 4978400 w 5114761"/>
                <a:gd name="connsiteY93" fmla="*/ 1104900 h 1155700"/>
                <a:gd name="connsiteX94" fmla="*/ 4997450 w 5114761"/>
                <a:gd name="connsiteY94" fmla="*/ 1098550 h 1155700"/>
                <a:gd name="connsiteX95" fmla="*/ 5035550 w 5114761"/>
                <a:gd name="connsiteY95" fmla="*/ 1104900 h 1155700"/>
                <a:gd name="connsiteX96" fmla="*/ 5080000 w 5114761"/>
                <a:gd name="connsiteY96" fmla="*/ 1117600 h 1155700"/>
                <a:gd name="connsiteX97" fmla="*/ 5111750 w 5114761"/>
                <a:gd name="connsiteY97" fmla="*/ 1123950 h 1155700"/>
                <a:gd name="connsiteX98" fmla="*/ 5111750 w 5114761"/>
                <a:gd name="connsiteY98" fmla="*/ 1155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114761" h="1155700">
                  <a:moveTo>
                    <a:pt x="0" y="0"/>
                  </a:moveTo>
                  <a:cubicBezTo>
                    <a:pt x="27517" y="4233"/>
                    <a:pt x="56002" y="4316"/>
                    <a:pt x="82550" y="12700"/>
                  </a:cubicBezTo>
                  <a:cubicBezTo>
                    <a:pt x="97105" y="17296"/>
                    <a:pt x="105594" y="35591"/>
                    <a:pt x="120650" y="38100"/>
                  </a:cubicBezTo>
                  <a:lnTo>
                    <a:pt x="158750" y="44450"/>
                  </a:lnTo>
                  <a:cubicBezTo>
                    <a:pt x="167217" y="48683"/>
                    <a:pt x="174868" y="55294"/>
                    <a:pt x="184150" y="57150"/>
                  </a:cubicBezTo>
                  <a:cubicBezTo>
                    <a:pt x="217617" y="63843"/>
                    <a:pt x="252283" y="63157"/>
                    <a:pt x="285750" y="69850"/>
                  </a:cubicBezTo>
                  <a:lnTo>
                    <a:pt x="317500" y="76200"/>
                  </a:lnTo>
                  <a:cubicBezTo>
                    <a:pt x="325967" y="80433"/>
                    <a:pt x="333920" y="85907"/>
                    <a:pt x="342900" y="88900"/>
                  </a:cubicBezTo>
                  <a:cubicBezTo>
                    <a:pt x="359459" y="94420"/>
                    <a:pt x="377494" y="95118"/>
                    <a:pt x="393700" y="101600"/>
                  </a:cubicBezTo>
                  <a:cubicBezTo>
                    <a:pt x="404283" y="105833"/>
                    <a:pt x="414555" y="110948"/>
                    <a:pt x="425450" y="114300"/>
                  </a:cubicBezTo>
                  <a:cubicBezTo>
                    <a:pt x="442133" y="119433"/>
                    <a:pt x="459691" y="121480"/>
                    <a:pt x="476250" y="127000"/>
                  </a:cubicBezTo>
                  <a:cubicBezTo>
                    <a:pt x="482600" y="129117"/>
                    <a:pt x="488806" y="131727"/>
                    <a:pt x="495300" y="133350"/>
                  </a:cubicBezTo>
                  <a:cubicBezTo>
                    <a:pt x="505771" y="135968"/>
                    <a:pt x="516712" y="136599"/>
                    <a:pt x="527050" y="139700"/>
                  </a:cubicBezTo>
                  <a:cubicBezTo>
                    <a:pt x="601744" y="162108"/>
                    <a:pt x="509374" y="145339"/>
                    <a:pt x="603250" y="158750"/>
                  </a:cubicBezTo>
                  <a:cubicBezTo>
                    <a:pt x="609600" y="160867"/>
                    <a:pt x="615864" y="163261"/>
                    <a:pt x="622300" y="165100"/>
                  </a:cubicBezTo>
                  <a:cubicBezTo>
                    <a:pt x="646754" y="172087"/>
                    <a:pt x="653261" y="172188"/>
                    <a:pt x="679450" y="177800"/>
                  </a:cubicBezTo>
                  <a:cubicBezTo>
                    <a:pt x="737152" y="190165"/>
                    <a:pt x="732414" y="189453"/>
                    <a:pt x="787400" y="203200"/>
                  </a:cubicBezTo>
                  <a:cubicBezTo>
                    <a:pt x="795867" y="205317"/>
                    <a:pt x="804994" y="205647"/>
                    <a:pt x="812800" y="209550"/>
                  </a:cubicBezTo>
                  <a:cubicBezTo>
                    <a:pt x="838857" y="222578"/>
                    <a:pt x="839176" y="225523"/>
                    <a:pt x="869950" y="228600"/>
                  </a:cubicBezTo>
                  <a:cubicBezTo>
                    <a:pt x="901613" y="231766"/>
                    <a:pt x="933466" y="232599"/>
                    <a:pt x="965200" y="234950"/>
                  </a:cubicBezTo>
                  <a:lnTo>
                    <a:pt x="1041400" y="241300"/>
                  </a:lnTo>
                  <a:cubicBezTo>
                    <a:pt x="1068755" y="244035"/>
                    <a:pt x="1108895" y="250035"/>
                    <a:pt x="1136650" y="254000"/>
                  </a:cubicBezTo>
                  <a:cubicBezTo>
                    <a:pt x="1177441" y="274396"/>
                    <a:pt x="1147442" y="262508"/>
                    <a:pt x="1200150" y="273050"/>
                  </a:cubicBezTo>
                  <a:cubicBezTo>
                    <a:pt x="1208708" y="274762"/>
                    <a:pt x="1217159" y="277002"/>
                    <a:pt x="1225550" y="279400"/>
                  </a:cubicBezTo>
                  <a:cubicBezTo>
                    <a:pt x="1231986" y="281239"/>
                    <a:pt x="1238055" y="284348"/>
                    <a:pt x="1244600" y="285750"/>
                  </a:cubicBezTo>
                  <a:cubicBezTo>
                    <a:pt x="1267740" y="290709"/>
                    <a:pt x="1291293" y="293575"/>
                    <a:pt x="1314450" y="298450"/>
                  </a:cubicBezTo>
                  <a:cubicBezTo>
                    <a:pt x="1331530" y="302046"/>
                    <a:pt x="1365250" y="311150"/>
                    <a:pt x="1365250" y="311150"/>
                  </a:cubicBezTo>
                  <a:cubicBezTo>
                    <a:pt x="1379328" y="353385"/>
                    <a:pt x="1358628" y="309141"/>
                    <a:pt x="1397000" y="336550"/>
                  </a:cubicBezTo>
                  <a:cubicBezTo>
                    <a:pt x="1405612" y="342701"/>
                    <a:pt x="1408015" y="355062"/>
                    <a:pt x="1416050" y="361950"/>
                  </a:cubicBezTo>
                  <a:cubicBezTo>
                    <a:pt x="1423237" y="368110"/>
                    <a:pt x="1432983" y="370417"/>
                    <a:pt x="1441450" y="374650"/>
                  </a:cubicBezTo>
                  <a:cubicBezTo>
                    <a:pt x="1454341" y="393986"/>
                    <a:pt x="1455921" y="400935"/>
                    <a:pt x="1479550" y="412750"/>
                  </a:cubicBezTo>
                  <a:cubicBezTo>
                    <a:pt x="1491524" y="418737"/>
                    <a:pt x="1506511" y="418024"/>
                    <a:pt x="1517650" y="425450"/>
                  </a:cubicBezTo>
                  <a:cubicBezTo>
                    <a:pt x="1542269" y="441863"/>
                    <a:pt x="1529460" y="435737"/>
                    <a:pt x="1555750" y="444500"/>
                  </a:cubicBezTo>
                  <a:cubicBezTo>
                    <a:pt x="1564217" y="450850"/>
                    <a:pt x="1571684" y="458817"/>
                    <a:pt x="1581150" y="463550"/>
                  </a:cubicBezTo>
                  <a:cubicBezTo>
                    <a:pt x="1596610" y="471280"/>
                    <a:pt x="1626420" y="478042"/>
                    <a:pt x="1644650" y="482600"/>
                  </a:cubicBezTo>
                  <a:cubicBezTo>
                    <a:pt x="1653117" y="488950"/>
                    <a:pt x="1659506" y="500733"/>
                    <a:pt x="1670050" y="501650"/>
                  </a:cubicBezTo>
                  <a:cubicBezTo>
                    <a:pt x="1717062" y="505738"/>
                    <a:pt x="1789163" y="495492"/>
                    <a:pt x="1841500" y="488950"/>
                  </a:cubicBezTo>
                  <a:cubicBezTo>
                    <a:pt x="1923237" y="461704"/>
                    <a:pt x="1839547" y="487851"/>
                    <a:pt x="1911350" y="469900"/>
                  </a:cubicBezTo>
                  <a:cubicBezTo>
                    <a:pt x="1917844" y="468277"/>
                    <a:pt x="1923713" y="463847"/>
                    <a:pt x="1930400" y="463550"/>
                  </a:cubicBezTo>
                  <a:cubicBezTo>
                    <a:pt x="2019237" y="459602"/>
                    <a:pt x="2108200" y="459317"/>
                    <a:pt x="2197100" y="457200"/>
                  </a:cubicBezTo>
                  <a:cubicBezTo>
                    <a:pt x="2226733" y="455083"/>
                    <a:pt x="2256655" y="455483"/>
                    <a:pt x="2286000" y="450850"/>
                  </a:cubicBezTo>
                  <a:cubicBezTo>
                    <a:pt x="2297259" y="449072"/>
                    <a:pt x="2306456" y="439690"/>
                    <a:pt x="2317750" y="438150"/>
                  </a:cubicBezTo>
                  <a:cubicBezTo>
                    <a:pt x="2353465" y="433280"/>
                    <a:pt x="2389729" y="434121"/>
                    <a:pt x="2425700" y="431800"/>
                  </a:cubicBezTo>
                  <a:lnTo>
                    <a:pt x="2514600" y="425450"/>
                  </a:lnTo>
                  <a:lnTo>
                    <a:pt x="2597150" y="431800"/>
                  </a:lnTo>
                  <a:lnTo>
                    <a:pt x="2692400" y="438150"/>
                  </a:lnTo>
                  <a:lnTo>
                    <a:pt x="2832100" y="450850"/>
                  </a:lnTo>
                  <a:cubicBezTo>
                    <a:pt x="2897039" y="457134"/>
                    <a:pt x="2875809" y="455831"/>
                    <a:pt x="2933700" y="463550"/>
                  </a:cubicBezTo>
                  <a:cubicBezTo>
                    <a:pt x="3056797" y="479963"/>
                    <a:pt x="2917224" y="460289"/>
                    <a:pt x="3028950" y="476250"/>
                  </a:cubicBezTo>
                  <a:cubicBezTo>
                    <a:pt x="3035300" y="478367"/>
                    <a:pt x="3042013" y="479607"/>
                    <a:pt x="3048000" y="482600"/>
                  </a:cubicBezTo>
                  <a:cubicBezTo>
                    <a:pt x="3054826" y="486013"/>
                    <a:pt x="3060424" y="491514"/>
                    <a:pt x="3067050" y="495300"/>
                  </a:cubicBezTo>
                  <a:cubicBezTo>
                    <a:pt x="3075269" y="499996"/>
                    <a:pt x="3083983" y="503767"/>
                    <a:pt x="3092450" y="508000"/>
                  </a:cubicBezTo>
                  <a:cubicBezTo>
                    <a:pt x="3111560" y="536664"/>
                    <a:pt x="3113689" y="545255"/>
                    <a:pt x="3136900" y="565150"/>
                  </a:cubicBezTo>
                  <a:cubicBezTo>
                    <a:pt x="3179893" y="602001"/>
                    <a:pt x="3144520" y="572135"/>
                    <a:pt x="3181350" y="590550"/>
                  </a:cubicBezTo>
                  <a:cubicBezTo>
                    <a:pt x="3188176" y="593963"/>
                    <a:pt x="3193774" y="599464"/>
                    <a:pt x="3200400" y="603250"/>
                  </a:cubicBezTo>
                  <a:cubicBezTo>
                    <a:pt x="3208619" y="607946"/>
                    <a:pt x="3217773" y="610933"/>
                    <a:pt x="3225800" y="615950"/>
                  </a:cubicBezTo>
                  <a:cubicBezTo>
                    <a:pt x="3234775" y="621559"/>
                    <a:pt x="3242588" y="628849"/>
                    <a:pt x="3251200" y="635000"/>
                  </a:cubicBezTo>
                  <a:cubicBezTo>
                    <a:pt x="3257410" y="639436"/>
                    <a:pt x="3263900" y="643467"/>
                    <a:pt x="3270250" y="647700"/>
                  </a:cubicBezTo>
                  <a:cubicBezTo>
                    <a:pt x="3302635" y="696277"/>
                    <a:pt x="3258221" y="636482"/>
                    <a:pt x="3308350" y="679450"/>
                  </a:cubicBezTo>
                  <a:cubicBezTo>
                    <a:pt x="3316385" y="686338"/>
                    <a:pt x="3319365" y="697962"/>
                    <a:pt x="3327400" y="704850"/>
                  </a:cubicBezTo>
                  <a:cubicBezTo>
                    <a:pt x="3334587" y="711010"/>
                    <a:pt x="3344581" y="712854"/>
                    <a:pt x="3352800" y="717550"/>
                  </a:cubicBezTo>
                  <a:cubicBezTo>
                    <a:pt x="3359426" y="721336"/>
                    <a:pt x="3366056" y="725283"/>
                    <a:pt x="3371850" y="730250"/>
                  </a:cubicBezTo>
                  <a:cubicBezTo>
                    <a:pt x="3380941" y="738042"/>
                    <a:pt x="3386540" y="750295"/>
                    <a:pt x="3397250" y="755650"/>
                  </a:cubicBezTo>
                  <a:cubicBezTo>
                    <a:pt x="3412862" y="763456"/>
                    <a:pt x="3431491" y="762830"/>
                    <a:pt x="3448050" y="768350"/>
                  </a:cubicBezTo>
                  <a:cubicBezTo>
                    <a:pt x="3454400" y="770467"/>
                    <a:pt x="3460633" y="772975"/>
                    <a:pt x="3467100" y="774700"/>
                  </a:cubicBezTo>
                  <a:cubicBezTo>
                    <a:pt x="3492398" y="781446"/>
                    <a:pt x="3518462" y="785471"/>
                    <a:pt x="3543300" y="793750"/>
                  </a:cubicBezTo>
                  <a:cubicBezTo>
                    <a:pt x="3549650" y="795867"/>
                    <a:pt x="3556198" y="797463"/>
                    <a:pt x="3562350" y="800100"/>
                  </a:cubicBezTo>
                  <a:cubicBezTo>
                    <a:pt x="3571051" y="803829"/>
                    <a:pt x="3578618" y="810309"/>
                    <a:pt x="3587750" y="812800"/>
                  </a:cubicBezTo>
                  <a:cubicBezTo>
                    <a:pt x="3602190" y="816738"/>
                    <a:pt x="3617268" y="818120"/>
                    <a:pt x="3632200" y="819150"/>
                  </a:cubicBezTo>
                  <a:cubicBezTo>
                    <a:pt x="3678704" y="822357"/>
                    <a:pt x="3725333" y="823383"/>
                    <a:pt x="3771900" y="825500"/>
                  </a:cubicBezTo>
                  <a:cubicBezTo>
                    <a:pt x="3783976" y="827915"/>
                    <a:pt x="3809683" y="831691"/>
                    <a:pt x="3822700" y="838200"/>
                  </a:cubicBezTo>
                  <a:cubicBezTo>
                    <a:pt x="3833739" y="843720"/>
                    <a:pt x="3843172" y="852237"/>
                    <a:pt x="3854450" y="857250"/>
                  </a:cubicBezTo>
                  <a:cubicBezTo>
                    <a:pt x="3862425" y="860794"/>
                    <a:pt x="3871272" y="861992"/>
                    <a:pt x="3879850" y="863600"/>
                  </a:cubicBezTo>
                  <a:cubicBezTo>
                    <a:pt x="3941872" y="875229"/>
                    <a:pt x="3951050" y="875675"/>
                    <a:pt x="4006850" y="882650"/>
                  </a:cubicBezTo>
                  <a:cubicBezTo>
                    <a:pt x="4017433" y="886883"/>
                    <a:pt x="4027603" y="892351"/>
                    <a:pt x="4038600" y="895350"/>
                  </a:cubicBezTo>
                  <a:cubicBezTo>
                    <a:pt x="4051022" y="898738"/>
                    <a:pt x="4063975" y="899742"/>
                    <a:pt x="4076700" y="901700"/>
                  </a:cubicBezTo>
                  <a:cubicBezTo>
                    <a:pt x="4123815" y="908949"/>
                    <a:pt x="4127160" y="908718"/>
                    <a:pt x="4178300" y="914400"/>
                  </a:cubicBezTo>
                  <a:cubicBezTo>
                    <a:pt x="4186767" y="918633"/>
                    <a:pt x="4194633" y="924380"/>
                    <a:pt x="4203700" y="927100"/>
                  </a:cubicBezTo>
                  <a:cubicBezTo>
                    <a:pt x="4216032" y="930800"/>
                    <a:pt x="4229175" y="930925"/>
                    <a:pt x="4241800" y="933450"/>
                  </a:cubicBezTo>
                  <a:cubicBezTo>
                    <a:pt x="4250358" y="935162"/>
                    <a:pt x="4258733" y="937683"/>
                    <a:pt x="4267200" y="939800"/>
                  </a:cubicBezTo>
                  <a:lnTo>
                    <a:pt x="4305300" y="965200"/>
                  </a:lnTo>
                  <a:cubicBezTo>
                    <a:pt x="4311650" y="969433"/>
                    <a:pt x="4316866" y="976403"/>
                    <a:pt x="4324350" y="977900"/>
                  </a:cubicBezTo>
                  <a:lnTo>
                    <a:pt x="4356100" y="984250"/>
                  </a:lnTo>
                  <a:cubicBezTo>
                    <a:pt x="4486300" y="972414"/>
                    <a:pt x="4437540" y="974035"/>
                    <a:pt x="4641850" y="984250"/>
                  </a:cubicBezTo>
                  <a:cubicBezTo>
                    <a:pt x="4654709" y="984893"/>
                    <a:pt x="4667361" y="987902"/>
                    <a:pt x="4679950" y="990600"/>
                  </a:cubicBezTo>
                  <a:cubicBezTo>
                    <a:pt x="4697017" y="994257"/>
                    <a:pt x="4730750" y="1003300"/>
                    <a:pt x="4730750" y="1003300"/>
                  </a:cubicBezTo>
                  <a:cubicBezTo>
                    <a:pt x="4737100" y="1011767"/>
                    <a:pt x="4743649" y="1020088"/>
                    <a:pt x="4749800" y="1028700"/>
                  </a:cubicBezTo>
                  <a:cubicBezTo>
                    <a:pt x="4754236" y="1034910"/>
                    <a:pt x="4757614" y="1041887"/>
                    <a:pt x="4762500" y="1047750"/>
                  </a:cubicBezTo>
                  <a:cubicBezTo>
                    <a:pt x="4768249" y="1054649"/>
                    <a:pt x="4775200" y="1060450"/>
                    <a:pt x="4781550" y="1066800"/>
                  </a:cubicBezTo>
                  <a:cubicBezTo>
                    <a:pt x="4790017" y="1064683"/>
                    <a:pt x="4798223" y="1060450"/>
                    <a:pt x="4806950" y="1060450"/>
                  </a:cubicBezTo>
                  <a:cubicBezTo>
                    <a:pt x="4821917" y="1060450"/>
                    <a:pt x="4837810" y="1060528"/>
                    <a:pt x="4851400" y="1066800"/>
                  </a:cubicBezTo>
                  <a:cubicBezTo>
                    <a:pt x="4877036" y="1078632"/>
                    <a:pt x="4897927" y="1109084"/>
                    <a:pt x="4914900" y="1130300"/>
                  </a:cubicBezTo>
                  <a:cubicBezTo>
                    <a:pt x="4921250" y="1126067"/>
                    <a:pt x="4927124" y="1121013"/>
                    <a:pt x="4933950" y="1117600"/>
                  </a:cubicBezTo>
                  <a:cubicBezTo>
                    <a:pt x="4944100" y="1112525"/>
                    <a:pt x="4968905" y="1107613"/>
                    <a:pt x="4978400" y="1104900"/>
                  </a:cubicBezTo>
                  <a:cubicBezTo>
                    <a:pt x="4984836" y="1103061"/>
                    <a:pt x="4991100" y="1100667"/>
                    <a:pt x="4997450" y="1098550"/>
                  </a:cubicBezTo>
                  <a:cubicBezTo>
                    <a:pt x="5010150" y="1100667"/>
                    <a:pt x="5022925" y="1102375"/>
                    <a:pt x="5035550" y="1104900"/>
                  </a:cubicBezTo>
                  <a:cubicBezTo>
                    <a:pt x="5094939" y="1116778"/>
                    <a:pt x="5031583" y="1105496"/>
                    <a:pt x="5080000" y="1117600"/>
                  </a:cubicBezTo>
                  <a:cubicBezTo>
                    <a:pt x="5090471" y="1120218"/>
                    <a:pt x="5104841" y="1115659"/>
                    <a:pt x="5111750" y="1123950"/>
                  </a:cubicBezTo>
                  <a:cubicBezTo>
                    <a:pt x="5118525" y="1132080"/>
                    <a:pt x="5111750" y="1145117"/>
                    <a:pt x="5111750" y="1155700"/>
                  </a:cubicBezTo>
                </a:path>
              </a:pathLst>
            </a:custGeom>
            <a:ln w="3810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1289050" y="1003300"/>
              <a:ext cx="6077156" cy="3473450"/>
            </a:xfrm>
            <a:custGeom>
              <a:avLst/>
              <a:gdLst>
                <a:gd name="connsiteX0" fmla="*/ 0 w 6077156"/>
                <a:gd name="connsiteY0" fmla="*/ 0 h 3473450"/>
                <a:gd name="connsiteX1" fmla="*/ 12700 w 6077156"/>
                <a:gd name="connsiteY1" fmla="*/ 31750 h 3473450"/>
                <a:gd name="connsiteX2" fmla="*/ 19050 w 6077156"/>
                <a:gd name="connsiteY2" fmla="*/ 50800 h 3473450"/>
                <a:gd name="connsiteX3" fmla="*/ 38100 w 6077156"/>
                <a:gd name="connsiteY3" fmla="*/ 76200 h 3473450"/>
                <a:gd name="connsiteX4" fmla="*/ 50800 w 6077156"/>
                <a:gd name="connsiteY4" fmla="*/ 101600 h 3473450"/>
                <a:gd name="connsiteX5" fmla="*/ 76200 w 6077156"/>
                <a:gd name="connsiteY5" fmla="*/ 114300 h 3473450"/>
                <a:gd name="connsiteX6" fmla="*/ 107950 w 6077156"/>
                <a:gd name="connsiteY6" fmla="*/ 146050 h 3473450"/>
                <a:gd name="connsiteX7" fmla="*/ 114300 w 6077156"/>
                <a:gd name="connsiteY7" fmla="*/ 171450 h 3473450"/>
                <a:gd name="connsiteX8" fmla="*/ 139700 w 6077156"/>
                <a:gd name="connsiteY8" fmla="*/ 209550 h 3473450"/>
                <a:gd name="connsiteX9" fmla="*/ 146050 w 6077156"/>
                <a:gd name="connsiteY9" fmla="*/ 234950 h 3473450"/>
                <a:gd name="connsiteX10" fmla="*/ 158750 w 6077156"/>
                <a:gd name="connsiteY10" fmla="*/ 292100 h 3473450"/>
                <a:gd name="connsiteX11" fmla="*/ 171450 w 6077156"/>
                <a:gd name="connsiteY11" fmla="*/ 311150 h 3473450"/>
                <a:gd name="connsiteX12" fmla="*/ 215900 w 6077156"/>
                <a:gd name="connsiteY12" fmla="*/ 323850 h 3473450"/>
                <a:gd name="connsiteX13" fmla="*/ 234950 w 6077156"/>
                <a:gd name="connsiteY13" fmla="*/ 349250 h 3473450"/>
                <a:gd name="connsiteX14" fmla="*/ 254000 w 6077156"/>
                <a:gd name="connsiteY14" fmla="*/ 368300 h 3473450"/>
                <a:gd name="connsiteX15" fmla="*/ 279400 w 6077156"/>
                <a:gd name="connsiteY15" fmla="*/ 393700 h 3473450"/>
                <a:gd name="connsiteX16" fmla="*/ 311150 w 6077156"/>
                <a:gd name="connsiteY16" fmla="*/ 431800 h 3473450"/>
                <a:gd name="connsiteX17" fmla="*/ 336550 w 6077156"/>
                <a:gd name="connsiteY17" fmla="*/ 444500 h 3473450"/>
                <a:gd name="connsiteX18" fmla="*/ 342900 w 6077156"/>
                <a:gd name="connsiteY18" fmla="*/ 469900 h 3473450"/>
                <a:gd name="connsiteX19" fmla="*/ 355600 w 6077156"/>
                <a:gd name="connsiteY19" fmla="*/ 508000 h 3473450"/>
                <a:gd name="connsiteX20" fmla="*/ 361950 w 6077156"/>
                <a:gd name="connsiteY20" fmla="*/ 539750 h 3473450"/>
                <a:gd name="connsiteX21" fmla="*/ 387350 w 6077156"/>
                <a:gd name="connsiteY21" fmla="*/ 552450 h 3473450"/>
                <a:gd name="connsiteX22" fmla="*/ 425450 w 6077156"/>
                <a:gd name="connsiteY22" fmla="*/ 571500 h 3473450"/>
                <a:gd name="connsiteX23" fmla="*/ 666750 w 6077156"/>
                <a:gd name="connsiteY23" fmla="*/ 565150 h 3473450"/>
                <a:gd name="connsiteX24" fmla="*/ 908050 w 6077156"/>
                <a:gd name="connsiteY24" fmla="*/ 565150 h 3473450"/>
                <a:gd name="connsiteX25" fmla="*/ 927100 w 6077156"/>
                <a:gd name="connsiteY25" fmla="*/ 571500 h 3473450"/>
                <a:gd name="connsiteX26" fmla="*/ 990600 w 6077156"/>
                <a:gd name="connsiteY26" fmla="*/ 609600 h 3473450"/>
                <a:gd name="connsiteX27" fmla="*/ 1054100 w 6077156"/>
                <a:gd name="connsiteY27" fmla="*/ 622300 h 3473450"/>
                <a:gd name="connsiteX28" fmla="*/ 1079500 w 6077156"/>
                <a:gd name="connsiteY28" fmla="*/ 635000 h 3473450"/>
                <a:gd name="connsiteX29" fmla="*/ 1104900 w 6077156"/>
                <a:gd name="connsiteY29" fmla="*/ 641350 h 3473450"/>
                <a:gd name="connsiteX30" fmla="*/ 1123950 w 6077156"/>
                <a:gd name="connsiteY30" fmla="*/ 647700 h 3473450"/>
                <a:gd name="connsiteX31" fmla="*/ 1143000 w 6077156"/>
                <a:gd name="connsiteY31" fmla="*/ 692150 h 3473450"/>
                <a:gd name="connsiteX32" fmla="*/ 1193800 w 6077156"/>
                <a:gd name="connsiteY32" fmla="*/ 717550 h 3473450"/>
                <a:gd name="connsiteX33" fmla="*/ 1244600 w 6077156"/>
                <a:gd name="connsiteY33" fmla="*/ 730250 h 3473450"/>
                <a:gd name="connsiteX34" fmla="*/ 1257300 w 6077156"/>
                <a:gd name="connsiteY34" fmla="*/ 749300 h 3473450"/>
                <a:gd name="connsiteX35" fmla="*/ 1314450 w 6077156"/>
                <a:gd name="connsiteY35" fmla="*/ 774700 h 3473450"/>
                <a:gd name="connsiteX36" fmla="*/ 1352550 w 6077156"/>
                <a:gd name="connsiteY36" fmla="*/ 812800 h 3473450"/>
                <a:gd name="connsiteX37" fmla="*/ 1377950 w 6077156"/>
                <a:gd name="connsiteY37" fmla="*/ 825500 h 3473450"/>
                <a:gd name="connsiteX38" fmla="*/ 1416050 w 6077156"/>
                <a:gd name="connsiteY38" fmla="*/ 850900 h 3473450"/>
                <a:gd name="connsiteX39" fmla="*/ 1466850 w 6077156"/>
                <a:gd name="connsiteY39" fmla="*/ 869950 h 3473450"/>
                <a:gd name="connsiteX40" fmla="*/ 1492250 w 6077156"/>
                <a:gd name="connsiteY40" fmla="*/ 876300 h 3473450"/>
                <a:gd name="connsiteX41" fmla="*/ 1530350 w 6077156"/>
                <a:gd name="connsiteY41" fmla="*/ 889000 h 3473450"/>
                <a:gd name="connsiteX42" fmla="*/ 1581150 w 6077156"/>
                <a:gd name="connsiteY42" fmla="*/ 901700 h 3473450"/>
                <a:gd name="connsiteX43" fmla="*/ 1612900 w 6077156"/>
                <a:gd name="connsiteY43" fmla="*/ 927100 h 3473450"/>
                <a:gd name="connsiteX44" fmla="*/ 1631950 w 6077156"/>
                <a:gd name="connsiteY44" fmla="*/ 939800 h 3473450"/>
                <a:gd name="connsiteX45" fmla="*/ 1657350 w 6077156"/>
                <a:gd name="connsiteY45" fmla="*/ 952500 h 3473450"/>
                <a:gd name="connsiteX46" fmla="*/ 1695450 w 6077156"/>
                <a:gd name="connsiteY46" fmla="*/ 971550 h 3473450"/>
                <a:gd name="connsiteX47" fmla="*/ 1816100 w 6077156"/>
                <a:gd name="connsiteY47" fmla="*/ 977900 h 3473450"/>
                <a:gd name="connsiteX48" fmla="*/ 1860550 w 6077156"/>
                <a:gd name="connsiteY48" fmla="*/ 996950 h 3473450"/>
                <a:gd name="connsiteX49" fmla="*/ 1879600 w 6077156"/>
                <a:gd name="connsiteY49" fmla="*/ 1016000 h 3473450"/>
                <a:gd name="connsiteX50" fmla="*/ 1930400 w 6077156"/>
                <a:gd name="connsiteY50" fmla="*/ 1035050 h 3473450"/>
                <a:gd name="connsiteX51" fmla="*/ 1968500 w 6077156"/>
                <a:gd name="connsiteY51" fmla="*/ 1060450 h 3473450"/>
                <a:gd name="connsiteX52" fmla="*/ 1981200 w 6077156"/>
                <a:gd name="connsiteY52" fmla="*/ 1079500 h 3473450"/>
                <a:gd name="connsiteX53" fmla="*/ 2025650 w 6077156"/>
                <a:gd name="connsiteY53" fmla="*/ 1117600 h 3473450"/>
                <a:gd name="connsiteX54" fmla="*/ 2082800 w 6077156"/>
                <a:gd name="connsiteY54" fmla="*/ 1155700 h 3473450"/>
                <a:gd name="connsiteX55" fmla="*/ 2114550 w 6077156"/>
                <a:gd name="connsiteY55" fmla="*/ 1168400 h 3473450"/>
                <a:gd name="connsiteX56" fmla="*/ 2165350 w 6077156"/>
                <a:gd name="connsiteY56" fmla="*/ 1187450 h 3473450"/>
                <a:gd name="connsiteX57" fmla="*/ 2184400 w 6077156"/>
                <a:gd name="connsiteY57" fmla="*/ 1200150 h 3473450"/>
                <a:gd name="connsiteX58" fmla="*/ 2203450 w 6077156"/>
                <a:gd name="connsiteY58" fmla="*/ 1206500 h 3473450"/>
                <a:gd name="connsiteX59" fmla="*/ 2228850 w 6077156"/>
                <a:gd name="connsiteY59" fmla="*/ 1219200 h 3473450"/>
                <a:gd name="connsiteX60" fmla="*/ 2260600 w 6077156"/>
                <a:gd name="connsiteY60" fmla="*/ 1250950 h 3473450"/>
                <a:gd name="connsiteX61" fmla="*/ 2292350 w 6077156"/>
                <a:gd name="connsiteY61" fmla="*/ 1276350 h 3473450"/>
                <a:gd name="connsiteX62" fmla="*/ 2324100 w 6077156"/>
                <a:gd name="connsiteY62" fmla="*/ 1301750 h 3473450"/>
                <a:gd name="connsiteX63" fmla="*/ 2336800 w 6077156"/>
                <a:gd name="connsiteY63" fmla="*/ 1320800 h 3473450"/>
                <a:gd name="connsiteX64" fmla="*/ 2381250 w 6077156"/>
                <a:gd name="connsiteY64" fmla="*/ 1333500 h 3473450"/>
                <a:gd name="connsiteX65" fmla="*/ 2400300 w 6077156"/>
                <a:gd name="connsiteY65" fmla="*/ 1346200 h 3473450"/>
                <a:gd name="connsiteX66" fmla="*/ 2413000 w 6077156"/>
                <a:gd name="connsiteY66" fmla="*/ 1365250 h 3473450"/>
                <a:gd name="connsiteX67" fmla="*/ 2432050 w 6077156"/>
                <a:gd name="connsiteY67" fmla="*/ 1371600 h 3473450"/>
                <a:gd name="connsiteX68" fmla="*/ 2457450 w 6077156"/>
                <a:gd name="connsiteY68" fmla="*/ 1384300 h 3473450"/>
                <a:gd name="connsiteX69" fmla="*/ 2501900 w 6077156"/>
                <a:gd name="connsiteY69" fmla="*/ 1403350 h 3473450"/>
                <a:gd name="connsiteX70" fmla="*/ 2520950 w 6077156"/>
                <a:gd name="connsiteY70" fmla="*/ 1416050 h 3473450"/>
                <a:gd name="connsiteX71" fmla="*/ 2546350 w 6077156"/>
                <a:gd name="connsiteY71" fmla="*/ 1428750 h 3473450"/>
                <a:gd name="connsiteX72" fmla="*/ 2584450 w 6077156"/>
                <a:gd name="connsiteY72" fmla="*/ 1454150 h 3473450"/>
                <a:gd name="connsiteX73" fmla="*/ 2628900 w 6077156"/>
                <a:gd name="connsiteY73" fmla="*/ 1466850 h 3473450"/>
                <a:gd name="connsiteX74" fmla="*/ 2654300 w 6077156"/>
                <a:gd name="connsiteY74" fmla="*/ 1479550 h 3473450"/>
                <a:gd name="connsiteX75" fmla="*/ 2692400 w 6077156"/>
                <a:gd name="connsiteY75" fmla="*/ 1511300 h 3473450"/>
                <a:gd name="connsiteX76" fmla="*/ 2711450 w 6077156"/>
                <a:gd name="connsiteY76" fmla="*/ 1524000 h 3473450"/>
                <a:gd name="connsiteX77" fmla="*/ 2724150 w 6077156"/>
                <a:gd name="connsiteY77" fmla="*/ 1543050 h 3473450"/>
                <a:gd name="connsiteX78" fmla="*/ 2743200 w 6077156"/>
                <a:gd name="connsiteY78" fmla="*/ 1555750 h 3473450"/>
                <a:gd name="connsiteX79" fmla="*/ 2749550 w 6077156"/>
                <a:gd name="connsiteY79" fmla="*/ 1574800 h 3473450"/>
                <a:gd name="connsiteX80" fmla="*/ 2768600 w 6077156"/>
                <a:gd name="connsiteY80" fmla="*/ 1625600 h 3473450"/>
                <a:gd name="connsiteX81" fmla="*/ 2800350 w 6077156"/>
                <a:gd name="connsiteY81" fmla="*/ 1676400 h 3473450"/>
                <a:gd name="connsiteX82" fmla="*/ 2832100 w 6077156"/>
                <a:gd name="connsiteY82" fmla="*/ 1708150 h 3473450"/>
                <a:gd name="connsiteX83" fmla="*/ 2851150 w 6077156"/>
                <a:gd name="connsiteY83" fmla="*/ 1752600 h 3473450"/>
                <a:gd name="connsiteX84" fmla="*/ 2857500 w 6077156"/>
                <a:gd name="connsiteY84" fmla="*/ 1771650 h 3473450"/>
                <a:gd name="connsiteX85" fmla="*/ 2876550 w 6077156"/>
                <a:gd name="connsiteY85" fmla="*/ 1784350 h 3473450"/>
                <a:gd name="connsiteX86" fmla="*/ 2927350 w 6077156"/>
                <a:gd name="connsiteY86" fmla="*/ 1847850 h 3473450"/>
                <a:gd name="connsiteX87" fmla="*/ 2946400 w 6077156"/>
                <a:gd name="connsiteY87" fmla="*/ 1873250 h 3473450"/>
                <a:gd name="connsiteX88" fmla="*/ 2971800 w 6077156"/>
                <a:gd name="connsiteY88" fmla="*/ 1885950 h 3473450"/>
                <a:gd name="connsiteX89" fmla="*/ 3016250 w 6077156"/>
                <a:gd name="connsiteY89" fmla="*/ 1911350 h 3473450"/>
                <a:gd name="connsiteX90" fmla="*/ 3041650 w 6077156"/>
                <a:gd name="connsiteY90" fmla="*/ 1936750 h 3473450"/>
                <a:gd name="connsiteX91" fmla="*/ 3048000 w 6077156"/>
                <a:gd name="connsiteY91" fmla="*/ 1955800 h 3473450"/>
                <a:gd name="connsiteX92" fmla="*/ 3060700 w 6077156"/>
                <a:gd name="connsiteY92" fmla="*/ 1974850 h 3473450"/>
                <a:gd name="connsiteX93" fmla="*/ 3079750 w 6077156"/>
                <a:gd name="connsiteY93" fmla="*/ 2019300 h 3473450"/>
                <a:gd name="connsiteX94" fmla="*/ 3086100 w 6077156"/>
                <a:gd name="connsiteY94" fmla="*/ 2038350 h 3473450"/>
                <a:gd name="connsiteX95" fmla="*/ 3105150 w 6077156"/>
                <a:gd name="connsiteY95" fmla="*/ 2051050 h 3473450"/>
                <a:gd name="connsiteX96" fmla="*/ 3130550 w 6077156"/>
                <a:gd name="connsiteY96" fmla="*/ 2076450 h 3473450"/>
                <a:gd name="connsiteX97" fmla="*/ 3149600 w 6077156"/>
                <a:gd name="connsiteY97" fmla="*/ 2082800 h 3473450"/>
                <a:gd name="connsiteX98" fmla="*/ 3194050 w 6077156"/>
                <a:gd name="connsiteY98" fmla="*/ 2101850 h 3473450"/>
                <a:gd name="connsiteX99" fmla="*/ 3365500 w 6077156"/>
                <a:gd name="connsiteY99" fmla="*/ 2101850 h 3473450"/>
                <a:gd name="connsiteX100" fmla="*/ 3384550 w 6077156"/>
                <a:gd name="connsiteY100" fmla="*/ 2114550 h 3473450"/>
                <a:gd name="connsiteX101" fmla="*/ 3403600 w 6077156"/>
                <a:gd name="connsiteY101" fmla="*/ 2120900 h 3473450"/>
                <a:gd name="connsiteX102" fmla="*/ 3441700 w 6077156"/>
                <a:gd name="connsiteY102" fmla="*/ 2152650 h 3473450"/>
                <a:gd name="connsiteX103" fmla="*/ 3454400 w 6077156"/>
                <a:gd name="connsiteY103" fmla="*/ 2178050 h 3473450"/>
                <a:gd name="connsiteX104" fmla="*/ 3460750 w 6077156"/>
                <a:gd name="connsiteY104" fmla="*/ 2197100 h 3473450"/>
                <a:gd name="connsiteX105" fmla="*/ 3530600 w 6077156"/>
                <a:gd name="connsiteY105" fmla="*/ 2247900 h 3473450"/>
                <a:gd name="connsiteX106" fmla="*/ 3556000 w 6077156"/>
                <a:gd name="connsiteY106" fmla="*/ 2260600 h 3473450"/>
                <a:gd name="connsiteX107" fmla="*/ 3613150 w 6077156"/>
                <a:gd name="connsiteY107" fmla="*/ 2273300 h 3473450"/>
                <a:gd name="connsiteX108" fmla="*/ 3632200 w 6077156"/>
                <a:gd name="connsiteY108" fmla="*/ 2279650 h 3473450"/>
                <a:gd name="connsiteX109" fmla="*/ 3651250 w 6077156"/>
                <a:gd name="connsiteY109" fmla="*/ 2292350 h 3473450"/>
                <a:gd name="connsiteX110" fmla="*/ 3670300 w 6077156"/>
                <a:gd name="connsiteY110" fmla="*/ 2311400 h 3473450"/>
                <a:gd name="connsiteX111" fmla="*/ 3695700 w 6077156"/>
                <a:gd name="connsiteY111" fmla="*/ 2317750 h 3473450"/>
                <a:gd name="connsiteX112" fmla="*/ 3727450 w 6077156"/>
                <a:gd name="connsiteY112" fmla="*/ 2343150 h 3473450"/>
                <a:gd name="connsiteX113" fmla="*/ 3740150 w 6077156"/>
                <a:gd name="connsiteY113" fmla="*/ 2362200 h 3473450"/>
                <a:gd name="connsiteX114" fmla="*/ 3784600 w 6077156"/>
                <a:gd name="connsiteY114" fmla="*/ 2387600 h 3473450"/>
                <a:gd name="connsiteX115" fmla="*/ 3803650 w 6077156"/>
                <a:gd name="connsiteY115" fmla="*/ 2393950 h 3473450"/>
                <a:gd name="connsiteX116" fmla="*/ 3848100 w 6077156"/>
                <a:gd name="connsiteY116" fmla="*/ 2413000 h 3473450"/>
                <a:gd name="connsiteX117" fmla="*/ 3905250 w 6077156"/>
                <a:gd name="connsiteY117" fmla="*/ 2438400 h 3473450"/>
                <a:gd name="connsiteX118" fmla="*/ 3924300 w 6077156"/>
                <a:gd name="connsiteY118" fmla="*/ 2451100 h 3473450"/>
                <a:gd name="connsiteX119" fmla="*/ 3949700 w 6077156"/>
                <a:gd name="connsiteY119" fmla="*/ 2457450 h 3473450"/>
                <a:gd name="connsiteX120" fmla="*/ 3968750 w 6077156"/>
                <a:gd name="connsiteY120" fmla="*/ 2470150 h 3473450"/>
                <a:gd name="connsiteX121" fmla="*/ 3994150 w 6077156"/>
                <a:gd name="connsiteY121" fmla="*/ 2482850 h 3473450"/>
                <a:gd name="connsiteX122" fmla="*/ 4044950 w 6077156"/>
                <a:gd name="connsiteY122" fmla="*/ 2527300 h 3473450"/>
                <a:gd name="connsiteX123" fmla="*/ 4064000 w 6077156"/>
                <a:gd name="connsiteY123" fmla="*/ 2540000 h 3473450"/>
                <a:gd name="connsiteX124" fmla="*/ 4070350 w 6077156"/>
                <a:gd name="connsiteY124" fmla="*/ 2559050 h 3473450"/>
                <a:gd name="connsiteX125" fmla="*/ 4095750 w 6077156"/>
                <a:gd name="connsiteY125" fmla="*/ 2565400 h 3473450"/>
                <a:gd name="connsiteX126" fmla="*/ 4114800 w 6077156"/>
                <a:gd name="connsiteY126" fmla="*/ 2578100 h 3473450"/>
                <a:gd name="connsiteX127" fmla="*/ 4127500 w 6077156"/>
                <a:gd name="connsiteY127" fmla="*/ 2597150 h 3473450"/>
                <a:gd name="connsiteX128" fmla="*/ 4171950 w 6077156"/>
                <a:gd name="connsiteY128" fmla="*/ 2609850 h 3473450"/>
                <a:gd name="connsiteX129" fmla="*/ 4210050 w 6077156"/>
                <a:gd name="connsiteY129" fmla="*/ 2635250 h 3473450"/>
                <a:gd name="connsiteX130" fmla="*/ 4229100 w 6077156"/>
                <a:gd name="connsiteY130" fmla="*/ 2647950 h 3473450"/>
                <a:gd name="connsiteX131" fmla="*/ 4254500 w 6077156"/>
                <a:gd name="connsiteY131" fmla="*/ 2660650 h 3473450"/>
                <a:gd name="connsiteX132" fmla="*/ 4273550 w 6077156"/>
                <a:gd name="connsiteY132" fmla="*/ 2673350 h 3473450"/>
                <a:gd name="connsiteX133" fmla="*/ 4318000 w 6077156"/>
                <a:gd name="connsiteY133" fmla="*/ 2692400 h 3473450"/>
                <a:gd name="connsiteX134" fmla="*/ 4356100 w 6077156"/>
                <a:gd name="connsiteY134" fmla="*/ 2724150 h 3473450"/>
                <a:gd name="connsiteX135" fmla="*/ 4400550 w 6077156"/>
                <a:gd name="connsiteY135" fmla="*/ 2755900 h 3473450"/>
                <a:gd name="connsiteX136" fmla="*/ 4413250 w 6077156"/>
                <a:gd name="connsiteY136" fmla="*/ 2774950 h 3473450"/>
                <a:gd name="connsiteX137" fmla="*/ 4508500 w 6077156"/>
                <a:gd name="connsiteY137" fmla="*/ 2819400 h 3473450"/>
                <a:gd name="connsiteX138" fmla="*/ 4527550 w 6077156"/>
                <a:gd name="connsiteY138" fmla="*/ 2832100 h 3473450"/>
                <a:gd name="connsiteX139" fmla="*/ 4546600 w 6077156"/>
                <a:gd name="connsiteY139" fmla="*/ 2838450 h 3473450"/>
                <a:gd name="connsiteX140" fmla="*/ 4597400 w 6077156"/>
                <a:gd name="connsiteY140" fmla="*/ 2851150 h 3473450"/>
                <a:gd name="connsiteX141" fmla="*/ 4622800 w 6077156"/>
                <a:gd name="connsiteY141" fmla="*/ 2870200 h 3473450"/>
                <a:gd name="connsiteX142" fmla="*/ 4648200 w 6077156"/>
                <a:gd name="connsiteY142" fmla="*/ 2876550 h 3473450"/>
                <a:gd name="connsiteX143" fmla="*/ 4692650 w 6077156"/>
                <a:gd name="connsiteY143" fmla="*/ 2889250 h 3473450"/>
                <a:gd name="connsiteX144" fmla="*/ 4737100 w 6077156"/>
                <a:gd name="connsiteY144" fmla="*/ 2914650 h 3473450"/>
                <a:gd name="connsiteX145" fmla="*/ 4756150 w 6077156"/>
                <a:gd name="connsiteY145" fmla="*/ 2927350 h 3473450"/>
                <a:gd name="connsiteX146" fmla="*/ 4806950 w 6077156"/>
                <a:gd name="connsiteY146" fmla="*/ 2940050 h 3473450"/>
                <a:gd name="connsiteX147" fmla="*/ 4972050 w 6077156"/>
                <a:gd name="connsiteY147" fmla="*/ 2959100 h 3473450"/>
                <a:gd name="connsiteX148" fmla="*/ 4991100 w 6077156"/>
                <a:gd name="connsiteY148" fmla="*/ 2965450 h 3473450"/>
                <a:gd name="connsiteX149" fmla="*/ 4997450 w 6077156"/>
                <a:gd name="connsiteY149" fmla="*/ 2990850 h 3473450"/>
                <a:gd name="connsiteX150" fmla="*/ 5022850 w 6077156"/>
                <a:gd name="connsiteY150" fmla="*/ 3035300 h 3473450"/>
                <a:gd name="connsiteX151" fmla="*/ 5029200 w 6077156"/>
                <a:gd name="connsiteY151" fmla="*/ 3054350 h 3473450"/>
                <a:gd name="connsiteX152" fmla="*/ 5080000 w 6077156"/>
                <a:gd name="connsiteY152" fmla="*/ 3111500 h 3473450"/>
                <a:gd name="connsiteX153" fmla="*/ 5105400 w 6077156"/>
                <a:gd name="connsiteY153" fmla="*/ 3130550 h 3473450"/>
                <a:gd name="connsiteX154" fmla="*/ 5124450 w 6077156"/>
                <a:gd name="connsiteY154" fmla="*/ 3149600 h 3473450"/>
                <a:gd name="connsiteX155" fmla="*/ 5137150 w 6077156"/>
                <a:gd name="connsiteY155" fmla="*/ 3168650 h 3473450"/>
                <a:gd name="connsiteX156" fmla="*/ 5156200 w 6077156"/>
                <a:gd name="connsiteY156" fmla="*/ 3175000 h 3473450"/>
                <a:gd name="connsiteX157" fmla="*/ 5187950 w 6077156"/>
                <a:gd name="connsiteY157" fmla="*/ 3213100 h 3473450"/>
                <a:gd name="connsiteX158" fmla="*/ 5207000 w 6077156"/>
                <a:gd name="connsiteY158" fmla="*/ 3219450 h 3473450"/>
                <a:gd name="connsiteX159" fmla="*/ 5245100 w 6077156"/>
                <a:gd name="connsiteY159" fmla="*/ 3244850 h 3473450"/>
                <a:gd name="connsiteX160" fmla="*/ 5264150 w 6077156"/>
                <a:gd name="connsiteY160" fmla="*/ 3257550 h 3473450"/>
                <a:gd name="connsiteX161" fmla="*/ 5289550 w 6077156"/>
                <a:gd name="connsiteY161" fmla="*/ 3263900 h 3473450"/>
                <a:gd name="connsiteX162" fmla="*/ 5327650 w 6077156"/>
                <a:gd name="connsiteY162" fmla="*/ 3302000 h 3473450"/>
                <a:gd name="connsiteX163" fmla="*/ 5378450 w 6077156"/>
                <a:gd name="connsiteY163" fmla="*/ 3327400 h 3473450"/>
                <a:gd name="connsiteX164" fmla="*/ 5410200 w 6077156"/>
                <a:gd name="connsiteY164" fmla="*/ 3365500 h 3473450"/>
                <a:gd name="connsiteX165" fmla="*/ 5429250 w 6077156"/>
                <a:gd name="connsiteY165" fmla="*/ 3378200 h 3473450"/>
                <a:gd name="connsiteX166" fmla="*/ 5461000 w 6077156"/>
                <a:gd name="connsiteY166" fmla="*/ 3403600 h 3473450"/>
                <a:gd name="connsiteX167" fmla="*/ 5486400 w 6077156"/>
                <a:gd name="connsiteY167" fmla="*/ 3422650 h 3473450"/>
                <a:gd name="connsiteX168" fmla="*/ 5530850 w 6077156"/>
                <a:gd name="connsiteY168" fmla="*/ 3435350 h 3473450"/>
                <a:gd name="connsiteX169" fmla="*/ 5568950 w 6077156"/>
                <a:gd name="connsiteY169" fmla="*/ 3454400 h 3473450"/>
                <a:gd name="connsiteX170" fmla="*/ 5594350 w 6077156"/>
                <a:gd name="connsiteY170" fmla="*/ 3460750 h 3473450"/>
                <a:gd name="connsiteX171" fmla="*/ 5695950 w 6077156"/>
                <a:gd name="connsiteY171" fmla="*/ 3473450 h 3473450"/>
                <a:gd name="connsiteX172" fmla="*/ 5822950 w 6077156"/>
                <a:gd name="connsiteY172" fmla="*/ 3467100 h 3473450"/>
                <a:gd name="connsiteX173" fmla="*/ 5861050 w 6077156"/>
                <a:gd name="connsiteY173" fmla="*/ 3454400 h 3473450"/>
                <a:gd name="connsiteX174" fmla="*/ 5873750 w 6077156"/>
                <a:gd name="connsiteY174" fmla="*/ 3435350 h 3473450"/>
                <a:gd name="connsiteX175" fmla="*/ 5918200 w 6077156"/>
                <a:gd name="connsiteY175" fmla="*/ 3403600 h 3473450"/>
                <a:gd name="connsiteX176" fmla="*/ 5937250 w 6077156"/>
                <a:gd name="connsiteY176" fmla="*/ 3384550 h 3473450"/>
                <a:gd name="connsiteX177" fmla="*/ 5975350 w 6077156"/>
                <a:gd name="connsiteY177" fmla="*/ 3371850 h 3473450"/>
                <a:gd name="connsiteX178" fmla="*/ 5994400 w 6077156"/>
                <a:gd name="connsiteY178" fmla="*/ 3365500 h 3473450"/>
                <a:gd name="connsiteX179" fmla="*/ 6064250 w 6077156"/>
                <a:gd name="connsiteY179" fmla="*/ 3371850 h 3473450"/>
                <a:gd name="connsiteX180" fmla="*/ 6076950 w 6077156"/>
                <a:gd name="connsiteY180" fmla="*/ 3390900 h 3473450"/>
                <a:gd name="connsiteX181" fmla="*/ 6057900 w 6077156"/>
                <a:gd name="connsiteY181" fmla="*/ 3403600 h 347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6077156" h="3473450">
                  <a:moveTo>
                    <a:pt x="0" y="0"/>
                  </a:moveTo>
                  <a:cubicBezTo>
                    <a:pt x="4233" y="10583"/>
                    <a:pt x="8698" y="21077"/>
                    <a:pt x="12700" y="31750"/>
                  </a:cubicBezTo>
                  <a:cubicBezTo>
                    <a:pt x="15050" y="38017"/>
                    <a:pt x="15729" y="44988"/>
                    <a:pt x="19050" y="50800"/>
                  </a:cubicBezTo>
                  <a:cubicBezTo>
                    <a:pt x="24301" y="59989"/>
                    <a:pt x="32491" y="67225"/>
                    <a:pt x="38100" y="76200"/>
                  </a:cubicBezTo>
                  <a:cubicBezTo>
                    <a:pt x="43117" y="84227"/>
                    <a:pt x="44107" y="94907"/>
                    <a:pt x="50800" y="101600"/>
                  </a:cubicBezTo>
                  <a:cubicBezTo>
                    <a:pt x="57493" y="108293"/>
                    <a:pt x="67733" y="110067"/>
                    <a:pt x="76200" y="114300"/>
                  </a:cubicBezTo>
                  <a:cubicBezTo>
                    <a:pt x="94174" y="168223"/>
                    <a:pt x="64357" y="93739"/>
                    <a:pt x="107950" y="146050"/>
                  </a:cubicBezTo>
                  <a:cubicBezTo>
                    <a:pt x="113537" y="152754"/>
                    <a:pt x="110397" y="163644"/>
                    <a:pt x="114300" y="171450"/>
                  </a:cubicBezTo>
                  <a:cubicBezTo>
                    <a:pt x="121126" y="185102"/>
                    <a:pt x="139700" y="209550"/>
                    <a:pt x="139700" y="209550"/>
                  </a:cubicBezTo>
                  <a:cubicBezTo>
                    <a:pt x="141817" y="218017"/>
                    <a:pt x="144088" y="226446"/>
                    <a:pt x="146050" y="234950"/>
                  </a:cubicBezTo>
                  <a:cubicBezTo>
                    <a:pt x="150438" y="253965"/>
                    <a:pt x="152579" y="273587"/>
                    <a:pt x="158750" y="292100"/>
                  </a:cubicBezTo>
                  <a:cubicBezTo>
                    <a:pt x="161163" y="299340"/>
                    <a:pt x="165491" y="306382"/>
                    <a:pt x="171450" y="311150"/>
                  </a:cubicBezTo>
                  <a:cubicBezTo>
                    <a:pt x="175591" y="314463"/>
                    <a:pt x="214241" y="323435"/>
                    <a:pt x="215900" y="323850"/>
                  </a:cubicBezTo>
                  <a:cubicBezTo>
                    <a:pt x="222250" y="332317"/>
                    <a:pt x="228062" y="341215"/>
                    <a:pt x="234950" y="349250"/>
                  </a:cubicBezTo>
                  <a:cubicBezTo>
                    <a:pt x="240794" y="356068"/>
                    <a:pt x="249019" y="360828"/>
                    <a:pt x="254000" y="368300"/>
                  </a:cubicBezTo>
                  <a:cubicBezTo>
                    <a:pt x="273352" y="397329"/>
                    <a:pt x="243114" y="381605"/>
                    <a:pt x="279400" y="393700"/>
                  </a:cubicBezTo>
                  <a:cubicBezTo>
                    <a:pt x="289527" y="408890"/>
                    <a:pt x="295593" y="420688"/>
                    <a:pt x="311150" y="431800"/>
                  </a:cubicBezTo>
                  <a:cubicBezTo>
                    <a:pt x="318853" y="437302"/>
                    <a:pt x="328083" y="440267"/>
                    <a:pt x="336550" y="444500"/>
                  </a:cubicBezTo>
                  <a:cubicBezTo>
                    <a:pt x="338667" y="452967"/>
                    <a:pt x="340392" y="461541"/>
                    <a:pt x="342900" y="469900"/>
                  </a:cubicBezTo>
                  <a:cubicBezTo>
                    <a:pt x="346747" y="482722"/>
                    <a:pt x="352078" y="495085"/>
                    <a:pt x="355600" y="508000"/>
                  </a:cubicBezTo>
                  <a:cubicBezTo>
                    <a:pt x="358440" y="518413"/>
                    <a:pt x="355677" y="530967"/>
                    <a:pt x="361950" y="539750"/>
                  </a:cubicBezTo>
                  <a:cubicBezTo>
                    <a:pt x="367452" y="547453"/>
                    <a:pt x="379131" y="547754"/>
                    <a:pt x="387350" y="552450"/>
                  </a:cubicBezTo>
                  <a:cubicBezTo>
                    <a:pt x="421817" y="572145"/>
                    <a:pt x="390523" y="559858"/>
                    <a:pt x="425450" y="571500"/>
                  </a:cubicBezTo>
                  <a:cubicBezTo>
                    <a:pt x="505883" y="569383"/>
                    <a:pt x="586393" y="569236"/>
                    <a:pt x="666750" y="565150"/>
                  </a:cubicBezTo>
                  <a:cubicBezTo>
                    <a:pt x="880802" y="554266"/>
                    <a:pt x="719537" y="542972"/>
                    <a:pt x="908050" y="565150"/>
                  </a:cubicBezTo>
                  <a:cubicBezTo>
                    <a:pt x="914400" y="567267"/>
                    <a:pt x="921249" y="568249"/>
                    <a:pt x="927100" y="571500"/>
                  </a:cubicBezTo>
                  <a:cubicBezTo>
                    <a:pt x="957775" y="588542"/>
                    <a:pt x="961037" y="598514"/>
                    <a:pt x="990600" y="609600"/>
                  </a:cubicBezTo>
                  <a:cubicBezTo>
                    <a:pt x="1005756" y="615284"/>
                    <a:pt x="1040931" y="620105"/>
                    <a:pt x="1054100" y="622300"/>
                  </a:cubicBezTo>
                  <a:cubicBezTo>
                    <a:pt x="1062567" y="626533"/>
                    <a:pt x="1070637" y="631676"/>
                    <a:pt x="1079500" y="635000"/>
                  </a:cubicBezTo>
                  <a:cubicBezTo>
                    <a:pt x="1087672" y="638064"/>
                    <a:pt x="1096509" y="638952"/>
                    <a:pt x="1104900" y="641350"/>
                  </a:cubicBezTo>
                  <a:cubicBezTo>
                    <a:pt x="1111336" y="643189"/>
                    <a:pt x="1117600" y="645583"/>
                    <a:pt x="1123950" y="647700"/>
                  </a:cubicBezTo>
                  <a:cubicBezTo>
                    <a:pt x="1127288" y="661053"/>
                    <a:pt x="1129711" y="682848"/>
                    <a:pt x="1143000" y="692150"/>
                  </a:cubicBezTo>
                  <a:cubicBezTo>
                    <a:pt x="1158510" y="703007"/>
                    <a:pt x="1175236" y="713837"/>
                    <a:pt x="1193800" y="717550"/>
                  </a:cubicBezTo>
                  <a:cubicBezTo>
                    <a:pt x="1232114" y="725213"/>
                    <a:pt x="1215311" y="720487"/>
                    <a:pt x="1244600" y="730250"/>
                  </a:cubicBezTo>
                  <a:cubicBezTo>
                    <a:pt x="1248833" y="736600"/>
                    <a:pt x="1251195" y="744721"/>
                    <a:pt x="1257300" y="749300"/>
                  </a:cubicBezTo>
                  <a:cubicBezTo>
                    <a:pt x="1303291" y="783793"/>
                    <a:pt x="1281032" y="757991"/>
                    <a:pt x="1314450" y="774700"/>
                  </a:cubicBezTo>
                  <a:cubicBezTo>
                    <a:pt x="1352025" y="793488"/>
                    <a:pt x="1315442" y="780994"/>
                    <a:pt x="1352550" y="812800"/>
                  </a:cubicBezTo>
                  <a:cubicBezTo>
                    <a:pt x="1359737" y="818960"/>
                    <a:pt x="1369833" y="820630"/>
                    <a:pt x="1377950" y="825500"/>
                  </a:cubicBezTo>
                  <a:cubicBezTo>
                    <a:pt x="1391038" y="833353"/>
                    <a:pt x="1401242" y="847198"/>
                    <a:pt x="1416050" y="850900"/>
                  </a:cubicBezTo>
                  <a:cubicBezTo>
                    <a:pt x="1481248" y="867199"/>
                    <a:pt x="1400438" y="845046"/>
                    <a:pt x="1466850" y="869950"/>
                  </a:cubicBezTo>
                  <a:cubicBezTo>
                    <a:pt x="1475022" y="873014"/>
                    <a:pt x="1483891" y="873792"/>
                    <a:pt x="1492250" y="876300"/>
                  </a:cubicBezTo>
                  <a:cubicBezTo>
                    <a:pt x="1505072" y="880147"/>
                    <a:pt x="1517363" y="885753"/>
                    <a:pt x="1530350" y="889000"/>
                  </a:cubicBezTo>
                  <a:lnTo>
                    <a:pt x="1581150" y="901700"/>
                  </a:lnTo>
                  <a:cubicBezTo>
                    <a:pt x="1591958" y="934125"/>
                    <a:pt x="1578792" y="912482"/>
                    <a:pt x="1612900" y="927100"/>
                  </a:cubicBezTo>
                  <a:cubicBezTo>
                    <a:pt x="1619915" y="930106"/>
                    <a:pt x="1625324" y="936014"/>
                    <a:pt x="1631950" y="939800"/>
                  </a:cubicBezTo>
                  <a:cubicBezTo>
                    <a:pt x="1640169" y="944496"/>
                    <a:pt x="1649131" y="947804"/>
                    <a:pt x="1657350" y="952500"/>
                  </a:cubicBezTo>
                  <a:cubicBezTo>
                    <a:pt x="1671726" y="960715"/>
                    <a:pt x="1678144" y="969977"/>
                    <a:pt x="1695450" y="971550"/>
                  </a:cubicBezTo>
                  <a:cubicBezTo>
                    <a:pt x="1735557" y="975196"/>
                    <a:pt x="1775883" y="975783"/>
                    <a:pt x="1816100" y="977900"/>
                  </a:cubicBezTo>
                  <a:cubicBezTo>
                    <a:pt x="1840307" y="983952"/>
                    <a:pt x="1841756" y="981288"/>
                    <a:pt x="1860550" y="996950"/>
                  </a:cubicBezTo>
                  <a:cubicBezTo>
                    <a:pt x="1867449" y="1002699"/>
                    <a:pt x="1871803" y="1011545"/>
                    <a:pt x="1879600" y="1016000"/>
                  </a:cubicBezTo>
                  <a:cubicBezTo>
                    <a:pt x="1946075" y="1053985"/>
                    <a:pt x="1862603" y="986624"/>
                    <a:pt x="1930400" y="1035050"/>
                  </a:cubicBezTo>
                  <a:cubicBezTo>
                    <a:pt x="1972020" y="1064779"/>
                    <a:pt x="1927635" y="1046828"/>
                    <a:pt x="1968500" y="1060450"/>
                  </a:cubicBezTo>
                  <a:cubicBezTo>
                    <a:pt x="1972733" y="1066800"/>
                    <a:pt x="1976314" y="1073637"/>
                    <a:pt x="1981200" y="1079500"/>
                  </a:cubicBezTo>
                  <a:cubicBezTo>
                    <a:pt x="1994139" y="1095027"/>
                    <a:pt x="2009087" y="1106133"/>
                    <a:pt x="2025650" y="1117600"/>
                  </a:cubicBezTo>
                  <a:cubicBezTo>
                    <a:pt x="2044474" y="1130632"/>
                    <a:pt x="2061542" y="1147197"/>
                    <a:pt x="2082800" y="1155700"/>
                  </a:cubicBezTo>
                  <a:cubicBezTo>
                    <a:pt x="2093383" y="1159933"/>
                    <a:pt x="2104134" y="1163771"/>
                    <a:pt x="2114550" y="1168400"/>
                  </a:cubicBezTo>
                  <a:cubicBezTo>
                    <a:pt x="2157243" y="1187375"/>
                    <a:pt x="2122020" y="1176617"/>
                    <a:pt x="2165350" y="1187450"/>
                  </a:cubicBezTo>
                  <a:cubicBezTo>
                    <a:pt x="2171700" y="1191683"/>
                    <a:pt x="2177574" y="1196737"/>
                    <a:pt x="2184400" y="1200150"/>
                  </a:cubicBezTo>
                  <a:cubicBezTo>
                    <a:pt x="2190387" y="1203143"/>
                    <a:pt x="2197298" y="1203863"/>
                    <a:pt x="2203450" y="1206500"/>
                  </a:cubicBezTo>
                  <a:cubicBezTo>
                    <a:pt x="2212151" y="1210229"/>
                    <a:pt x="2220383" y="1214967"/>
                    <a:pt x="2228850" y="1219200"/>
                  </a:cubicBezTo>
                  <a:cubicBezTo>
                    <a:pt x="2262717" y="1270000"/>
                    <a:pt x="2218267" y="1208617"/>
                    <a:pt x="2260600" y="1250950"/>
                  </a:cubicBezTo>
                  <a:cubicBezTo>
                    <a:pt x="2289323" y="1279673"/>
                    <a:pt x="2255264" y="1263988"/>
                    <a:pt x="2292350" y="1276350"/>
                  </a:cubicBezTo>
                  <a:cubicBezTo>
                    <a:pt x="2328746" y="1330945"/>
                    <a:pt x="2280283" y="1266697"/>
                    <a:pt x="2324100" y="1301750"/>
                  </a:cubicBezTo>
                  <a:cubicBezTo>
                    <a:pt x="2330059" y="1306518"/>
                    <a:pt x="2330841" y="1316032"/>
                    <a:pt x="2336800" y="1320800"/>
                  </a:cubicBezTo>
                  <a:cubicBezTo>
                    <a:pt x="2340941" y="1324113"/>
                    <a:pt x="2379591" y="1333085"/>
                    <a:pt x="2381250" y="1333500"/>
                  </a:cubicBezTo>
                  <a:cubicBezTo>
                    <a:pt x="2387600" y="1337733"/>
                    <a:pt x="2394904" y="1340804"/>
                    <a:pt x="2400300" y="1346200"/>
                  </a:cubicBezTo>
                  <a:cubicBezTo>
                    <a:pt x="2405696" y="1351596"/>
                    <a:pt x="2407041" y="1360482"/>
                    <a:pt x="2413000" y="1365250"/>
                  </a:cubicBezTo>
                  <a:cubicBezTo>
                    <a:pt x="2418227" y="1369431"/>
                    <a:pt x="2425898" y="1368963"/>
                    <a:pt x="2432050" y="1371600"/>
                  </a:cubicBezTo>
                  <a:cubicBezTo>
                    <a:pt x="2440751" y="1375329"/>
                    <a:pt x="2448749" y="1380571"/>
                    <a:pt x="2457450" y="1384300"/>
                  </a:cubicBezTo>
                  <a:cubicBezTo>
                    <a:pt x="2493070" y="1399566"/>
                    <a:pt x="2459779" y="1379281"/>
                    <a:pt x="2501900" y="1403350"/>
                  </a:cubicBezTo>
                  <a:cubicBezTo>
                    <a:pt x="2508526" y="1407136"/>
                    <a:pt x="2514324" y="1412264"/>
                    <a:pt x="2520950" y="1416050"/>
                  </a:cubicBezTo>
                  <a:cubicBezTo>
                    <a:pt x="2529169" y="1420746"/>
                    <a:pt x="2538233" y="1423880"/>
                    <a:pt x="2546350" y="1428750"/>
                  </a:cubicBezTo>
                  <a:cubicBezTo>
                    <a:pt x="2559438" y="1436603"/>
                    <a:pt x="2571107" y="1446737"/>
                    <a:pt x="2584450" y="1454150"/>
                  </a:cubicBezTo>
                  <a:cubicBezTo>
                    <a:pt x="2595078" y="1460054"/>
                    <a:pt x="2618782" y="1463056"/>
                    <a:pt x="2628900" y="1466850"/>
                  </a:cubicBezTo>
                  <a:cubicBezTo>
                    <a:pt x="2637763" y="1470174"/>
                    <a:pt x="2646081" y="1474854"/>
                    <a:pt x="2654300" y="1479550"/>
                  </a:cubicBezTo>
                  <a:cubicBezTo>
                    <a:pt x="2684398" y="1496749"/>
                    <a:pt x="2663745" y="1487421"/>
                    <a:pt x="2692400" y="1511300"/>
                  </a:cubicBezTo>
                  <a:cubicBezTo>
                    <a:pt x="2698263" y="1516186"/>
                    <a:pt x="2705100" y="1519767"/>
                    <a:pt x="2711450" y="1524000"/>
                  </a:cubicBezTo>
                  <a:cubicBezTo>
                    <a:pt x="2715683" y="1530350"/>
                    <a:pt x="2718754" y="1537654"/>
                    <a:pt x="2724150" y="1543050"/>
                  </a:cubicBezTo>
                  <a:cubicBezTo>
                    <a:pt x="2729546" y="1548446"/>
                    <a:pt x="2738432" y="1549791"/>
                    <a:pt x="2743200" y="1555750"/>
                  </a:cubicBezTo>
                  <a:cubicBezTo>
                    <a:pt x="2747381" y="1560977"/>
                    <a:pt x="2746913" y="1568648"/>
                    <a:pt x="2749550" y="1574800"/>
                  </a:cubicBezTo>
                  <a:cubicBezTo>
                    <a:pt x="2788521" y="1665732"/>
                    <a:pt x="2739332" y="1537795"/>
                    <a:pt x="2768600" y="1625600"/>
                  </a:cubicBezTo>
                  <a:cubicBezTo>
                    <a:pt x="2784004" y="1671813"/>
                    <a:pt x="2773737" y="1644464"/>
                    <a:pt x="2800350" y="1676400"/>
                  </a:cubicBezTo>
                  <a:cubicBezTo>
                    <a:pt x="2826808" y="1708150"/>
                    <a:pt x="2797175" y="1684867"/>
                    <a:pt x="2832100" y="1708150"/>
                  </a:cubicBezTo>
                  <a:cubicBezTo>
                    <a:pt x="2845316" y="1761013"/>
                    <a:pt x="2829224" y="1708747"/>
                    <a:pt x="2851150" y="1752600"/>
                  </a:cubicBezTo>
                  <a:cubicBezTo>
                    <a:pt x="2854143" y="1758587"/>
                    <a:pt x="2853319" y="1766423"/>
                    <a:pt x="2857500" y="1771650"/>
                  </a:cubicBezTo>
                  <a:cubicBezTo>
                    <a:pt x="2862268" y="1777609"/>
                    <a:pt x="2870200" y="1780117"/>
                    <a:pt x="2876550" y="1784350"/>
                  </a:cubicBezTo>
                  <a:cubicBezTo>
                    <a:pt x="2927047" y="1860095"/>
                    <a:pt x="2876680" y="1789941"/>
                    <a:pt x="2927350" y="1847850"/>
                  </a:cubicBezTo>
                  <a:cubicBezTo>
                    <a:pt x="2934319" y="1855815"/>
                    <a:pt x="2938365" y="1866362"/>
                    <a:pt x="2946400" y="1873250"/>
                  </a:cubicBezTo>
                  <a:cubicBezTo>
                    <a:pt x="2953587" y="1879410"/>
                    <a:pt x="2964097" y="1880448"/>
                    <a:pt x="2971800" y="1885950"/>
                  </a:cubicBezTo>
                  <a:cubicBezTo>
                    <a:pt x="3012542" y="1915051"/>
                    <a:pt x="2967054" y="1899051"/>
                    <a:pt x="3016250" y="1911350"/>
                  </a:cubicBezTo>
                  <a:cubicBezTo>
                    <a:pt x="3024717" y="1919817"/>
                    <a:pt x="3034690" y="1927007"/>
                    <a:pt x="3041650" y="1936750"/>
                  </a:cubicBezTo>
                  <a:cubicBezTo>
                    <a:pt x="3045541" y="1942197"/>
                    <a:pt x="3045007" y="1949813"/>
                    <a:pt x="3048000" y="1955800"/>
                  </a:cubicBezTo>
                  <a:cubicBezTo>
                    <a:pt x="3051413" y="1962626"/>
                    <a:pt x="3056467" y="1968500"/>
                    <a:pt x="3060700" y="1974850"/>
                  </a:cubicBezTo>
                  <a:cubicBezTo>
                    <a:pt x="3073916" y="2027713"/>
                    <a:pt x="3057824" y="1975447"/>
                    <a:pt x="3079750" y="2019300"/>
                  </a:cubicBezTo>
                  <a:cubicBezTo>
                    <a:pt x="3082743" y="2025287"/>
                    <a:pt x="3081919" y="2033123"/>
                    <a:pt x="3086100" y="2038350"/>
                  </a:cubicBezTo>
                  <a:cubicBezTo>
                    <a:pt x="3090868" y="2044309"/>
                    <a:pt x="3099356" y="2046083"/>
                    <a:pt x="3105150" y="2051050"/>
                  </a:cubicBezTo>
                  <a:cubicBezTo>
                    <a:pt x="3114241" y="2058842"/>
                    <a:pt x="3120807" y="2069490"/>
                    <a:pt x="3130550" y="2076450"/>
                  </a:cubicBezTo>
                  <a:cubicBezTo>
                    <a:pt x="3135997" y="2080341"/>
                    <a:pt x="3143448" y="2080163"/>
                    <a:pt x="3149600" y="2082800"/>
                  </a:cubicBezTo>
                  <a:cubicBezTo>
                    <a:pt x="3204527" y="2106340"/>
                    <a:pt x="3149374" y="2086958"/>
                    <a:pt x="3194050" y="2101850"/>
                  </a:cubicBezTo>
                  <a:cubicBezTo>
                    <a:pt x="3251931" y="2098232"/>
                    <a:pt x="3308055" y="2089540"/>
                    <a:pt x="3365500" y="2101850"/>
                  </a:cubicBezTo>
                  <a:cubicBezTo>
                    <a:pt x="3372962" y="2103449"/>
                    <a:pt x="3377724" y="2111137"/>
                    <a:pt x="3384550" y="2114550"/>
                  </a:cubicBezTo>
                  <a:cubicBezTo>
                    <a:pt x="3390537" y="2117543"/>
                    <a:pt x="3397250" y="2118783"/>
                    <a:pt x="3403600" y="2120900"/>
                  </a:cubicBezTo>
                  <a:cubicBezTo>
                    <a:pt x="3447532" y="2186798"/>
                    <a:pt x="3377248" y="2088198"/>
                    <a:pt x="3441700" y="2152650"/>
                  </a:cubicBezTo>
                  <a:cubicBezTo>
                    <a:pt x="3448393" y="2159343"/>
                    <a:pt x="3450671" y="2169349"/>
                    <a:pt x="3454400" y="2178050"/>
                  </a:cubicBezTo>
                  <a:cubicBezTo>
                    <a:pt x="3457037" y="2184202"/>
                    <a:pt x="3456017" y="2192367"/>
                    <a:pt x="3460750" y="2197100"/>
                  </a:cubicBezTo>
                  <a:cubicBezTo>
                    <a:pt x="3461865" y="2198215"/>
                    <a:pt x="3514054" y="2238445"/>
                    <a:pt x="3530600" y="2247900"/>
                  </a:cubicBezTo>
                  <a:cubicBezTo>
                    <a:pt x="3538819" y="2252596"/>
                    <a:pt x="3547137" y="2257276"/>
                    <a:pt x="3556000" y="2260600"/>
                  </a:cubicBezTo>
                  <a:cubicBezTo>
                    <a:pt x="3569037" y="2265489"/>
                    <a:pt x="3601080" y="2270283"/>
                    <a:pt x="3613150" y="2273300"/>
                  </a:cubicBezTo>
                  <a:cubicBezTo>
                    <a:pt x="3619644" y="2274923"/>
                    <a:pt x="3626213" y="2276657"/>
                    <a:pt x="3632200" y="2279650"/>
                  </a:cubicBezTo>
                  <a:cubicBezTo>
                    <a:pt x="3639026" y="2283063"/>
                    <a:pt x="3645387" y="2287464"/>
                    <a:pt x="3651250" y="2292350"/>
                  </a:cubicBezTo>
                  <a:cubicBezTo>
                    <a:pt x="3658149" y="2298099"/>
                    <a:pt x="3662503" y="2306945"/>
                    <a:pt x="3670300" y="2311400"/>
                  </a:cubicBezTo>
                  <a:cubicBezTo>
                    <a:pt x="3677877" y="2315730"/>
                    <a:pt x="3687233" y="2315633"/>
                    <a:pt x="3695700" y="2317750"/>
                  </a:cubicBezTo>
                  <a:cubicBezTo>
                    <a:pt x="3732096" y="2372345"/>
                    <a:pt x="3683633" y="2308097"/>
                    <a:pt x="3727450" y="2343150"/>
                  </a:cubicBezTo>
                  <a:cubicBezTo>
                    <a:pt x="3733409" y="2347918"/>
                    <a:pt x="3734754" y="2356804"/>
                    <a:pt x="3740150" y="2362200"/>
                  </a:cubicBezTo>
                  <a:cubicBezTo>
                    <a:pt x="3748122" y="2370172"/>
                    <a:pt x="3775884" y="2383865"/>
                    <a:pt x="3784600" y="2387600"/>
                  </a:cubicBezTo>
                  <a:cubicBezTo>
                    <a:pt x="3790752" y="2390237"/>
                    <a:pt x="3797663" y="2390957"/>
                    <a:pt x="3803650" y="2393950"/>
                  </a:cubicBezTo>
                  <a:cubicBezTo>
                    <a:pt x="3847503" y="2415876"/>
                    <a:pt x="3795237" y="2399784"/>
                    <a:pt x="3848100" y="2413000"/>
                  </a:cubicBezTo>
                  <a:cubicBezTo>
                    <a:pt x="3901412" y="2452984"/>
                    <a:pt x="3843463" y="2415230"/>
                    <a:pt x="3905250" y="2438400"/>
                  </a:cubicBezTo>
                  <a:cubicBezTo>
                    <a:pt x="3912396" y="2441080"/>
                    <a:pt x="3917285" y="2448094"/>
                    <a:pt x="3924300" y="2451100"/>
                  </a:cubicBezTo>
                  <a:cubicBezTo>
                    <a:pt x="3932322" y="2454538"/>
                    <a:pt x="3941233" y="2455333"/>
                    <a:pt x="3949700" y="2457450"/>
                  </a:cubicBezTo>
                  <a:cubicBezTo>
                    <a:pt x="3956050" y="2461683"/>
                    <a:pt x="3962124" y="2466364"/>
                    <a:pt x="3968750" y="2470150"/>
                  </a:cubicBezTo>
                  <a:cubicBezTo>
                    <a:pt x="3976969" y="2474846"/>
                    <a:pt x="3986123" y="2477833"/>
                    <a:pt x="3994150" y="2482850"/>
                  </a:cubicBezTo>
                  <a:cubicBezTo>
                    <a:pt x="4028180" y="2504119"/>
                    <a:pt x="4013140" y="2500034"/>
                    <a:pt x="4044950" y="2527300"/>
                  </a:cubicBezTo>
                  <a:cubicBezTo>
                    <a:pt x="4050744" y="2532267"/>
                    <a:pt x="4057650" y="2535767"/>
                    <a:pt x="4064000" y="2540000"/>
                  </a:cubicBezTo>
                  <a:cubicBezTo>
                    <a:pt x="4066117" y="2546350"/>
                    <a:pt x="4065123" y="2554869"/>
                    <a:pt x="4070350" y="2559050"/>
                  </a:cubicBezTo>
                  <a:cubicBezTo>
                    <a:pt x="4077165" y="2564502"/>
                    <a:pt x="4087728" y="2561962"/>
                    <a:pt x="4095750" y="2565400"/>
                  </a:cubicBezTo>
                  <a:cubicBezTo>
                    <a:pt x="4102765" y="2568406"/>
                    <a:pt x="4108450" y="2573867"/>
                    <a:pt x="4114800" y="2578100"/>
                  </a:cubicBezTo>
                  <a:cubicBezTo>
                    <a:pt x="4119033" y="2584450"/>
                    <a:pt x="4121541" y="2592382"/>
                    <a:pt x="4127500" y="2597150"/>
                  </a:cubicBezTo>
                  <a:cubicBezTo>
                    <a:pt x="4131641" y="2600463"/>
                    <a:pt x="4170291" y="2609435"/>
                    <a:pt x="4171950" y="2609850"/>
                  </a:cubicBezTo>
                  <a:cubicBezTo>
                    <a:pt x="4194272" y="2643333"/>
                    <a:pt x="4171779" y="2618848"/>
                    <a:pt x="4210050" y="2635250"/>
                  </a:cubicBezTo>
                  <a:cubicBezTo>
                    <a:pt x="4217065" y="2638256"/>
                    <a:pt x="4222474" y="2644164"/>
                    <a:pt x="4229100" y="2647950"/>
                  </a:cubicBezTo>
                  <a:cubicBezTo>
                    <a:pt x="4237319" y="2652646"/>
                    <a:pt x="4246281" y="2655954"/>
                    <a:pt x="4254500" y="2660650"/>
                  </a:cubicBezTo>
                  <a:cubicBezTo>
                    <a:pt x="4261126" y="2664436"/>
                    <a:pt x="4266724" y="2669937"/>
                    <a:pt x="4273550" y="2673350"/>
                  </a:cubicBezTo>
                  <a:cubicBezTo>
                    <a:pt x="4302745" y="2687947"/>
                    <a:pt x="4284966" y="2669276"/>
                    <a:pt x="4318000" y="2692400"/>
                  </a:cubicBezTo>
                  <a:cubicBezTo>
                    <a:pt x="4331543" y="2701880"/>
                    <a:pt x="4343191" y="2713823"/>
                    <a:pt x="4356100" y="2724150"/>
                  </a:cubicBezTo>
                  <a:cubicBezTo>
                    <a:pt x="4375791" y="2739903"/>
                    <a:pt x="4381214" y="2743009"/>
                    <a:pt x="4400550" y="2755900"/>
                  </a:cubicBezTo>
                  <a:cubicBezTo>
                    <a:pt x="4404783" y="2762250"/>
                    <a:pt x="4406900" y="2770717"/>
                    <a:pt x="4413250" y="2774950"/>
                  </a:cubicBezTo>
                  <a:cubicBezTo>
                    <a:pt x="4480171" y="2819564"/>
                    <a:pt x="4458040" y="2794170"/>
                    <a:pt x="4508500" y="2819400"/>
                  </a:cubicBezTo>
                  <a:cubicBezTo>
                    <a:pt x="4515326" y="2822813"/>
                    <a:pt x="4520724" y="2828687"/>
                    <a:pt x="4527550" y="2832100"/>
                  </a:cubicBezTo>
                  <a:cubicBezTo>
                    <a:pt x="4533537" y="2835093"/>
                    <a:pt x="4540142" y="2836689"/>
                    <a:pt x="4546600" y="2838450"/>
                  </a:cubicBezTo>
                  <a:cubicBezTo>
                    <a:pt x="4563439" y="2843043"/>
                    <a:pt x="4597400" y="2851150"/>
                    <a:pt x="4597400" y="2851150"/>
                  </a:cubicBezTo>
                  <a:cubicBezTo>
                    <a:pt x="4605867" y="2857500"/>
                    <a:pt x="4613334" y="2865467"/>
                    <a:pt x="4622800" y="2870200"/>
                  </a:cubicBezTo>
                  <a:cubicBezTo>
                    <a:pt x="4630606" y="2874103"/>
                    <a:pt x="4639809" y="2874152"/>
                    <a:pt x="4648200" y="2876550"/>
                  </a:cubicBezTo>
                  <a:cubicBezTo>
                    <a:pt x="4711969" y="2894770"/>
                    <a:pt x="4613245" y="2869399"/>
                    <a:pt x="4692650" y="2889250"/>
                  </a:cubicBezTo>
                  <a:cubicBezTo>
                    <a:pt x="4728840" y="2925440"/>
                    <a:pt x="4692328" y="2895462"/>
                    <a:pt x="4737100" y="2914650"/>
                  </a:cubicBezTo>
                  <a:cubicBezTo>
                    <a:pt x="4744115" y="2917656"/>
                    <a:pt x="4749324" y="2923937"/>
                    <a:pt x="4756150" y="2927350"/>
                  </a:cubicBezTo>
                  <a:cubicBezTo>
                    <a:pt x="4770023" y="2934287"/>
                    <a:pt x="4793494" y="2936945"/>
                    <a:pt x="4806950" y="2940050"/>
                  </a:cubicBezTo>
                  <a:cubicBezTo>
                    <a:pt x="4904408" y="2962540"/>
                    <a:pt x="4819250" y="2950611"/>
                    <a:pt x="4972050" y="2959100"/>
                  </a:cubicBezTo>
                  <a:cubicBezTo>
                    <a:pt x="4978400" y="2961217"/>
                    <a:pt x="4986919" y="2960223"/>
                    <a:pt x="4991100" y="2965450"/>
                  </a:cubicBezTo>
                  <a:cubicBezTo>
                    <a:pt x="4996552" y="2972265"/>
                    <a:pt x="4994386" y="2982678"/>
                    <a:pt x="4997450" y="2990850"/>
                  </a:cubicBezTo>
                  <a:cubicBezTo>
                    <a:pt x="5014149" y="3035380"/>
                    <a:pt x="5004427" y="2998454"/>
                    <a:pt x="5022850" y="3035300"/>
                  </a:cubicBezTo>
                  <a:cubicBezTo>
                    <a:pt x="5025843" y="3041287"/>
                    <a:pt x="5026207" y="3048363"/>
                    <a:pt x="5029200" y="3054350"/>
                  </a:cubicBezTo>
                  <a:cubicBezTo>
                    <a:pt x="5039101" y="3074152"/>
                    <a:pt x="5066537" y="3101402"/>
                    <a:pt x="5080000" y="3111500"/>
                  </a:cubicBezTo>
                  <a:cubicBezTo>
                    <a:pt x="5088467" y="3117850"/>
                    <a:pt x="5097365" y="3123662"/>
                    <a:pt x="5105400" y="3130550"/>
                  </a:cubicBezTo>
                  <a:cubicBezTo>
                    <a:pt x="5112218" y="3136394"/>
                    <a:pt x="5118701" y="3142701"/>
                    <a:pt x="5124450" y="3149600"/>
                  </a:cubicBezTo>
                  <a:cubicBezTo>
                    <a:pt x="5129336" y="3155463"/>
                    <a:pt x="5131191" y="3163882"/>
                    <a:pt x="5137150" y="3168650"/>
                  </a:cubicBezTo>
                  <a:cubicBezTo>
                    <a:pt x="5142377" y="3172831"/>
                    <a:pt x="5149850" y="3172883"/>
                    <a:pt x="5156200" y="3175000"/>
                  </a:cubicBezTo>
                  <a:cubicBezTo>
                    <a:pt x="5165571" y="3189057"/>
                    <a:pt x="5173282" y="3203321"/>
                    <a:pt x="5187950" y="3213100"/>
                  </a:cubicBezTo>
                  <a:cubicBezTo>
                    <a:pt x="5193519" y="3216813"/>
                    <a:pt x="5201149" y="3216199"/>
                    <a:pt x="5207000" y="3219450"/>
                  </a:cubicBezTo>
                  <a:cubicBezTo>
                    <a:pt x="5220343" y="3226863"/>
                    <a:pt x="5232400" y="3236383"/>
                    <a:pt x="5245100" y="3244850"/>
                  </a:cubicBezTo>
                  <a:cubicBezTo>
                    <a:pt x="5251450" y="3249083"/>
                    <a:pt x="5256746" y="3255699"/>
                    <a:pt x="5264150" y="3257550"/>
                  </a:cubicBezTo>
                  <a:lnTo>
                    <a:pt x="5289550" y="3263900"/>
                  </a:lnTo>
                  <a:cubicBezTo>
                    <a:pt x="5307236" y="3287481"/>
                    <a:pt x="5304080" y="3289143"/>
                    <a:pt x="5327650" y="3302000"/>
                  </a:cubicBezTo>
                  <a:cubicBezTo>
                    <a:pt x="5344270" y="3311066"/>
                    <a:pt x="5378450" y="3327400"/>
                    <a:pt x="5378450" y="3327400"/>
                  </a:cubicBezTo>
                  <a:cubicBezTo>
                    <a:pt x="5390937" y="3346131"/>
                    <a:pt x="5391865" y="3350221"/>
                    <a:pt x="5410200" y="3365500"/>
                  </a:cubicBezTo>
                  <a:cubicBezTo>
                    <a:pt x="5416063" y="3370386"/>
                    <a:pt x="5422900" y="3373967"/>
                    <a:pt x="5429250" y="3378200"/>
                  </a:cubicBezTo>
                  <a:cubicBezTo>
                    <a:pt x="5453349" y="3414348"/>
                    <a:pt x="5427969" y="3384725"/>
                    <a:pt x="5461000" y="3403600"/>
                  </a:cubicBezTo>
                  <a:cubicBezTo>
                    <a:pt x="5470189" y="3408851"/>
                    <a:pt x="5477211" y="3417399"/>
                    <a:pt x="5486400" y="3422650"/>
                  </a:cubicBezTo>
                  <a:cubicBezTo>
                    <a:pt x="5494013" y="3427000"/>
                    <a:pt x="5524664" y="3433583"/>
                    <a:pt x="5530850" y="3435350"/>
                  </a:cubicBezTo>
                  <a:cubicBezTo>
                    <a:pt x="5584364" y="3450640"/>
                    <a:pt x="5513290" y="3430546"/>
                    <a:pt x="5568950" y="3454400"/>
                  </a:cubicBezTo>
                  <a:cubicBezTo>
                    <a:pt x="5576972" y="3457838"/>
                    <a:pt x="5585792" y="3459038"/>
                    <a:pt x="5594350" y="3460750"/>
                  </a:cubicBezTo>
                  <a:cubicBezTo>
                    <a:pt x="5633739" y="3468628"/>
                    <a:pt x="5652177" y="3469073"/>
                    <a:pt x="5695950" y="3473450"/>
                  </a:cubicBezTo>
                  <a:cubicBezTo>
                    <a:pt x="5738283" y="3471333"/>
                    <a:pt x="5780843" y="3471958"/>
                    <a:pt x="5822950" y="3467100"/>
                  </a:cubicBezTo>
                  <a:cubicBezTo>
                    <a:pt x="5836249" y="3465566"/>
                    <a:pt x="5861050" y="3454400"/>
                    <a:pt x="5861050" y="3454400"/>
                  </a:cubicBezTo>
                  <a:cubicBezTo>
                    <a:pt x="5865283" y="3448050"/>
                    <a:pt x="5868354" y="3440746"/>
                    <a:pt x="5873750" y="3435350"/>
                  </a:cubicBezTo>
                  <a:cubicBezTo>
                    <a:pt x="5896626" y="3412474"/>
                    <a:pt x="5896567" y="3421628"/>
                    <a:pt x="5918200" y="3403600"/>
                  </a:cubicBezTo>
                  <a:cubicBezTo>
                    <a:pt x="5925099" y="3397851"/>
                    <a:pt x="5929400" y="3388911"/>
                    <a:pt x="5937250" y="3384550"/>
                  </a:cubicBezTo>
                  <a:cubicBezTo>
                    <a:pt x="5948952" y="3378049"/>
                    <a:pt x="5962650" y="3376083"/>
                    <a:pt x="5975350" y="3371850"/>
                  </a:cubicBezTo>
                  <a:lnTo>
                    <a:pt x="5994400" y="3365500"/>
                  </a:lnTo>
                  <a:cubicBezTo>
                    <a:pt x="6017683" y="3367617"/>
                    <a:pt x="6041905" y="3364974"/>
                    <a:pt x="6064250" y="3371850"/>
                  </a:cubicBezTo>
                  <a:cubicBezTo>
                    <a:pt x="6071544" y="3374094"/>
                    <a:pt x="6078447" y="3383416"/>
                    <a:pt x="6076950" y="3390900"/>
                  </a:cubicBezTo>
                  <a:cubicBezTo>
                    <a:pt x="6075453" y="3398384"/>
                    <a:pt x="6057900" y="3403600"/>
                    <a:pt x="6057900" y="3403600"/>
                  </a:cubicBezTo>
                </a:path>
              </a:pathLst>
            </a:custGeom>
            <a:ln w="38100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4203601" y="4845050"/>
              <a:ext cx="2470249" cy="1054422"/>
            </a:xfrm>
            <a:custGeom>
              <a:avLst/>
              <a:gdLst>
                <a:gd name="connsiteX0" fmla="*/ 2470249 w 2470249"/>
                <a:gd name="connsiteY0" fmla="*/ 349250 h 1054422"/>
                <a:gd name="connsiteX1" fmla="*/ 2394049 w 2470249"/>
                <a:gd name="connsiteY1" fmla="*/ 330200 h 1054422"/>
                <a:gd name="connsiteX2" fmla="*/ 2336899 w 2470249"/>
                <a:gd name="connsiteY2" fmla="*/ 317500 h 1054422"/>
                <a:gd name="connsiteX3" fmla="*/ 2311499 w 2470249"/>
                <a:gd name="connsiteY3" fmla="*/ 304800 h 1054422"/>
                <a:gd name="connsiteX4" fmla="*/ 2292449 w 2470249"/>
                <a:gd name="connsiteY4" fmla="*/ 298450 h 1054422"/>
                <a:gd name="connsiteX5" fmla="*/ 2235299 w 2470249"/>
                <a:gd name="connsiteY5" fmla="*/ 266700 h 1054422"/>
                <a:gd name="connsiteX6" fmla="*/ 2222599 w 2470249"/>
                <a:gd name="connsiteY6" fmla="*/ 247650 h 1054422"/>
                <a:gd name="connsiteX7" fmla="*/ 2203549 w 2470249"/>
                <a:gd name="connsiteY7" fmla="*/ 241300 h 1054422"/>
                <a:gd name="connsiteX8" fmla="*/ 2197199 w 2470249"/>
                <a:gd name="connsiteY8" fmla="*/ 222250 h 1054422"/>
                <a:gd name="connsiteX9" fmla="*/ 2178149 w 2470249"/>
                <a:gd name="connsiteY9" fmla="*/ 209550 h 1054422"/>
                <a:gd name="connsiteX10" fmla="*/ 2165449 w 2470249"/>
                <a:gd name="connsiteY10" fmla="*/ 184150 h 1054422"/>
                <a:gd name="connsiteX11" fmla="*/ 2140049 w 2470249"/>
                <a:gd name="connsiteY11" fmla="*/ 171450 h 1054422"/>
                <a:gd name="connsiteX12" fmla="*/ 1790799 w 2470249"/>
                <a:gd name="connsiteY12" fmla="*/ 165100 h 1054422"/>
                <a:gd name="connsiteX13" fmla="*/ 1733649 w 2470249"/>
                <a:gd name="connsiteY13" fmla="*/ 146050 h 1054422"/>
                <a:gd name="connsiteX14" fmla="*/ 1695549 w 2470249"/>
                <a:gd name="connsiteY14" fmla="*/ 120650 h 1054422"/>
                <a:gd name="connsiteX15" fmla="*/ 1682849 w 2470249"/>
                <a:gd name="connsiteY15" fmla="*/ 95250 h 1054422"/>
                <a:gd name="connsiteX16" fmla="*/ 1644749 w 2470249"/>
                <a:gd name="connsiteY16" fmla="*/ 69850 h 1054422"/>
                <a:gd name="connsiteX17" fmla="*/ 1625699 w 2470249"/>
                <a:gd name="connsiteY17" fmla="*/ 57150 h 1054422"/>
                <a:gd name="connsiteX18" fmla="*/ 1606649 w 2470249"/>
                <a:gd name="connsiteY18" fmla="*/ 50800 h 1054422"/>
                <a:gd name="connsiteX19" fmla="*/ 1454249 w 2470249"/>
                <a:gd name="connsiteY19" fmla="*/ 31750 h 1054422"/>
                <a:gd name="connsiteX20" fmla="*/ 1390749 w 2470249"/>
                <a:gd name="connsiteY20" fmla="*/ 12700 h 1054422"/>
                <a:gd name="connsiteX21" fmla="*/ 1327249 w 2470249"/>
                <a:gd name="connsiteY21" fmla="*/ 0 h 1054422"/>
                <a:gd name="connsiteX22" fmla="*/ 1225649 w 2470249"/>
                <a:gd name="connsiteY22" fmla="*/ 6350 h 1054422"/>
                <a:gd name="connsiteX23" fmla="*/ 1193899 w 2470249"/>
                <a:gd name="connsiteY23" fmla="*/ 12700 h 1054422"/>
                <a:gd name="connsiteX24" fmla="*/ 1124049 w 2470249"/>
                <a:gd name="connsiteY24" fmla="*/ 44450 h 1054422"/>
                <a:gd name="connsiteX25" fmla="*/ 1022449 w 2470249"/>
                <a:gd name="connsiteY25" fmla="*/ 31750 h 1054422"/>
                <a:gd name="connsiteX26" fmla="*/ 997049 w 2470249"/>
                <a:gd name="connsiteY26" fmla="*/ 19050 h 1054422"/>
                <a:gd name="connsiteX27" fmla="*/ 895449 w 2470249"/>
                <a:gd name="connsiteY27" fmla="*/ 6350 h 1054422"/>
                <a:gd name="connsiteX28" fmla="*/ 704949 w 2470249"/>
                <a:gd name="connsiteY28" fmla="*/ 12700 h 1054422"/>
                <a:gd name="connsiteX29" fmla="*/ 577949 w 2470249"/>
                <a:gd name="connsiteY29" fmla="*/ 31750 h 1054422"/>
                <a:gd name="connsiteX30" fmla="*/ 457299 w 2470249"/>
                <a:gd name="connsiteY30" fmla="*/ 38100 h 1054422"/>
                <a:gd name="connsiteX31" fmla="*/ 438249 w 2470249"/>
                <a:gd name="connsiteY31" fmla="*/ 50800 h 1054422"/>
                <a:gd name="connsiteX32" fmla="*/ 419199 w 2470249"/>
                <a:gd name="connsiteY32" fmla="*/ 88900 h 1054422"/>
                <a:gd name="connsiteX33" fmla="*/ 406499 w 2470249"/>
                <a:gd name="connsiteY33" fmla="*/ 114300 h 1054422"/>
                <a:gd name="connsiteX34" fmla="*/ 374749 w 2470249"/>
                <a:gd name="connsiteY34" fmla="*/ 158750 h 1054422"/>
                <a:gd name="connsiteX35" fmla="*/ 362049 w 2470249"/>
                <a:gd name="connsiteY35" fmla="*/ 177800 h 1054422"/>
                <a:gd name="connsiteX36" fmla="*/ 342999 w 2470249"/>
                <a:gd name="connsiteY36" fmla="*/ 234950 h 1054422"/>
                <a:gd name="connsiteX37" fmla="*/ 336649 w 2470249"/>
                <a:gd name="connsiteY37" fmla="*/ 254000 h 1054422"/>
                <a:gd name="connsiteX38" fmla="*/ 323949 w 2470249"/>
                <a:gd name="connsiteY38" fmla="*/ 279400 h 1054422"/>
                <a:gd name="connsiteX39" fmla="*/ 317599 w 2470249"/>
                <a:gd name="connsiteY39" fmla="*/ 311150 h 1054422"/>
                <a:gd name="connsiteX40" fmla="*/ 292199 w 2470249"/>
                <a:gd name="connsiteY40" fmla="*/ 355600 h 1054422"/>
                <a:gd name="connsiteX41" fmla="*/ 266799 w 2470249"/>
                <a:gd name="connsiteY41" fmla="*/ 400050 h 1054422"/>
                <a:gd name="connsiteX42" fmla="*/ 215999 w 2470249"/>
                <a:gd name="connsiteY42" fmla="*/ 438150 h 1054422"/>
                <a:gd name="connsiteX43" fmla="*/ 203299 w 2470249"/>
                <a:gd name="connsiteY43" fmla="*/ 457200 h 1054422"/>
                <a:gd name="connsiteX44" fmla="*/ 196949 w 2470249"/>
                <a:gd name="connsiteY44" fmla="*/ 476250 h 1054422"/>
                <a:gd name="connsiteX45" fmla="*/ 177899 w 2470249"/>
                <a:gd name="connsiteY45" fmla="*/ 501650 h 1054422"/>
                <a:gd name="connsiteX46" fmla="*/ 165199 w 2470249"/>
                <a:gd name="connsiteY46" fmla="*/ 596900 h 1054422"/>
                <a:gd name="connsiteX47" fmla="*/ 146149 w 2470249"/>
                <a:gd name="connsiteY47" fmla="*/ 781050 h 1054422"/>
                <a:gd name="connsiteX48" fmla="*/ 139799 w 2470249"/>
                <a:gd name="connsiteY48" fmla="*/ 800100 h 1054422"/>
                <a:gd name="connsiteX49" fmla="*/ 127099 w 2470249"/>
                <a:gd name="connsiteY49" fmla="*/ 819150 h 1054422"/>
                <a:gd name="connsiteX50" fmla="*/ 120749 w 2470249"/>
                <a:gd name="connsiteY50" fmla="*/ 844550 h 1054422"/>
                <a:gd name="connsiteX51" fmla="*/ 95349 w 2470249"/>
                <a:gd name="connsiteY51" fmla="*/ 908050 h 1054422"/>
                <a:gd name="connsiteX52" fmla="*/ 88999 w 2470249"/>
                <a:gd name="connsiteY52" fmla="*/ 933450 h 1054422"/>
                <a:gd name="connsiteX53" fmla="*/ 76299 w 2470249"/>
                <a:gd name="connsiteY53" fmla="*/ 952500 h 1054422"/>
                <a:gd name="connsiteX54" fmla="*/ 69949 w 2470249"/>
                <a:gd name="connsiteY54" fmla="*/ 971550 h 1054422"/>
                <a:gd name="connsiteX55" fmla="*/ 57249 w 2470249"/>
                <a:gd name="connsiteY55" fmla="*/ 990600 h 1054422"/>
                <a:gd name="connsiteX56" fmla="*/ 50899 w 2470249"/>
                <a:gd name="connsiteY56" fmla="*/ 1009650 h 1054422"/>
                <a:gd name="connsiteX57" fmla="*/ 31849 w 2470249"/>
                <a:gd name="connsiteY57" fmla="*/ 1022350 h 1054422"/>
                <a:gd name="connsiteX58" fmla="*/ 19149 w 2470249"/>
                <a:gd name="connsiteY58" fmla="*/ 1041400 h 1054422"/>
                <a:gd name="connsiteX59" fmla="*/ 19149 w 2470249"/>
                <a:gd name="connsiteY59" fmla="*/ 1054100 h 105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470249" h="1054422">
                  <a:moveTo>
                    <a:pt x="2470249" y="349250"/>
                  </a:moveTo>
                  <a:cubicBezTo>
                    <a:pt x="2395959" y="334392"/>
                    <a:pt x="2488039" y="353698"/>
                    <a:pt x="2394049" y="330200"/>
                  </a:cubicBezTo>
                  <a:cubicBezTo>
                    <a:pt x="2381979" y="327183"/>
                    <a:pt x="2349936" y="322389"/>
                    <a:pt x="2336899" y="317500"/>
                  </a:cubicBezTo>
                  <a:cubicBezTo>
                    <a:pt x="2328036" y="314176"/>
                    <a:pt x="2320200" y="308529"/>
                    <a:pt x="2311499" y="304800"/>
                  </a:cubicBezTo>
                  <a:cubicBezTo>
                    <a:pt x="2305347" y="302163"/>
                    <a:pt x="2298300" y="301701"/>
                    <a:pt x="2292449" y="298450"/>
                  </a:cubicBezTo>
                  <a:cubicBezTo>
                    <a:pt x="2226945" y="262059"/>
                    <a:pt x="2278404" y="281068"/>
                    <a:pt x="2235299" y="266700"/>
                  </a:cubicBezTo>
                  <a:cubicBezTo>
                    <a:pt x="2231066" y="260350"/>
                    <a:pt x="2228558" y="252418"/>
                    <a:pt x="2222599" y="247650"/>
                  </a:cubicBezTo>
                  <a:cubicBezTo>
                    <a:pt x="2217372" y="243469"/>
                    <a:pt x="2208282" y="246033"/>
                    <a:pt x="2203549" y="241300"/>
                  </a:cubicBezTo>
                  <a:cubicBezTo>
                    <a:pt x="2198816" y="236567"/>
                    <a:pt x="2201380" y="227477"/>
                    <a:pt x="2197199" y="222250"/>
                  </a:cubicBezTo>
                  <a:cubicBezTo>
                    <a:pt x="2192431" y="216291"/>
                    <a:pt x="2184499" y="213783"/>
                    <a:pt x="2178149" y="209550"/>
                  </a:cubicBezTo>
                  <a:cubicBezTo>
                    <a:pt x="2173916" y="201083"/>
                    <a:pt x="2172142" y="190843"/>
                    <a:pt x="2165449" y="184150"/>
                  </a:cubicBezTo>
                  <a:cubicBezTo>
                    <a:pt x="2158756" y="177457"/>
                    <a:pt x="2149503" y="171931"/>
                    <a:pt x="2140049" y="171450"/>
                  </a:cubicBezTo>
                  <a:cubicBezTo>
                    <a:pt x="2023763" y="165537"/>
                    <a:pt x="1907216" y="167217"/>
                    <a:pt x="1790799" y="165100"/>
                  </a:cubicBezTo>
                  <a:cubicBezTo>
                    <a:pt x="1759759" y="158892"/>
                    <a:pt x="1759939" y="161824"/>
                    <a:pt x="1733649" y="146050"/>
                  </a:cubicBezTo>
                  <a:cubicBezTo>
                    <a:pt x="1720561" y="138197"/>
                    <a:pt x="1695549" y="120650"/>
                    <a:pt x="1695549" y="120650"/>
                  </a:cubicBezTo>
                  <a:cubicBezTo>
                    <a:pt x="1691316" y="112183"/>
                    <a:pt x="1689542" y="101943"/>
                    <a:pt x="1682849" y="95250"/>
                  </a:cubicBezTo>
                  <a:cubicBezTo>
                    <a:pt x="1672056" y="84457"/>
                    <a:pt x="1657449" y="78317"/>
                    <a:pt x="1644749" y="69850"/>
                  </a:cubicBezTo>
                  <a:cubicBezTo>
                    <a:pt x="1638399" y="65617"/>
                    <a:pt x="1632939" y="59563"/>
                    <a:pt x="1625699" y="57150"/>
                  </a:cubicBezTo>
                  <a:cubicBezTo>
                    <a:pt x="1619349" y="55033"/>
                    <a:pt x="1613107" y="52561"/>
                    <a:pt x="1606649" y="50800"/>
                  </a:cubicBezTo>
                  <a:cubicBezTo>
                    <a:pt x="1531980" y="30436"/>
                    <a:pt x="1555674" y="38089"/>
                    <a:pt x="1454249" y="31750"/>
                  </a:cubicBezTo>
                  <a:cubicBezTo>
                    <a:pt x="1395705" y="17114"/>
                    <a:pt x="1468048" y="35890"/>
                    <a:pt x="1390749" y="12700"/>
                  </a:cubicBezTo>
                  <a:cubicBezTo>
                    <a:pt x="1367067" y="5595"/>
                    <a:pt x="1352995" y="4291"/>
                    <a:pt x="1327249" y="0"/>
                  </a:cubicBezTo>
                  <a:cubicBezTo>
                    <a:pt x="1293382" y="2117"/>
                    <a:pt x="1259429" y="3133"/>
                    <a:pt x="1225649" y="6350"/>
                  </a:cubicBezTo>
                  <a:cubicBezTo>
                    <a:pt x="1214905" y="7373"/>
                    <a:pt x="1203862" y="8549"/>
                    <a:pt x="1193899" y="12700"/>
                  </a:cubicBezTo>
                  <a:cubicBezTo>
                    <a:pt x="1093561" y="54508"/>
                    <a:pt x="1190711" y="27784"/>
                    <a:pt x="1124049" y="44450"/>
                  </a:cubicBezTo>
                  <a:cubicBezTo>
                    <a:pt x="1108590" y="43045"/>
                    <a:pt x="1047053" y="39951"/>
                    <a:pt x="1022449" y="31750"/>
                  </a:cubicBezTo>
                  <a:cubicBezTo>
                    <a:pt x="1013469" y="28757"/>
                    <a:pt x="1006181" y="21541"/>
                    <a:pt x="997049" y="19050"/>
                  </a:cubicBezTo>
                  <a:cubicBezTo>
                    <a:pt x="984591" y="15652"/>
                    <a:pt x="902206" y="7101"/>
                    <a:pt x="895449" y="6350"/>
                  </a:cubicBezTo>
                  <a:lnTo>
                    <a:pt x="704949" y="12700"/>
                  </a:lnTo>
                  <a:cubicBezTo>
                    <a:pt x="602684" y="17944"/>
                    <a:pt x="693319" y="20213"/>
                    <a:pt x="577949" y="31750"/>
                  </a:cubicBezTo>
                  <a:cubicBezTo>
                    <a:pt x="537877" y="35757"/>
                    <a:pt x="497516" y="35983"/>
                    <a:pt x="457299" y="38100"/>
                  </a:cubicBezTo>
                  <a:cubicBezTo>
                    <a:pt x="450949" y="42333"/>
                    <a:pt x="443645" y="45404"/>
                    <a:pt x="438249" y="50800"/>
                  </a:cubicBezTo>
                  <a:cubicBezTo>
                    <a:pt x="422995" y="66054"/>
                    <a:pt x="426946" y="70824"/>
                    <a:pt x="419199" y="88900"/>
                  </a:cubicBezTo>
                  <a:cubicBezTo>
                    <a:pt x="415470" y="97601"/>
                    <a:pt x="411195" y="106081"/>
                    <a:pt x="406499" y="114300"/>
                  </a:cubicBezTo>
                  <a:cubicBezTo>
                    <a:pt x="397948" y="129265"/>
                    <a:pt x="384484" y="145121"/>
                    <a:pt x="374749" y="158750"/>
                  </a:cubicBezTo>
                  <a:cubicBezTo>
                    <a:pt x="370313" y="164960"/>
                    <a:pt x="364984" y="170755"/>
                    <a:pt x="362049" y="177800"/>
                  </a:cubicBezTo>
                  <a:cubicBezTo>
                    <a:pt x="354326" y="196336"/>
                    <a:pt x="349349" y="215900"/>
                    <a:pt x="342999" y="234950"/>
                  </a:cubicBezTo>
                  <a:cubicBezTo>
                    <a:pt x="340882" y="241300"/>
                    <a:pt x="339642" y="248013"/>
                    <a:pt x="336649" y="254000"/>
                  </a:cubicBezTo>
                  <a:lnTo>
                    <a:pt x="323949" y="279400"/>
                  </a:lnTo>
                  <a:cubicBezTo>
                    <a:pt x="321832" y="289983"/>
                    <a:pt x="321012" y="300911"/>
                    <a:pt x="317599" y="311150"/>
                  </a:cubicBezTo>
                  <a:cubicBezTo>
                    <a:pt x="309923" y="334177"/>
                    <a:pt x="303347" y="336090"/>
                    <a:pt x="292199" y="355600"/>
                  </a:cubicBezTo>
                  <a:cubicBezTo>
                    <a:pt x="287063" y="364587"/>
                    <a:pt x="275899" y="391860"/>
                    <a:pt x="266799" y="400050"/>
                  </a:cubicBezTo>
                  <a:cubicBezTo>
                    <a:pt x="251066" y="414210"/>
                    <a:pt x="227740" y="420538"/>
                    <a:pt x="215999" y="438150"/>
                  </a:cubicBezTo>
                  <a:cubicBezTo>
                    <a:pt x="211766" y="444500"/>
                    <a:pt x="206712" y="450374"/>
                    <a:pt x="203299" y="457200"/>
                  </a:cubicBezTo>
                  <a:cubicBezTo>
                    <a:pt x="200306" y="463187"/>
                    <a:pt x="200270" y="470438"/>
                    <a:pt x="196949" y="476250"/>
                  </a:cubicBezTo>
                  <a:cubicBezTo>
                    <a:pt x="191698" y="485439"/>
                    <a:pt x="184249" y="493183"/>
                    <a:pt x="177899" y="501650"/>
                  </a:cubicBezTo>
                  <a:cubicBezTo>
                    <a:pt x="173666" y="533400"/>
                    <a:pt x="167788" y="564974"/>
                    <a:pt x="165199" y="596900"/>
                  </a:cubicBezTo>
                  <a:cubicBezTo>
                    <a:pt x="152006" y="759611"/>
                    <a:pt x="173686" y="689261"/>
                    <a:pt x="146149" y="781050"/>
                  </a:cubicBezTo>
                  <a:cubicBezTo>
                    <a:pt x="144226" y="787461"/>
                    <a:pt x="142792" y="794113"/>
                    <a:pt x="139799" y="800100"/>
                  </a:cubicBezTo>
                  <a:cubicBezTo>
                    <a:pt x="136386" y="806926"/>
                    <a:pt x="131332" y="812800"/>
                    <a:pt x="127099" y="819150"/>
                  </a:cubicBezTo>
                  <a:cubicBezTo>
                    <a:pt x="124982" y="827617"/>
                    <a:pt x="123684" y="836331"/>
                    <a:pt x="120749" y="844550"/>
                  </a:cubicBezTo>
                  <a:cubicBezTo>
                    <a:pt x="113081" y="866019"/>
                    <a:pt x="100878" y="885933"/>
                    <a:pt x="95349" y="908050"/>
                  </a:cubicBezTo>
                  <a:cubicBezTo>
                    <a:pt x="93232" y="916517"/>
                    <a:pt x="92437" y="925428"/>
                    <a:pt x="88999" y="933450"/>
                  </a:cubicBezTo>
                  <a:cubicBezTo>
                    <a:pt x="85993" y="940465"/>
                    <a:pt x="79712" y="945674"/>
                    <a:pt x="76299" y="952500"/>
                  </a:cubicBezTo>
                  <a:cubicBezTo>
                    <a:pt x="73306" y="958487"/>
                    <a:pt x="72942" y="965563"/>
                    <a:pt x="69949" y="971550"/>
                  </a:cubicBezTo>
                  <a:cubicBezTo>
                    <a:pt x="66536" y="978376"/>
                    <a:pt x="60662" y="983774"/>
                    <a:pt x="57249" y="990600"/>
                  </a:cubicBezTo>
                  <a:cubicBezTo>
                    <a:pt x="54256" y="996587"/>
                    <a:pt x="55080" y="1004423"/>
                    <a:pt x="50899" y="1009650"/>
                  </a:cubicBezTo>
                  <a:cubicBezTo>
                    <a:pt x="46131" y="1015609"/>
                    <a:pt x="38199" y="1018117"/>
                    <a:pt x="31849" y="1022350"/>
                  </a:cubicBezTo>
                  <a:cubicBezTo>
                    <a:pt x="27616" y="1028700"/>
                    <a:pt x="24545" y="1036004"/>
                    <a:pt x="19149" y="1041400"/>
                  </a:cubicBezTo>
                  <a:cubicBezTo>
                    <a:pt x="2927" y="1057622"/>
                    <a:pt x="-14282" y="1054100"/>
                    <a:pt x="19149" y="1054100"/>
                  </a:cubicBezTo>
                </a:path>
              </a:pathLst>
            </a:custGeom>
            <a:ln w="38100" cmpd="sng"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1104900" y="1270000"/>
            <a:ext cx="5638800" cy="4451350"/>
            <a:chOff x="1104900" y="1270000"/>
            <a:chExt cx="5638800" cy="4451350"/>
          </a:xfrm>
        </p:grpSpPr>
        <p:sp>
          <p:nvSpPr>
            <p:cNvPr id="11" name="Forme libre 10"/>
            <p:cNvSpPr/>
            <p:nvPr/>
          </p:nvSpPr>
          <p:spPr>
            <a:xfrm>
              <a:off x="1104900" y="1270000"/>
              <a:ext cx="1898650" cy="966012"/>
            </a:xfrm>
            <a:custGeom>
              <a:avLst/>
              <a:gdLst>
                <a:gd name="connsiteX0" fmla="*/ 501650 w 1898650"/>
                <a:gd name="connsiteY0" fmla="*/ 19050 h 966012"/>
                <a:gd name="connsiteX1" fmla="*/ 463550 w 1898650"/>
                <a:gd name="connsiteY1" fmla="*/ 12700 h 966012"/>
                <a:gd name="connsiteX2" fmla="*/ 444500 w 1898650"/>
                <a:gd name="connsiteY2" fmla="*/ 6350 h 966012"/>
                <a:gd name="connsiteX3" fmla="*/ 419100 w 1898650"/>
                <a:gd name="connsiteY3" fmla="*/ 0 h 966012"/>
                <a:gd name="connsiteX4" fmla="*/ 330200 w 1898650"/>
                <a:gd name="connsiteY4" fmla="*/ 6350 h 966012"/>
                <a:gd name="connsiteX5" fmla="*/ 298450 w 1898650"/>
                <a:gd name="connsiteY5" fmla="*/ 12700 h 966012"/>
                <a:gd name="connsiteX6" fmla="*/ 254000 w 1898650"/>
                <a:gd name="connsiteY6" fmla="*/ 25400 h 966012"/>
                <a:gd name="connsiteX7" fmla="*/ 241300 w 1898650"/>
                <a:gd name="connsiteY7" fmla="*/ 50800 h 966012"/>
                <a:gd name="connsiteX8" fmla="*/ 222250 w 1898650"/>
                <a:gd name="connsiteY8" fmla="*/ 63500 h 966012"/>
                <a:gd name="connsiteX9" fmla="*/ 196850 w 1898650"/>
                <a:gd name="connsiteY9" fmla="*/ 95250 h 966012"/>
                <a:gd name="connsiteX10" fmla="*/ 184150 w 1898650"/>
                <a:gd name="connsiteY10" fmla="*/ 114300 h 966012"/>
                <a:gd name="connsiteX11" fmla="*/ 165100 w 1898650"/>
                <a:gd name="connsiteY11" fmla="*/ 127000 h 966012"/>
                <a:gd name="connsiteX12" fmla="*/ 158750 w 1898650"/>
                <a:gd name="connsiteY12" fmla="*/ 146050 h 966012"/>
                <a:gd name="connsiteX13" fmla="*/ 146050 w 1898650"/>
                <a:gd name="connsiteY13" fmla="*/ 171450 h 966012"/>
                <a:gd name="connsiteX14" fmla="*/ 114300 w 1898650"/>
                <a:gd name="connsiteY14" fmla="*/ 209550 h 966012"/>
                <a:gd name="connsiteX15" fmla="*/ 107950 w 1898650"/>
                <a:gd name="connsiteY15" fmla="*/ 228600 h 966012"/>
                <a:gd name="connsiteX16" fmla="*/ 76200 w 1898650"/>
                <a:gd name="connsiteY16" fmla="*/ 266700 h 966012"/>
                <a:gd name="connsiteX17" fmla="*/ 69850 w 1898650"/>
                <a:gd name="connsiteY17" fmla="*/ 285750 h 966012"/>
                <a:gd name="connsiteX18" fmla="*/ 57150 w 1898650"/>
                <a:gd name="connsiteY18" fmla="*/ 304800 h 966012"/>
                <a:gd name="connsiteX19" fmla="*/ 38100 w 1898650"/>
                <a:gd name="connsiteY19" fmla="*/ 355600 h 966012"/>
                <a:gd name="connsiteX20" fmla="*/ 19050 w 1898650"/>
                <a:gd name="connsiteY20" fmla="*/ 431800 h 966012"/>
                <a:gd name="connsiteX21" fmla="*/ 12700 w 1898650"/>
                <a:gd name="connsiteY21" fmla="*/ 450850 h 966012"/>
                <a:gd name="connsiteX22" fmla="*/ 0 w 1898650"/>
                <a:gd name="connsiteY22" fmla="*/ 469900 h 966012"/>
                <a:gd name="connsiteX23" fmla="*/ 12700 w 1898650"/>
                <a:gd name="connsiteY23" fmla="*/ 596900 h 966012"/>
                <a:gd name="connsiteX24" fmla="*/ 19050 w 1898650"/>
                <a:gd name="connsiteY24" fmla="*/ 622300 h 966012"/>
                <a:gd name="connsiteX25" fmla="*/ 63500 w 1898650"/>
                <a:gd name="connsiteY25" fmla="*/ 666750 h 966012"/>
                <a:gd name="connsiteX26" fmla="*/ 127000 w 1898650"/>
                <a:gd name="connsiteY26" fmla="*/ 679450 h 966012"/>
                <a:gd name="connsiteX27" fmla="*/ 330200 w 1898650"/>
                <a:gd name="connsiteY27" fmla="*/ 673100 h 966012"/>
                <a:gd name="connsiteX28" fmla="*/ 361950 w 1898650"/>
                <a:gd name="connsiteY28" fmla="*/ 666750 h 966012"/>
                <a:gd name="connsiteX29" fmla="*/ 419100 w 1898650"/>
                <a:gd name="connsiteY29" fmla="*/ 660400 h 966012"/>
                <a:gd name="connsiteX30" fmla="*/ 539750 w 1898650"/>
                <a:gd name="connsiteY30" fmla="*/ 666750 h 966012"/>
                <a:gd name="connsiteX31" fmla="*/ 590550 w 1898650"/>
                <a:gd name="connsiteY31" fmla="*/ 673100 h 966012"/>
                <a:gd name="connsiteX32" fmla="*/ 711200 w 1898650"/>
                <a:gd name="connsiteY32" fmla="*/ 679450 h 966012"/>
                <a:gd name="connsiteX33" fmla="*/ 850900 w 1898650"/>
                <a:gd name="connsiteY33" fmla="*/ 698500 h 966012"/>
                <a:gd name="connsiteX34" fmla="*/ 965200 w 1898650"/>
                <a:gd name="connsiteY34" fmla="*/ 717550 h 966012"/>
                <a:gd name="connsiteX35" fmla="*/ 1022350 w 1898650"/>
                <a:gd name="connsiteY35" fmla="*/ 742950 h 966012"/>
                <a:gd name="connsiteX36" fmla="*/ 1066800 w 1898650"/>
                <a:gd name="connsiteY36" fmla="*/ 755650 h 966012"/>
                <a:gd name="connsiteX37" fmla="*/ 1104900 w 1898650"/>
                <a:gd name="connsiteY37" fmla="*/ 793750 h 966012"/>
                <a:gd name="connsiteX38" fmla="*/ 1123950 w 1898650"/>
                <a:gd name="connsiteY38" fmla="*/ 831850 h 966012"/>
                <a:gd name="connsiteX39" fmla="*/ 1168400 w 1898650"/>
                <a:gd name="connsiteY39" fmla="*/ 869950 h 966012"/>
                <a:gd name="connsiteX40" fmla="*/ 1206500 w 1898650"/>
                <a:gd name="connsiteY40" fmla="*/ 901700 h 966012"/>
                <a:gd name="connsiteX41" fmla="*/ 1225550 w 1898650"/>
                <a:gd name="connsiteY41" fmla="*/ 920750 h 966012"/>
                <a:gd name="connsiteX42" fmla="*/ 1244600 w 1898650"/>
                <a:gd name="connsiteY42" fmla="*/ 927100 h 966012"/>
                <a:gd name="connsiteX43" fmla="*/ 1289050 w 1898650"/>
                <a:gd name="connsiteY43" fmla="*/ 946150 h 966012"/>
                <a:gd name="connsiteX44" fmla="*/ 1308100 w 1898650"/>
                <a:gd name="connsiteY44" fmla="*/ 958850 h 966012"/>
                <a:gd name="connsiteX45" fmla="*/ 1390650 w 1898650"/>
                <a:gd name="connsiteY45" fmla="*/ 958850 h 966012"/>
                <a:gd name="connsiteX46" fmla="*/ 1416050 w 1898650"/>
                <a:gd name="connsiteY46" fmla="*/ 946150 h 966012"/>
                <a:gd name="connsiteX47" fmla="*/ 1441450 w 1898650"/>
                <a:gd name="connsiteY47" fmla="*/ 939800 h 966012"/>
                <a:gd name="connsiteX48" fmla="*/ 1460500 w 1898650"/>
                <a:gd name="connsiteY48" fmla="*/ 927100 h 966012"/>
                <a:gd name="connsiteX49" fmla="*/ 1504950 w 1898650"/>
                <a:gd name="connsiteY49" fmla="*/ 901700 h 966012"/>
                <a:gd name="connsiteX50" fmla="*/ 1517650 w 1898650"/>
                <a:gd name="connsiteY50" fmla="*/ 882650 h 966012"/>
                <a:gd name="connsiteX51" fmla="*/ 1568450 w 1898650"/>
                <a:gd name="connsiteY51" fmla="*/ 863600 h 966012"/>
                <a:gd name="connsiteX52" fmla="*/ 1600200 w 1898650"/>
                <a:gd name="connsiteY52" fmla="*/ 838200 h 966012"/>
                <a:gd name="connsiteX53" fmla="*/ 1612900 w 1898650"/>
                <a:gd name="connsiteY53" fmla="*/ 819150 h 966012"/>
                <a:gd name="connsiteX54" fmla="*/ 1638300 w 1898650"/>
                <a:gd name="connsiteY54" fmla="*/ 800100 h 966012"/>
                <a:gd name="connsiteX55" fmla="*/ 1676400 w 1898650"/>
                <a:gd name="connsiteY55" fmla="*/ 762000 h 966012"/>
                <a:gd name="connsiteX56" fmla="*/ 1689100 w 1898650"/>
                <a:gd name="connsiteY56" fmla="*/ 736600 h 966012"/>
                <a:gd name="connsiteX57" fmla="*/ 1695450 w 1898650"/>
                <a:gd name="connsiteY57" fmla="*/ 711200 h 966012"/>
                <a:gd name="connsiteX58" fmla="*/ 1720850 w 1898650"/>
                <a:gd name="connsiteY58" fmla="*/ 673100 h 966012"/>
                <a:gd name="connsiteX59" fmla="*/ 1746250 w 1898650"/>
                <a:gd name="connsiteY59" fmla="*/ 577850 h 966012"/>
                <a:gd name="connsiteX60" fmla="*/ 1778000 w 1898650"/>
                <a:gd name="connsiteY60" fmla="*/ 539750 h 966012"/>
                <a:gd name="connsiteX61" fmla="*/ 1809750 w 1898650"/>
                <a:gd name="connsiteY61" fmla="*/ 501650 h 966012"/>
                <a:gd name="connsiteX62" fmla="*/ 1822450 w 1898650"/>
                <a:gd name="connsiteY62" fmla="*/ 476250 h 966012"/>
                <a:gd name="connsiteX63" fmla="*/ 1841500 w 1898650"/>
                <a:gd name="connsiteY63" fmla="*/ 457200 h 966012"/>
                <a:gd name="connsiteX64" fmla="*/ 1873250 w 1898650"/>
                <a:gd name="connsiteY64" fmla="*/ 431800 h 966012"/>
                <a:gd name="connsiteX65" fmla="*/ 1892300 w 1898650"/>
                <a:gd name="connsiteY65" fmla="*/ 387350 h 966012"/>
                <a:gd name="connsiteX66" fmla="*/ 1898650 w 1898650"/>
                <a:gd name="connsiteY66" fmla="*/ 368300 h 966012"/>
                <a:gd name="connsiteX67" fmla="*/ 1892300 w 1898650"/>
                <a:gd name="connsiteY67" fmla="*/ 298450 h 966012"/>
                <a:gd name="connsiteX68" fmla="*/ 1879600 w 1898650"/>
                <a:gd name="connsiteY68" fmla="*/ 273050 h 966012"/>
                <a:gd name="connsiteX69" fmla="*/ 1860550 w 1898650"/>
                <a:gd name="connsiteY69" fmla="*/ 234950 h 966012"/>
                <a:gd name="connsiteX70" fmla="*/ 1828800 w 1898650"/>
                <a:gd name="connsiteY70" fmla="*/ 196850 h 966012"/>
                <a:gd name="connsiteX71" fmla="*/ 1822450 w 1898650"/>
                <a:gd name="connsiteY71" fmla="*/ 177800 h 966012"/>
                <a:gd name="connsiteX72" fmla="*/ 1752600 w 1898650"/>
                <a:gd name="connsiteY72" fmla="*/ 127000 h 966012"/>
                <a:gd name="connsiteX73" fmla="*/ 1727200 w 1898650"/>
                <a:gd name="connsiteY73" fmla="*/ 107950 h 966012"/>
                <a:gd name="connsiteX74" fmla="*/ 1708150 w 1898650"/>
                <a:gd name="connsiteY74" fmla="*/ 101600 h 966012"/>
                <a:gd name="connsiteX75" fmla="*/ 1631950 w 1898650"/>
                <a:gd name="connsiteY75" fmla="*/ 88900 h 966012"/>
                <a:gd name="connsiteX76" fmla="*/ 1568450 w 1898650"/>
                <a:gd name="connsiteY76" fmla="*/ 69850 h 966012"/>
                <a:gd name="connsiteX77" fmla="*/ 1504950 w 1898650"/>
                <a:gd name="connsiteY77" fmla="*/ 63500 h 966012"/>
                <a:gd name="connsiteX78" fmla="*/ 1346200 w 1898650"/>
                <a:gd name="connsiteY78" fmla="*/ 57150 h 966012"/>
                <a:gd name="connsiteX79" fmla="*/ 812800 w 1898650"/>
                <a:gd name="connsiteY79" fmla="*/ 50800 h 966012"/>
                <a:gd name="connsiteX80" fmla="*/ 228600 w 1898650"/>
                <a:gd name="connsiteY80" fmla="*/ 63500 h 96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98650" h="966012">
                  <a:moveTo>
                    <a:pt x="501650" y="19050"/>
                  </a:moveTo>
                  <a:cubicBezTo>
                    <a:pt x="488950" y="16933"/>
                    <a:pt x="476119" y="15493"/>
                    <a:pt x="463550" y="12700"/>
                  </a:cubicBezTo>
                  <a:cubicBezTo>
                    <a:pt x="457016" y="11248"/>
                    <a:pt x="450936" y="8189"/>
                    <a:pt x="444500" y="6350"/>
                  </a:cubicBezTo>
                  <a:cubicBezTo>
                    <a:pt x="436109" y="3952"/>
                    <a:pt x="427567" y="2117"/>
                    <a:pt x="419100" y="0"/>
                  </a:cubicBezTo>
                  <a:cubicBezTo>
                    <a:pt x="389467" y="2117"/>
                    <a:pt x="359746" y="3240"/>
                    <a:pt x="330200" y="6350"/>
                  </a:cubicBezTo>
                  <a:cubicBezTo>
                    <a:pt x="319466" y="7480"/>
                    <a:pt x="308986" y="10359"/>
                    <a:pt x="298450" y="12700"/>
                  </a:cubicBezTo>
                  <a:cubicBezTo>
                    <a:pt x="274530" y="18016"/>
                    <a:pt x="275214" y="18329"/>
                    <a:pt x="254000" y="25400"/>
                  </a:cubicBezTo>
                  <a:cubicBezTo>
                    <a:pt x="249767" y="33867"/>
                    <a:pt x="247360" y="43528"/>
                    <a:pt x="241300" y="50800"/>
                  </a:cubicBezTo>
                  <a:cubicBezTo>
                    <a:pt x="236414" y="56663"/>
                    <a:pt x="227018" y="57541"/>
                    <a:pt x="222250" y="63500"/>
                  </a:cubicBezTo>
                  <a:cubicBezTo>
                    <a:pt x="187197" y="107317"/>
                    <a:pt x="251445" y="58854"/>
                    <a:pt x="196850" y="95250"/>
                  </a:cubicBezTo>
                  <a:cubicBezTo>
                    <a:pt x="192617" y="101600"/>
                    <a:pt x="189546" y="108904"/>
                    <a:pt x="184150" y="114300"/>
                  </a:cubicBezTo>
                  <a:cubicBezTo>
                    <a:pt x="178754" y="119696"/>
                    <a:pt x="169868" y="121041"/>
                    <a:pt x="165100" y="127000"/>
                  </a:cubicBezTo>
                  <a:cubicBezTo>
                    <a:pt x="160919" y="132227"/>
                    <a:pt x="161387" y="139898"/>
                    <a:pt x="158750" y="146050"/>
                  </a:cubicBezTo>
                  <a:cubicBezTo>
                    <a:pt x="155021" y="154751"/>
                    <a:pt x="151552" y="163747"/>
                    <a:pt x="146050" y="171450"/>
                  </a:cubicBezTo>
                  <a:cubicBezTo>
                    <a:pt x="122644" y="204219"/>
                    <a:pt x="131097" y="175956"/>
                    <a:pt x="114300" y="209550"/>
                  </a:cubicBezTo>
                  <a:cubicBezTo>
                    <a:pt x="111307" y="215537"/>
                    <a:pt x="110943" y="222613"/>
                    <a:pt x="107950" y="228600"/>
                  </a:cubicBezTo>
                  <a:cubicBezTo>
                    <a:pt x="99109" y="246281"/>
                    <a:pt x="90244" y="252656"/>
                    <a:pt x="76200" y="266700"/>
                  </a:cubicBezTo>
                  <a:cubicBezTo>
                    <a:pt x="74083" y="273050"/>
                    <a:pt x="72843" y="279763"/>
                    <a:pt x="69850" y="285750"/>
                  </a:cubicBezTo>
                  <a:cubicBezTo>
                    <a:pt x="66437" y="292576"/>
                    <a:pt x="59830" y="297654"/>
                    <a:pt x="57150" y="304800"/>
                  </a:cubicBezTo>
                  <a:cubicBezTo>
                    <a:pt x="33610" y="367574"/>
                    <a:pt x="67884" y="310924"/>
                    <a:pt x="38100" y="355600"/>
                  </a:cubicBezTo>
                  <a:cubicBezTo>
                    <a:pt x="31750" y="381000"/>
                    <a:pt x="27329" y="406962"/>
                    <a:pt x="19050" y="431800"/>
                  </a:cubicBezTo>
                  <a:cubicBezTo>
                    <a:pt x="16933" y="438150"/>
                    <a:pt x="15693" y="444863"/>
                    <a:pt x="12700" y="450850"/>
                  </a:cubicBezTo>
                  <a:cubicBezTo>
                    <a:pt x="9287" y="457676"/>
                    <a:pt x="4233" y="463550"/>
                    <a:pt x="0" y="469900"/>
                  </a:cubicBezTo>
                  <a:cubicBezTo>
                    <a:pt x="4233" y="512233"/>
                    <a:pt x="7423" y="554684"/>
                    <a:pt x="12700" y="596900"/>
                  </a:cubicBezTo>
                  <a:cubicBezTo>
                    <a:pt x="13782" y="605560"/>
                    <a:pt x="14812" y="614671"/>
                    <a:pt x="19050" y="622300"/>
                  </a:cubicBezTo>
                  <a:cubicBezTo>
                    <a:pt x="29549" y="641199"/>
                    <a:pt x="44248" y="657124"/>
                    <a:pt x="63500" y="666750"/>
                  </a:cubicBezTo>
                  <a:cubicBezTo>
                    <a:pt x="81233" y="675616"/>
                    <a:pt x="110619" y="677110"/>
                    <a:pt x="127000" y="679450"/>
                  </a:cubicBezTo>
                  <a:cubicBezTo>
                    <a:pt x="194733" y="677333"/>
                    <a:pt x="262532" y="676758"/>
                    <a:pt x="330200" y="673100"/>
                  </a:cubicBezTo>
                  <a:cubicBezTo>
                    <a:pt x="340977" y="672517"/>
                    <a:pt x="351266" y="668276"/>
                    <a:pt x="361950" y="666750"/>
                  </a:cubicBezTo>
                  <a:cubicBezTo>
                    <a:pt x="380925" y="664039"/>
                    <a:pt x="400050" y="662517"/>
                    <a:pt x="419100" y="660400"/>
                  </a:cubicBezTo>
                  <a:cubicBezTo>
                    <a:pt x="459317" y="662517"/>
                    <a:pt x="499588" y="663775"/>
                    <a:pt x="539750" y="666750"/>
                  </a:cubicBezTo>
                  <a:cubicBezTo>
                    <a:pt x="556768" y="668011"/>
                    <a:pt x="573532" y="671839"/>
                    <a:pt x="590550" y="673100"/>
                  </a:cubicBezTo>
                  <a:cubicBezTo>
                    <a:pt x="630712" y="676075"/>
                    <a:pt x="670983" y="677333"/>
                    <a:pt x="711200" y="679450"/>
                  </a:cubicBezTo>
                  <a:cubicBezTo>
                    <a:pt x="820208" y="691562"/>
                    <a:pt x="714273" y="678982"/>
                    <a:pt x="850900" y="698500"/>
                  </a:cubicBezTo>
                  <a:cubicBezTo>
                    <a:pt x="889121" y="703960"/>
                    <a:pt x="928002" y="706391"/>
                    <a:pt x="965200" y="717550"/>
                  </a:cubicBezTo>
                  <a:cubicBezTo>
                    <a:pt x="1047112" y="742124"/>
                    <a:pt x="971312" y="717431"/>
                    <a:pt x="1022350" y="742950"/>
                  </a:cubicBezTo>
                  <a:cubicBezTo>
                    <a:pt x="1031460" y="747505"/>
                    <a:pt x="1058662" y="753615"/>
                    <a:pt x="1066800" y="755650"/>
                  </a:cubicBezTo>
                  <a:cubicBezTo>
                    <a:pt x="1079500" y="768350"/>
                    <a:pt x="1099220" y="776711"/>
                    <a:pt x="1104900" y="793750"/>
                  </a:cubicBezTo>
                  <a:cubicBezTo>
                    <a:pt x="1111264" y="812843"/>
                    <a:pt x="1110273" y="815437"/>
                    <a:pt x="1123950" y="831850"/>
                  </a:cubicBezTo>
                  <a:cubicBezTo>
                    <a:pt x="1158511" y="873323"/>
                    <a:pt x="1126356" y="827906"/>
                    <a:pt x="1168400" y="869950"/>
                  </a:cubicBezTo>
                  <a:cubicBezTo>
                    <a:pt x="1202999" y="904549"/>
                    <a:pt x="1170116" y="889572"/>
                    <a:pt x="1206500" y="901700"/>
                  </a:cubicBezTo>
                  <a:cubicBezTo>
                    <a:pt x="1212850" y="908050"/>
                    <a:pt x="1218078" y="915769"/>
                    <a:pt x="1225550" y="920750"/>
                  </a:cubicBezTo>
                  <a:cubicBezTo>
                    <a:pt x="1231119" y="924463"/>
                    <a:pt x="1238613" y="924107"/>
                    <a:pt x="1244600" y="927100"/>
                  </a:cubicBezTo>
                  <a:cubicBezTo>
                    <a:pt x="1288453" y="949026"/>
                    <a:pt x="1236187" y="932934"/>
                    <a:pt x="1289050" y="946150"/>
                  </a:cubicBezTo>
                  <a:cubicBezTo>
                    <a:pt x="1295400" y="950383"/>
                    <a:pt x="1301274" y="955437"/>
                    <a:pt x="1308100" y="958850"/>
                  </a:cubicBezTo>
                  <a:cubicBezTo>
                    <a:pt x="1336433" y="973017"/>
                    <a:pt x="1355122" y="962403"/>
                    <a:pt x="1390650" y="958850"/>
                  </a:cubicBezTo>
                  <a:cubicBezTo>
                    <a:pt x="1399117" y="954617"/>
                    <a:pt x="1407187" y="949474"/>
                    <a:pt x="1416050" y="946150"/>
                  </a:cubicBezTo>
                  <a:cubicBezTo>
                    <a:pt x="1424222" y="943086"/>
                    <a:pt x="1433428" y="943238"/>
                    <a:pt x="1441450" y="939800"/>
                  </a:cubicBezTo>
                  <a:cubicBezTo>
                    <a:pt x="1448465" y="936794"/>
                    <a:pt x="1453874" y="930886"/>
                    <a:pt x="1460500" y="927100"/>
                  </a:cubicBezTo>
                  <a:cubicBezTo>
                    <a:pt x="1516896" y="894874"/>
                    <a:pt x="1458538" y="932642"/>
                    <a:pt x="1504950" y="901700"/>
                  </a:cubicBezTo>
                  <a:cubicBezTo>
                    <a:pt x="1509183" y="895350"/>
                    <a:pt x="1511787" y="887536"/>
                    <a:pt x="1517650" y="882650"/>
                  </a:cubicBezTo>
                  <a:cubicBezTo>
                    <a:pt x="1531881" y="870791"/>
                    <a:pt x="1551361" y="867872"/>
                    <a:pt x="1568450" y="863600"/>
                  </a:cubicBezTo>
                  <a:cubicBezTo>
                    <a:pt x="1604846" y="809005"/>
                    <a:pt x="1556383" y="873253"/>
                    <a:pt x="1600200" y="838200"/>
                  </a:cubicBezTo>
                  <a:cubicBezTo>
                    <a:pt x="1606159" y="833432"/>
                    <a:pt x="1607504" y="824546"/>
                    <a:pt x="1612900" y="819150"/>
                  </a:cubicBezTo>
                  <a:cubicBezTo>
                    <a:pt x="1620384" y="811666"/>
                    <a:pt x="1630816" y="807584"/>
                    <a:pt x="1638300" y="800100"/>
                  </a:cubicBezTo>
                  <a:cubicBezTo>
                    <a:pt x="1685558" y="752842"/>
                    <a:pt x="1631505" y="791930"/>
                    <a:pt x="1676400" y="762000"/>
                  </a:cubicBezTo>
                  <a:cubicBezTo>
                    <a:pt x="1680633" y="753533"/>
                    <a:pt x="1685776" y="745463"/>
                    <a:pt x="1689100" y="736600"/>
                  </a:cubicBezTo>
                  <a:cubicBezTo>
                    <a:pt x="1692164" y="728428"/>
                    <a:pt x="1691547" y="719006"/>
                    <a:pt x="1695450" y="711200"/>
                  </a:cubicBezTo>
                  <a:cubicBezTo>
                    <a:pt x="1702276" y="697548"/>
                    <a:pt x="1720850" y="673100"/>
                    <a:pt x="1720850" y="673100"/>
                  </a:cubicBezTo>
                  <a:cubicBezTo>
                    <a:pt x="1725560" y="644843"/>
                    <a:pt x="1730836" y="600971"/>
                    <a:pt x="1746250" y="577850"/>
                  </a:cubicBezTo>
                  <a:cubicBezTo>
                    <a:pt x="1763931" y="551328"/>
                    <a:pt x="1753554" y="564196"/>
                    <a:pt x="1778000" y="539750"/>
                  </a:cubicBezTo>
                  <a:cubicBezTo>
                    <a:pt x="1791748" y="484757"/>
                    <a:pt x="1771010" y="540390"/>
                    <a:pt x="1809750" y="501650"/>
                  </a:cubicBezTo>
                  <a:cubicBezTo>
                    <a:pt x="1816443" y="494957"/>
                    <a:pt x="1816948" y="483953"/>
                    <a:pt x="1822450" y="476250"/>
                  </a:cubicBezTo>
                  <a:cubicBezTo>
                    <a:pt x="1827670" y="468942"/>
                    <a:pt x="1835751" y="464099"/>
                    <a:pt x="1841500" y="457200"/>
                  </a:cubicBezTo>
                  <a:cubicBezTo>
                    <a:pt x="1863594" y="430687"/>
                    <a:pt x="1841977" y="442224"/>
                    <a:pt x="1873250" y="431800"/>
                  </a:cubicBezTo>
                  <a:cubicBezTo>
                    <a:pt x="1888142" y="387124"/>
                    <a:pt x="1868760" y="442277"/>
                    <a:pt x="1892300" y="387350"/>
                  </a:cubicBezTo>
                  <a:cubicBezTo>
                    <a:pt x="1894937" y="381198"/>
                    <a:pt x="1896533" y="374650"/>
                    <a:pt x="1898650" y="368300"/>
                  </a:cubicBezTo>
                  <a:cubicBezTo>
                    <a:pt x="1896533" y="345017"/>
                    <a:pt x="1896885" y="321375"/>
                    <a:pt x="1892300" y="298450"/>
                  </a:cubicBezTo>
                  <a:cubicBezTo>
                    <a:pt x="1890444" y="289168"/>
                    <a:pt x="1883329" y="281751"/>
                    <a:pt x="1879600" y="273050"/>
                  </a:cubicBezTo>
                  <a:cubicBezTo>
                    <a:pt x="1863826" y="236244"/>
                    <a:pt x="1884956" y="271559"/>
                    <a:pt x="1860550" y="234950"/>
                  </a:cubicBezTo>
                  <a:cubicBezTo>
                    <a:pt x="1846802" y="179957"/>
                    <a:pt x="1867540" y="235590"/>
                    <a:pt x="1828800" y="196850"/>
                  </a:cubicBezTo>
                  <a:cubicBezTo>
                    <a:pt x="1824067" y="192117"/>
                    <a:pt x="1826631" y="183027"/>
                    <a:pt x="1822450" y="177800"/>
                  </a:cubicBezTo>
                  <a:cubicBezTo>
                    <a:pt x="1784484" y="130343"/>
                    <a:pt x="1793057" y="137114"/>
                    <a:pt x="1752600" y="127000"/>
                  </a:cubicBezTo>
                  <a:cubicBezTo>
                    <a:pt x="1744133" y="120650"/>
                    <a:pt x="1736389" y="113201"/>
                    <a:pt x="1727200" y="107950"/>
                  </a:cubicBezTo>
                  <a:cubicBezTo>
                    <a:pt x="1721388" y="104629"/>
                    <a:pt x="1714586" y="103439"/>
                    <a:pt x="1708150" y="101600"/>
                  </a:cubicBezTo>
                  <a:cubicBezTo>
                    <a:pt x="1670906" y="90959"/>
                    <a:pt x="1682198" y="96630"/>
                    <a:pt x="1631950" y="88900"/>
                  </a:cubicBezTo>
                  <a:cubicBezTo>
                    <a:pt x="1460560" y="62532"/>
                    <a:pt x="1745892" y="105338"/>
                    <a:pt x="1568450" y="69850"/>
                  </a:cubicBezTo>
                  <a:cubicBezTo>
                    <a:pt x="1547591" y="65678"/>
                    <a:pt x="1526188" y="64714"/>
                    <a:pt x="1504950" y="63500"/>
                  </a:cubicBezTo>
                  <a:cubicBezTo>
                    <a:pt x="1452077" y="60479"/>
                    <a:pt x="1399150" y="58122"/>
                    <a:pt x="1346200" y="57150"/>
                  </a:cubicBezTo>
                  <a:lnTo>
                    <a:pt x="812800" y="50800"/>
                  </a:lnTo>
                  <a:cubicBezTo>
                    <a:pt x="236567" y="57203"/>
                    <a:pt x="411699" y="-28049"/>
                    <a:pt x="228600" y="63500"/>
                  </a:cubicBezTo>
                </a:path>
              </a:pathLst>
            </a:cu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654300" y="1346200"/>
              <a:ext cx="2668644" cy="1898650"/>
            </a:xfrm>
            <a:custGeom>
              <a:avLst/>
              <a:gdLst>
                <a:gd name="connsiteX0" fmla="*/ 177800 w 2668644"/>
                <a:gd name="connsiteY0" fmla="*/ 0 h 1898650"/>
                <a:gd name="connsiteX1" fmla="*/ 209550 w 2668644"/>
                <a:gd name="connsiteY1" fmla="*/ 6350 h 1898650"/>
                <a:gd name="connsiteX2" fmla="*/ 228600 w 2668644"/>
                <a:gd name="connsiteY2" fmla="*/ 12700 h 1898650"/>
                <a:gd name="connsiteX3" fmla="*/ 279400 w 2668644"/>
                <a:gd name="connsiteY3" fmla="*/ 31750 h 1898650"/>
                <a:gd name="connsiteX4" fmla="*/ 317500 w 2668644"/>
                <a:gd name="connsiteY4" fmla="*/ 44450 h 1898650"/>
                <a:gd name="connsiteX5" fmla="*/ 336550 w 2668644"/>
                <a:gd name="connsiteY5" fmla="*/ 50800 h 1898650"/>
                <a:gd name="connsiteX6" fmla="*/ 406400 w 2668644"/>
                <a:gd name="connsiteY6" fmla="*/ 82550 h 1898650"/>
                <a:gd name="connsiteX7" fmla="*/ 419100 w 2668644"/>
                <a:gd name="connsiteY7" fmla="*/ 101600 h 1898650"/>
                <a:gd name="connsiteX8" fmla="*/ 438150 w 2668644"/>
                <a:gd name="connsiteY8" fmla="*/ 120650 h 1898650"/>
                <a:gd name="connsiteX9" fmla="*/ 444500 w 2668644"/>
                <a:gd name="connsiteY9" fmla="*/ 146050 h 1898650"/>
                <a:gd name="connsiteX10" fmla="*/ 469900 w 2668644"/>
                <a:gd name="connsiteY10" fmla="*/ 184150 h 1898650"/>
                <a:gd name="connsiteX11" fmla="*/ 488950 w 2668644"/>
                <a:gd name="connsiteY11" fmla="*/ 222250 h 1898650"/>
                <a:gd name="connsiteX12" fmla="*/ 495300 w 2668644"/>
                <a:gd name="connsiteY12" fmla="*/ 247650 h 1898650"/>
                <a:gd name="connsiteX13" fmla="*/ 482600 w 2668644"/>
                <a:gd name="connsiteY13" fmla="*/ 304800 h 1898650"/>
                <a:gd name="connsiteX14" fmla="*/ 476250 w 2668644"/>
                <a:gd name="connsiteY14" fmla="*/ 323850 h 1898650"/>
                <a:gd name="connsiteX15" fmla="*/ 444500 w 2668644"/>
                <a:gd name="connsiteY15" fmla="*/ 361950 h 1898650"/>
                <a:gd name="connsiteX16" fmla="*/ 419100 w 2668644"/>
                <a:gd name="connsiteY16" fmla="*/ 381000 h 1898650"/>
                <a:gd name="connsiteX17" fmla="*/ 400050 w 2668644"/>
                <a:gd name="connsiteY17" fmla="*/ 393700 h 1898650"/>
                <a:gd name="connsiteX18" fmla="*/ 381000 w 2668644"/>
                <a:gd name="connsiteY18" fmla="*/ 412750 h 1898650"/>
                <a:gd name="connsiteX19" fmla="*/ 336550 w 2668644"/>
                <a:gd name="connsiteY19" fmla="*/ 444500 h 1898650"/>
                <a:gd name="connsiteX20" fmla="*/ 304800 w 2668644"/>
                <a:gd name="connsiteY20" fmla="*/ 476250 h 1898650"/>
                <a:gd name="connsiteX21" fmla="*/ 285750 w 2668644"/>
                <a:gd name="connsiteY21" fmla="*/ 495300 h 1898650"/>
                <a:gd name="connsiteX22" fmla="*/ 273050 w 2668644"/>
                <a:gd name="connsiteY22" fmla="*/ 514350 h 1898650"/>
                <a:gd name="connsiteX23" fmla="*/ 254000 w 2668644"/>
                <a:gd name="connsiteY23" fmla="*/ 520700 h 1898650"/>
                <a:gd name="connsiteX24" fmla="*/ 215900 w 2668644"/>
                <a:gd name="connsiteY24" fmla="*/ 558800 h 1898650"/>
                <a:gd name="connsiteX25" fmla="*/ 209550 w 2668644"/>
                <a:gd name="connsiteY25" fmla="*/ 577850 h 1898650"/>
                <a:gd name="connsiteX26" fmla="*/ 177800 w 2668644"/>
                <a:gd name="connsiteY26" fmla="*/ 603250 h 1898650"/>
                <a:gd name="connsiteX27" fmla="*/ 152400 w 2668644"/>
                <a:gd name="connsiteY27" fmla="*/ 679450 h 1898650"/>
                <a:gd name="connsiteX28" fmla="*/ 146050 w 2668644"/>
                <a:gd name="connsiteY28" fmla="*/ 698500 h 1898650"/>
                <a:gd name="connsiteX29" fmla="*/ 133350 w 2668644"/>
                <a:gd name="connsiteY29" fmla="*/ 768350 h 1898650"/>
                <a:gd name="connsiteX30" fmla="*/ 127000 w 2668644"/>
                <a:gd name="connsiteY30" fmla="*/ 787400 h 1898650"/>
                <a:gd name="connsiteX31" fmla="*/ 114300 w 2668644"/>
                <a:gd name="connsiteY31" fmla="*/ 806450 h 1898650"/>
                <a:gd name="connsiteX32" fmla="*/ 107950 w 2668644"/>
                <a:gd name="connsiteY32" fmla="*/ 825500 h 1898650"/>
                <a:gd name="connsiteX33" fmla="*/ 69850 w 2668644"/>
                <a:gd name="connsiteY33" fmla="*/ 850900 h 1898650"/>
                <a:gd name="connsiteX34" fmla="*/ 50800 w 2668644"/>
                <a:gd name="connsiteY34" fmla="*/ 889000 h 1898650"/>
                <a:gd name="connsiteX35" fmla="*/ 19050 w 2668644"/>
                <a:gd name="connsiteY35" fmla="*/ 933450 h 1898650"/>
                <a:gd name="connsiteX36" fmla="*/ 12700 w 2668644"/>
                <a:gd name="connsiteY36" fmla="*/ 952500 h 1898650"/>
                <a:gd name="connsiteX37" fmla="*/ 0 w 2668644"/>
                <a:gd name="connsiteY37" fmla="*/ 971550 h 1898650"/>
                <a:gd name="connsiteX38" fmla="*/ 12700 w 2668644"/>
                <a:gd name="connsiteY38" fmla="*/ 1022350 h 1898650"/>
                <a:gd name="connsiteX39" fmla="*/ 25400 w 2668644"/>
                <a:gd name="connsiteY39" fmla="*/ 1041400 h 1898650"/>
                <a:gd name="connsiteX40" fmla="*/ 63500 w 2668644"/>
                <a:gd name="connsiteY40" fmla="*/ 1054100 h 1898650"/>
                <a:gd name="connsiteX41" fmla="*/ 76200 w 2668644"/>
                <a:gd name="connsiteY41" fmla="*/ 1073150 h 1898650"/>
                <a:gd name="connsiteX42" fmla="*/ 101600 w 2668644"/>
                <a:gd name="connsiteY42" fmla="*/ 1079500 h 1898650"/>
                <a:gd name="connsiteX43" fmla="*/ 120650 w 2668644"/>
                <a:gd name="connsiteY43" fmla="*/ 1085850 h 1898650"/>
                <a:gd name="connsiteX44" fmla="*/ 196850 w 2668644"/>
                <a:gd name="connsiteY44" fmla="*/ 1104900 h 1898650"/>
                <a:gd name="connsiteX45" fmla="*/ 228600 w 2668644"/>
                <a:gd name="connsiteY45" fmla="*/ 1111250 h 1898650"/>
                <a:gd name="connsiteX46" fmla="*/ 273050 w 2668644"/>
                <a:gd name="connsiteY46" fmla="*/ 1123950 h 1898650"/>
                <a:gd name="connsiteX47" fmla="*/ 323850 w 2668644"/>
                <a:gd name="connsiteY47" fmla="*/ 1130300 h 1898650"/>
                <a:gd name="connsiteX48" fmla="*/ 381000 w 2668644"/>
                <a:gd name="connsiteY48" fmla="*/ 1155700 h 1898650"/>
                <a:gd name="connsiteX49" fmla="*/ 400050 w 2668644"/>
                <a:gd name="connsiteY49" fmla="*/ 1162050 h 1898650"/>
                <a:gd name="connsiteX50" fmla="*/ 419100 w 2668644"/>
                <a:gd name="connsiteY50" fmla="*/ 1168400 h 1898650"/>
                <a:gd name="connsiteX51" fmla="*/ 438150 w 2668644"/>
                <a:gd name="connsiteY51" fmla="*/ 1181100 h 1898650"/>
                <a:gd name="connsiteX52" fmla="*/ 457200 w 2668644"/>
                <a:gd name="connsiteY52" fmla="*/ 1187450 h 1898650"/>
                <a:gd name="connsiteX53" fmla="*/ 482600 w 2668644"/>
                <a:gd name="connsiteY53" fmla="*/ 1200150 h 1898650"/>
                <a:gd name="connsiteX54" fmla="*/ 508000 w 2668644"/>
                <a:gd name="connsiteY54" fmla="*/ 1225550 h 1898650"/>
                <a:gd name="connsiteX55" fmla="*/ 552450 w 2668644"/>
                <a:gd name="connsiteY55" fmla="*/ 1257300 h 1898650"/>
                <a:gd name="connsiteX56" fmla="*/ 647700 w 2668644"/>
                <a:gd name="connsiteY56" fmla="*/ 1301750 h 1898650"/>
                <a:gd name="connsiteX57" fmla="*/ 673100 w 2668644"/>
                <a:gd name="connsiteY57" fmla="*/ 1314450 h 1898650"/>
                <a:gd name="connsiteX58" fmla="*/ 755650 w 2668644"/>
                <a:gd name="connsiteY58" fmla="*/ 1339850 h 1898650"/>
                <a:gd name="connsiteX59" fmla="*/ 774700 w 2668644"/>
                <a:gd name="connsiteY59" fmla="*/ 1352550 h 1898650"/>
                <a:gd name="connsiteX60" fmla="*/ 825500 w 2668644"/>
                <a:gd name="connsiteY60" fmla="*/ 1371600 h 1898650"/>
                <a:gd name="connsiteX61" fmla="*/ 857250 w 2668644"/>
                <a:gd name="connsiteY61" fmla="*/ 1377950 h 1898650"/>
                <a:gd name="connsiteX62" fmla="*/ 889000 w 2668644"/>
                <a:gd name="connsiteY62" fmla="*/ 1397000 h 1898650"/>
                <a:gd name="connsiteX63" fmla="*/ 927100 w 2668644"/>
                <a:gd name="connsiteY63" fmla="*/ 1409700 h 1898650"/>
                <a:gd name="connsiteX64" fmla="*/ 971550 w 2668644"/>
                <a:gd name="connsiteY64" fmla="*/ 1435100 h 1898650"/>
                <a:gd name="connsiteX65" fmla="*/ 990600 w 2668644"/>
                <a:gd name="connsiteY65" fmla="*/ 1441450 h 1898650"/>
                <a:gd name="connsiteX66" fmla="*/ 1028700 w 2668644"/>
                <a:gd name="connsiteY66" fmla="*/ 1466850 h 1898650"/>
                <a:gd name="connsiteX67" fmla="*/ 1047750 w 2668644"/>
                <a:gd name="connsiteY67" fmla="*/ 1479550 h 1898650"/>
                <a:gd name="connsiteX68" fmla="*/ 1060450 w 2668644"/>
                <a:gd name="connsiteY68" fmla="*/ 1498600 h 1898650"/>
                <a:gd name="connsiteX69" fmla="*/ 1104900 w 2668644"/>
                <a:gd name="connsiteY69" fmla="*/ 1511300 h 1898650"/>
                <a:gd name="connsiteX70" fmla="*/ 1111250 w 2668644"/>
                <a:gd name="connsiteY70" fmla="*/ 1530350 h 1898650"/>
                <a:gd name="connsiteX71" fmla="*/ 1162050 w 2668644"/>
                <a:gd name="connsiteY71" fmla="*/ 1543050 h 1898650"/>
                <a:gd name="connsiteX72" fmla="*/ 1206500 w 2668644"/>
                <a:gd name="connsiteY72" fmla="*/ 1562100 h 1898650"/>
                <a:gd name="connsiteX73" fmla="*/ 1244600 w 2668644"/>
                <a:gd name="connsiteY73" fmla="*/ 1574800 h 1898650"/>
                <a:gd name="connsiteX74" fmla="*/ 1263650 w 2668644"/>
                <a:gd name="connsiteY74" fmla="*/ 1581150 h 1898650"/>
                <a:gd name="connsiteX75" fmla="*/ 1282700 w 2668644"/>
                <a:gd name="connsiteY75" fmla="*/ 1600200 h 1898650"/>
                <a:gd name="connsiteX76" fmla="*/ 1301750 w 2668644"/>
                <a:gd name="connsiteY76" fmla="*/ 1606550 h 1898650"/>
                <a:gd name="connsiteX77" fmla="*/ 1327150 w 2668644"/>
                <a:gd name="connsiteY77" fmla="*/ 1619250 h 1898650"/>
                <a:gd name="connsiteX78" fmla="*/ 1346200 w 2668644"/>
                <a:gd name="connsiteY78" fmla="*/ 1631950 h 1898650"/>
                <a:gd name="connsiteX79" fmla="*/ 1390650 w 2668644"/>
                <a:gd name="connsiteY79" fmla="*/ 1644650 h 1898650"/>
                <a:gd name="connsiteX80" fmla="*/ 1441450 w 2668644"/>
                <a:gd name="connsiteY80" fmla="*/ 1670050 h 1898650"/>
                <a:gd name="connsiteX81" fmla="*/ 1485900 w 2668644"/>
                <a:gd name="connsiteY81" fmla="*/ 1689100 h 1898650"/>
                <a:gd name="connsiteX82" fmla="*/ 1504950 w 2668644"/>
                <a:gd name="connsiteY82" fmla="*/ 1695450 h 1898650"/>
                <a:gd name="connsiteX83" fmla="*/ 1549400 w 2668644"/>
                <a:gd name="connsiteY83" fmla="*/ 1727200 h 1898650"/>
                <a:gd name="connsiteX84" fmla="*/ 1619250 w 2668644"/>
                <a:gd name="connsiteY84" fmla="*/ 1758950 h 1898650"/>
                <a:gd name="connsiteX85" fmla="*/ 1638300 w 2668644"/>
                <a:gd name="connsiteY85" fmla="*/ 1778000 h 1898650"/>
                <a:gd name="connsiteX86" fmla="*/ 1663700 w 2668644"/>
                <a:gd name="connsiteY86" fmla="*/ 1784350 h 1898650"/>
                <a:gd name="connsiteX87" fmla="*/ 1682750 w 2668644"/>
                <a:gd name="connsiteY87" fmla="*/ 1790700 h 1898650"/>
                <a:gd name="connsiteX88" fmla="*/ 1701800 w 2668644"/>
                <a:gd name="connsiteY88" fmla="*/ 1809750 h 1898650"/>
                <a:gd name="connsiteX89" fmla="*/ 1752600 w 2668644"/>
                <a:gd name="connsiteY89" fmla="*/ 1822450 h 1898650"/>
                <a:gd name="connsiteX90" fmla="*/ 1797050 w 2668644"/>
                <a:gd name="connsiteY90" fmla="*/ 1847850 h 1898650"/>
                <a:gd name="connsiteX91" fmla="*/ 1816100 w 2668644"/>
                <a:gd name="connsiteY91" fmla="*/ 1860550 h 1898650"/>
                <a:gd name="connsiteX92" fmla="*/ 1854200 w 2668644"/>
                <a:gd name="connsiteY92" fmla="*/ 1873250 h 1898650"/>
                <a:gd name="connsiteX93" fmla="*/ 1924050 w 2668644"/>
                <a:gd name="connsiteY93" fmla="*/ 1898650 h 1898650"/>
                <a:gd name="connsiteX94" fmla="*/ 2051050 w 2668644"/>
                <a:gd name="connsiteY94" fmla="*/ 1885950 h 1898650"/>
                <a:gd name="connsiteX95" fmla="*/ 2095500 w 2668644"/>
                <a:gd name="connsiteY95" fmla="*/ 1873250 h 1898650"/>
                <a:gd name="connsiteX96" fmla="*/ 2139950 w 2668644"/>
                <a:gd name="connsiteY96" fmla="*/ 1860550 h 1898650"/>
                <a:gd name="connsiteX97" fmla="*/ 2184400 w 2668644"/>
                <a:gd name="connsiteY97" fmla="*/ 1835150 h 1898650"/>
                <a:gd name="connsiteX98" fmla="*/ 2203450 w 2668644"/>
                <a:gd name="connsiteY98" fmla="*/ 1816100 h 1898650"/>
                <a:gd name="connsiteX99" fmla="*/ 2222500 w 2668644"/>
                <a:gd name="connsiteY99" fmla="*/ 1803400 h 1898650"/>
                <a:gd name="connsiteX100" fmla="*/ 2241550 w 2668644"/>
                <a:gd name="connsiteY100" fmla="*/ 1784350 h 1898650"/>
                <a:gd name="connsiteX101" fmla="*/ 2273300 w 2668644"/>
                <a:gd name="connsiteY101" fmla="*/ 1758950 h 1898650"/>
                <a:gd name="connsiteX102" fmla="*/ 2330450 w 2668644"/>
                <a:gd name="connsiteY102" fmla="*/ 1727200 h 1898650"/>
                <a:gd name="connsiteX103" fmla="*/ 2362200 w 2668644"/>
                <a:gd name="connsiteY103" fmla="*/ 1701800 h 1898650"/>
                <a:gd name="connsiteX104" fmla="*/ 2381250 w 2668644"/>
                <a:gd name="connsiteY104" fmla="*/ 1682750 h 1898650"/>
                <a:gd name="connsiteX105" fmla="*/ 2432050 w 2668644"/>
                <a:gd name="connsiteY105" fmla="*/ 1644650 h 1898650"/>
                <a:gd name="connsiteX106" fmla="*/ 2463800 w 2668644"/>
                <a:gd name="connsiteY106" fmla="*/ 1606550 h 1898650"/>
                <a:gd name="connsiteX107" fmla="*/ 2508250 w 2668644"/>
                <a:gd name="connsiteY107" fmla="*/ 1568450 h 1898650"/>
                <a:gd name="connsiteX108" fmla="*/ 2540000 w 2668644"/>
                <a:gd name="connsiteY108" fmla="*/ 1524000 h 1898650"/>
                <a:gd name="connsiteX109" fmla="*/ 2565400 w 2668644"/>
                <a:gd name="connsiteY109" fmla="*/ 1498600 h 1898650"/>
                <a:gd name="connsiteX110" fmla="*/ 2616200 w 2668644"/>
                <a:gd name="connsiteY110" fmla="*/ 1435100 h 1898650"/>
                <a:gd name="connsiteX111" fmla="*/ 2654300 w 2668644"/>
                <a:gd name="connsiteY111" fmla="*/ 1403350 h 1898650"/>
                <a:gd name="connsiteX112" fmla="*/ 2654300 w 2668644"/>
                <a:gd name="connsiteY112" fmla="*/ 1327150 h 1898650"/>
                <a:gd name="connsiteX113" fmla="*/ 2647950 w 2668644"/>
                <a:gd name="connsiteY113" fmla="*/ 1295400 h 1898650"/>
                <a:gd name="connsiteX114" fmla="*/ 2635250 w 2668644"/>
                <a:gd name="connsiteY114" fmla="*/ 1276350 h 1898650"/>
                <a:gd name="connsiteX115" fmla="*/ 2578100 w 2668644"/>
                <a:gd name="connsiteY115" fmla="*/ 1212850 h 1898650"/>
                <a:gd name="connsiteX116" fmla="*/ 2546350 w 2668644"/>
                <a:gd name="connsiteY116" fmla="*/ 1200150 h 1898650"/>
                <a:gd name="connsiteX117" fmla="*/ 2527300 w 2668644"/>
                <a:gd name="connsiteY117" fmla="*/ 1181100 h 1898650"/>
                <a:gd name="connsiteX118" fmla="*/ 2501900 w 2668644"/>
                <a:gd name="connsiteY118" fmla="*/ 1174750 h 1898650"/>
                <a:gd name="connsiteX119" fmla="*/ 2482850 w 2668644"/>
                <a:gd name="connsiteY119" fmla="*/ 1168400 h 1898650"/>
                <a:gd name="connsiteX120" fmla="*/ 2457450 w 2668644"/>
                <a:gd name="connsiteY120" fmla="*/ 1149350 h 1898650"/>
                <a:gd name="connsiteX121" fmla="*/ 2425700 w 2668644"/>
                <a:gd name="connsiteY121" fmla="*/ 1143000 h 1898650"/>
                <a:gd name="connsiteX122" fmla="*/ 2413000 w 2668644"/>
                <a:gd name="connsiteY122" fmla="*/ 1123950 h 1898650"/>
                <a:gd name="connsiteX123" fmla="*/ 2387600 w 2668644"/>
                <a:gd name="connsiteY123" fmla="*/ 1117600 h 1898650"/>
                <a:gd name="connsiteX124" fmla="*/ 2336800 w 2668644"/>
                <a:gd name="connsiteY124" fmla="*/ 1092200 h 1898650"/>
                <a:gd name="connsiteX125" fmla="*/ 2311400 w 2668644"/>
                <a:gd name="connsiteY125" fmla="*/ 1073150 h 1898650"/>
                <a:gd name="connsiteX126" fmla="*/ 2286000 w 2668644"/>
                <a:gd name="connsiteY126" fmla="*/ 1060450 h 1898650"/>
                <a:gd name="connsiteX127" fmla="*/ 2247900 w 2668644"/>
                <a:gd name="connsiteY127" fmla="*/ 1028700 h 1898650"/>
                <a:gd name="connsiteX128" fmla="*/ 2228850 w 2668644"/>
                <a:gd name="connsiteY128" fmla="*/ 1016000 h 1898650"/>
                <a:gd name="connsiteX129" fmla="*/ 2159000 w 2668644"/>
                <a:gd name="connsiteY129" fmla="*/ 939800 h 1898650"/>
                <a:gd name="connsiteX130" fmla="*/ 2133600 w 2668644"/>
                <a:gd name="connsiteY130" fmla="*/ 914400 h 1898650"/>
                <a:gd name="connsiteX131" fmla="*/ 2120900 w 2668644"/>
                <a:gd name="connsiteY131" fmla="*/ 895350 h 1898650"/>
                <a:gd name="connsiteX132" fmla="*/ 2076450 w 2668644"/>
                <a:gd name="connsiteY132" fmla="*/ 850900 h 1898650"/>
                <a:gd name="connsiteX133" fmla="*/ 2051050 w 2668644"/>
                <a:gd name="connsiteY133" fmla="*/ 806450 h 1898650"/>
                <a:gd name="connsiteX134" fmla="*/ 2032000 w 2668644"/>
                <a:gd name="connsiteY134" fmla="*/ 787400 h 1898650"/>
                <a:gd name="connsiteX135" fmla="*/ 2012950 w 2668644"/>
                <a:gd name="connsiteY135" fmla="*/ 730250 h 1898650"/>
                <a:gd name="connsiteX136" fmla="*/ 1987550 w 2668644"/>
                <a:gd name="connsiteY136" fmla="*/ 660400 h 1898650"/>
                <a:gd name="connsiteX137" fmla="*/ 2000250 w 2668644"/>
                <a:gd name="connsiteY137" fmla="*/ 603250 h 1898650"/>
                <a:gd name="connsiteX138" fmla="*/ 2038350 w 2668644"/>
                <a:gd name="connsiteY138" fmla="*/ 552450 h 1898650"/>
                <a:gd name="connsiteX139" fmla="*/ 2051050 w 2668644"/>
                <a:gd name="connsiteY139" fmla="*/ 527050 h 1898650"/>
                <a:gd name="connsiteX140" fmla="*/ 2063750 w 2668644"/>
                <a:gd name="connsiteY140" fmla="*/ 508000 h 1898650"/>
                <a:gd name="connsiteX141" fmla="*/ 2070100 w 2668644"/>
                <a:gd name="connsiteY141" fmla="*/ 374650 h 1898650"/>
                <a:gd name="connsiteX142" fmla="*/ 2051050 w 2668644"/>
                <a:gd name="connsiteY142" fmla="*/ 317500 h 1898650"/>
                <a:gd name="connsiteX143" fmla="*/ 2032000 w 2668644"/>
                <a:gd name="connsiteY143" fmla="*/ 304800 h 1898650"/>
                <a:gd name="connsiteX144" fmla="*/ 2019300 w 2668644"/>
                <a:gd name="connsiteY144" fmla="*/ 285750 h 1898650"/>
                <a:gd name="connsiteX145" fmla="*/ 1993900 w 2668644"/>
                <a:gd name="connsiteY145" fmla="*/ 279400 h 1898650"/>
                <a:gd name="connsiteX146" fmla="*/ 1974850 w 2668644"/>
                <a:gd name="connsiteY146" fmla="*/ 273050 h 1898650"/>
                <a:gd name="connsiteX147" fmla="*/ 1949450 w 2668644"/>
                <a:gd name="connsiteY147" fmla="*/ 266700 h 1898650"/>
                <a:gd name="connsiteX148" fmla="*/ 1911350 w 2668644"/>
                <a:gd name="connsiteY148" fmla="*/ 254000 h 1898650"/>
                <a:gd name="connsiteX149" fmla="*/ 1847850 w 2668644"/>
                <a:gd name="connsiteY149" fmla="*/ 228600 h 1898650"/>
                <a:gd name="connsiteX150" fmla="*/ 1771650 w 2668644"/>
                <a:gd name="connsiteY150" fmla="*/ 209550 h 1898650"/>
                <a:gd name="connsiteX151" fmla="*/ 1720850 w 2668644"/>
                <a:gd name="connsiteY151" fmla="*/ 203200 h 1898650"/>
                <a:gd name="connsiteX152" fmla="*/ 1695450 w 2668644"/>
                <a:gd name="connsiteY152" fmla="*/ 196850 h 1898650"/>
                <a:gd name="connsiteX153" fmla="*/ 1657350 w 2668644"/>
                <a:gd name="connsiteY153" fmla="*/ 190500 h 1898650"/>
                <a:gd name="connsiteX154" fmla="*/ 1625600 w 2668644"/>
                <a:gd name="connsiteY154" fmla="*/ 177800 h 1898650"/>
                <a:gd name="connsiteX155" fmla="*/ 1581150 w 2668644"/>
                <a:gd name="connsiteY155" fmla="*/ 171450 h 1898650"/>
                <a:gd name="connsiteX156" fmla="*/ 1543050 w 2668644"/>
                <a:gd name="connsiteY156" fmla="*/ 165100 h 1898650"/>
                <a:gd name="connsiteX157" fmla="*/ 1517650 w 2668644"/>
                <a:gd name="connsiteY157" fmla="*/ 158750 h 1898650"/>
                <a:gd name="connsiteX158" fmla="*/ 1485900 w 2668644"/>
                <a:gd name="connsiteY158" fmla="*/ 152400 h 1898650"/>
                <a:gd name="connsiteX159" fmla="*/ 1466850 w 2668644"/>
                <a:gd name="connsiteY159" fmla="*/ 139700 h 1898650"/>
                <a:gd name="connsiteX160" fmla="*/ 1397000 w 2668644"/>
                <a:gd name="connsiteY160" fmla="*/ 127000 h 1898650"/>
                <a:gd name="connsiteX161" fmla="*/ 1339850 w 2668644"/>
                <a:gd name="connsiteY161" fmla="*/ 114300 h 1898650"/>
                <a:gd name="connsiteX162" fmla="*/ 1308100 w 2668644"/>
                <a:gd name="connsiteY162" fmla="*/ 101600 h 1898650"/>
                <a:gd name="connsiteX163" fmla="*/ 1244600 w 2668644"/>
                <a:gd name="connsiteY163" fmla="*/ 82550 h 1898650"/>
                <a:gd name="connsiteX164" fmla="*/ 1174750 w 2668644"/>
                <a:gd name="connsiteY164" fmla="*/ 57150 h 1898650"/>
                <a:gd name="connsiteX165" fmla="*/ 1149350 w 2668644"/>
                <a:gd name="connsiteY165" fmla="*/ 50800 h 1898650"/>
                <a:gd name="connsiteX166" fmla="*/ 927100 w 2668644"/>
                <a:gd name="connsiteY166" fmla="*/ 31750 h 1898650"/>
                <a:gd name="connsiteX167" fmla="*/ 869950 w 2668644"/>
                <a:gd name="connsiteY167" fmla="*/ 25400 h 1898650"/>
                <a:gd name="connsiteX168" fmla="*/ 844550 w 2668644"/>
                <a:gd name="connsiteY168" fmla="*/ 19050 h 1898650"/>
                <a:gd name="connsiteX169" fmla="*/ 361950 w 2668644"/>
                <a:gd name="connsiteY169" fmla="*/ 19050 h 1898650"/>
                <a:gd name="connsiteX170" fmla="*/ 177800 w 2668644"/>
                <a:gd name="connsiteY170" fmla="*/ 0 h 18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668644" h="1898650">
                  <a:moveTo>
                    <a:pt x="177800" y="0"/>
                  </a:moveTo>
                  <a:cubicBezTo>
                    <a:pt x="188383" y="2117"/>
                    <a:pt x="199079" y="3732"/>
                    <a:pt x="209550" y="6350"/>
                  </a:cubicBezTo>
                  <a:cubicBezTo>
                    <a:pt x="216044" y="7973"/>
                    <a:pt x="222310" y="10413"/>
                    <a:pt x="228600" y="12700"/>
                  </a:cubicBezTo>
                  <a:cubicBezTo>
                    <a:pt x="245596" y="18880"/>
                    <a:pt x="262369" y="25667"/>
                    <a:pt x="279400" y="31750"/>
                  </a:cubicBezTo>
                  <a:cubicBezTo>
                    <a:pt x="292007" y="36253"/>
                    <a:pt x="304800" y="40217"/>
                    <a:pt x="317500" y="44450"/>
                  </a:cubicBezTo>
                  <a:cubicBezTo>
                    <a:pt x="323850" y="46567"/>
                    <a:pt x="330563" y="47807"/>
                    <a:pt x="336550" y="50800"/>
                  </a:cubicBezTo>
                  <a:cubicBezTo>
                    <a:pt x="393337" y="79193"/>
                    <a:pt x="369389" y="70213"/>
                    <a:pt x="406400" y="82550"/>
                  </a:cubicBezTo>
                  <a:cubicBezTo>
                    <a:pt x="410633" y="88900"/>
                    <a:pt x="414214" y="95737"/>
                    <a:pt x="419100" y="101600"/>
                  </a:cubicBezTo>
                  <a:cubicBezTo>
                    <a:pt x="424849" y="108499"/>
                    <a:pt x="433695" y="112853"/>
                    <a:pt x="438150" y="120650"/>
                  </a:cubicBezTo>
                  <a:cubicBezTo>
                    <a:pt x="442480" y="128227"/>
                    <a:pt x="440597" y="138244"/>
                    <a:pt x="444500" y="146050"/>
                  </a:cubicBezTo>
                  <a:cubicBezTo>
                    <a:pt x="451326" y="159702"/>
                    <a:pt x="465073" y="169670"/>
                    <a:pt x="469900" y="184150"/>
                  </a:cubicBezTo>
                  <a:cubicBezTo>
                    <a:pt x="478663" y="210440"/>
                    <a:pt x="472537" y="197631"/>
                    <a:pt x="488950" y="222250"/>
                  </a:cubicBezTo>
                  <a:cubicBezTo>
                    <a:pt x="491067" y="230717"/>
                    <a:pt x="495969" y="238948"/>
                    <a:pt x="495300" y="247650"/>
                  </a:cubicBezTo>
                  <a:cubicBezTo>
                    <a:pt x="493803" y="267107"/>
                    <a:pt x="487333" y="285868"/>
                    <a:pt x="482600" y="304800"/>
                  </a:cubicBezTo>
                  <a:cubicBezTo>
                    <a:pt x="480977" y="311294"/>
                    <a:pt x="479243" y="317863"/>
                    <a:pt x="476250" y="323850"/>
                  </a:cubicBezTo>
                  <a:cubicBezTo>
                    <a:pt x="468901" y="338548"/>
                    <a:pt x="456788" y="351417"/>
                    <a:pt x="444500" y="361950"/>
                  </a:cubicBezTo>
                  <a:cubicBezTo>
                    <a:pt x="436465" y="368838"/>
                    <a:pt x="427712" y="374849"/>
                    <a:pt x="419100" y="381000"/>
                  </a:cubicBezTo>
                  <a:cubicBezTo>
                    <a:pt x="412890" y="385436"/>
                    <a:pt x="405913" y="388814"/>
                    <a:pt x="400050" y="393700"/>
                  </a:cubicBezTo>
                  <a:cubicBezTo>
                    <a:pt x="393151" y="399449"/>
                    <a:pt x="387818" y="406906"/>
                    <a:pt x="381000" y="412750"/>
                  </a:cubicBezTo>
                  <a:cubicBezTo>
                    <a:pt x="367216" y="424565"/>
                    <a:pt x="351627" y="434449"/>
                    <a:pt x="336550" y="444500"/>
                  </a:cubicBezTo>
                  <a:cubicBezTo>
                    <a:pt x="313267" y="479425"/>
                    <a:pt x="336550" y="449792"/>
                    <a:pt x="304800" y="476250"/>
                  </a:cubicBezTo>
                  <a:cubicBezTo>
                    <a:pt x="297901" y="481999"/>
                    <a:pt x="291499" y="488401"/>
                    <a:pt x="285750" y="495300"/>
                  </a:cubicBezTo>
                  <a:cubicBezTo>
                    <a:pt x="280864" y="501163"/>
                    <a:pt x="279009" y="509582"/>
                    <a:pt x="273050" y="514350"/>
                  </a:cubicBezTo>
                  <a:cubicBezTo>
                    <a:pt x="267823" y="518531"/>
                    <a:pt x="260350" y="518583"/>
                    <a:pt x="254000" y="520700"/>
                  </a:cubicBezTo>
                  <a:cubicBezTo>
                    <a:pt x="220133" y="588433"/>
                    <a:pt x="266700" y="508000"/>
                    <a:pt x="215900" y="558800"/>
                  </a:cubicBezTo>
                  <a:cubicBezTo>
                    <a:pt x="211167" y="563533"/>
                    <a:pt x="212543" y="571863"/>
                    <a:pt x="209550" y="577850"/>
                  </a:cubicBezTo>
                  <a:cubicBezTo>
                    <a:pt x="198061" y="600828"/>
                    <a:pt x="199772" y="595926"/>
                    <a:pt x="177800" y="603250"/>
                  </a:cubicBezTo>
                  <a:cubicBezTo>
                    <a:pt x="157035" y="655163"/>
                    <a:pt x="171398" y="616124"/>
                    <a:pt x="152400" y="679450"/>
                  </a:cubicBezTo>
                  <a:cubicBezTo>
                    <a:pt x="150477" y="685861"/>
                    <a:pt x="147452" y="691955"/>
                    <a:pt x="146050" y="698500"/>
                  </a:cubicBezTo>
                  <a:cubicBezTo>
                    <a:pt x="141091" y="721640"/>
                    <a:pt x="138309" y="745210"/>
                    <a:pt x="133350" y="768350"/>
                  </a:cubicBezTo>
                  <a:cubicBezTo>
                    <a:pt x="131948" y="774895"/>
                    <a:pt x="129993" y="781413"/>
                    <a:pt x="127000" y="787400"/>
                  </a:cubicBezTo>
                  <a:cubicBezTo>
                    <a:pt x="123587" y="794226"/>
                    <a:pt x="117713" y="799624"/>
                    <a:pt x="114300" y="806450"/>
                  </a:cubicBezTo>
                  <a:cubicBezTo>
                    <a:pt x="111307" y="812437"/>
                    <a:pt x="111663" y="819931"/>
                    <a:pt x="107950" y="825500"/>
                  </a:cubicBezTo>
                  <a:cubicBezTo>
                    <a:pt x="94360" y="845885"/>
                    <a:pt x="89822" y="844243"/>
                    <a:pt x="69850" y="850900"/>
                  </a:cubicBezTo>
                  <a:cubicBezTo>
                    <a:pt x="33454" y="905495"/>
                    <a:pt x="77090" y="836420"/>
                    <a:pt x="50800" y="889000"/>
                  </a:cubicBezTo>
                  <a:cubicBezTo>
                    <a:pt x="46157" y="898285"/>
                    <a:pt x="23364" y="927697"/>
                    <a:pt x="19050" y="933450"/>
                  </a:cubicBezTo>
                  <a:cubicBezTo>
                    <a:pt x="16933" y="939800"/>
                    <a:pt x="15693" y="946513"/>
                    <a:pt x="12700" y="952500"/>
                  </a:cubicBezTo>
                  <a:cubicBezTo>
                    <a:pt x="9287" y="959326"/>
                    <a:pt x="0" y="963918"/>
                    <a:pt x="0" y="971550"/>
                  </a:cubicBezTo>
                  <a:cubicBezTo>
                    <a:pt x="0" y="989004"/>
                    <a:pt x="6735" y="1005946"/>
                    <a:pt x="12700" y="1022350"/>
                  </a:cubicBezTo>
                  <a:cubicBezTo>
                    <a:pt x="15308" y="1029522"/>
                    <a:pt x="18928" y="1037355"/>
                    <a:pt x="25400" y="1041400"/>
                  </a:cubicBezTo>
                  <a:cubicBezTo>
                    <a:pt x="36752" y="1048495"/>
                    <a:pt x="63500" y="1054100"/>
                    <a:pt x="63500" y="1054100"/>
                  </a:cubicBezTo>
                  <a:cubicBezTo>
                    <a:pt x="67733" y="1060450"/>
                    <a:pt x="69850" y="1068917"/>
                    <a:pt x="76200" y="1073150"/>
                  </a:cubicBezTo>
                  <a:cubicBezTo>
                    <a:pt x="83462" y="1077991"/>
                    <a:pt x="93209" y="1077102"/>
                    <a:pt x="101600" y="1079500"/>
                  </a:cubicBezTo>
                  <a:cubicBezTo>
                    <a:pt x="108036" y="1081339"/>
                    <a:pt x="114183" y="1084125"/>
                    <a:pt x="120650" y="1085850"/>
                  </a:cubicBezTo>
                  <a:cubicBezTo>
                    <a:pt x="145948" y="1092596"/>
                    <a:pt x="171177" y="1099765"/>
                    <a:pt x="196850" y="1104900"/>
                  </a:cubicBezTo>
                  <a:cubicBezTo>
                    <a:pt x="207433" y="1107017"/>
                    <a:pt x="218129" y="1108632"/>
                    <a:pt x="228600" y="1111250"/>
                  </a:cubicBezTo>
                  <a:cubicBezTo>
                    <a:pt x="258797" y="1118799"/>
                    <a:pt x="237417" y="1118011"/>
                    <a:pt x="273050" y="1123950"/>
                  </a:cubicBezTo>
                  <a:cubicBezTo>
                    <a:pt x="289883" y="1126755"/>
                    <a:pt x="306917" y="1128183"/>
                    <a:pt x="323850" y="1130300"/>
                  </a:cubicBezTo>
                  <a:cubicBezTo>
                    <a:pt x="354039" y="1150426"/>
                    <a:pt x="335660" y="1140587"/>
                    <a:pt x="381000" y="1155700"/>
                  </a:cubicBezTo>
                  <a:lnTo>
                    <a:pt x="400050" y="1162050"/>
                  </a:lnTo>
                  <a:cubicBezTo>
                    <a:pt x="406400" y="1164167"/>
                    <a:pt x="413531" y="1164687"/>
                    <a:pt x="419100" y="1168400"/>
                  </a:cubicBezTo>
                  <a:cubicBezTo>
                    <a:pt x="425450" y="1172633"/>
                    <a:pt x="431324" y="1177687"/>
                    <a:pt x="438150" y="1181100"/>
                  </a:cubicBezTo>
                  <a:cubicBezTo>
                    <a:pt x="444137" y="1184093"/>
                    <a:pt x="451048" y="1184813"/>
                    <a:pt x="457200" y="1187450"/>
                  </a:cubicBezTo>
                  <a:cubicBezTo>
                    <a:pt x="465901" y="1191179"/>
                    <a:pt x="474133" y="1195917"/>
                    <a:pt x="482600" y="1200150"/>
                  </a:cubicBezTo>
                  <a:cubicBezTo>
                    <a:pt x="495300" y="1238250"/>
                    <a:pt x="478367" y="1204383"/>
                    <a:pt x="508000" y="1225550"/>
                  </a:cubicBezTo>
                  <a:cubicBezTo>
                    <a:pt x="560733" y="1263216"/>
                    <a:pt x="509407" y="1242952"/>
                    <a:pt x="552450" y="1257300"/>
                  </a:cubicBezTo>
                  <a:cubicBezTo>
                    <a:pt x="599904" y="1304754"/>
                    <a:pt x="534741" y="1245270"/>
                    <a:pt x="647700" y="1301750"/>
                  </a:cubicBezTo>
                  <a:cubicBezTo>
                    <a:pt x="656167" y="1305983"/>
                    <a:pt x="664265" y="1311052"/>
                    <a:pt x="673100" y="1314450"/>
                  </a:cubicBezTo>
                  <a:cubicBezTo>
                    <a:pt x="713604" y="1330028"/>
                    <a:pt x="721602" y="1331338"/>
                    <a:pt x="755650" y="1339850"/>
                  </a:cubicBezTo>
                  <a:cubicBezTo>
                    <a:pt x="762000" y="1344083"/>
                    <a:pt x="767874" y="1349137"/>
                    <a:pt x="774700" y="1352550"/>
                  </a:cubicBezTo>
                  <a:cubicBezTo>
                    <a:pt x="780527" y="1355463"/>
                    <a:pt x="814508" y="1368852"/>
                    <a:pt x="825500" y="1371600"/>
                  </a:cubicBezTo>
                  <a:cubicBezTo>
                    <a:pt x="835971" y="1374218"/>
                    <a:pt x="846667" y="1375833"/>
                    <a:pt x="857250" y="1377950"/>
                  </a:cubicBezTo>
                  <a:cubicBezTo>
                    <a:pt x="867833" y="1384300"/>
                    <a:pt x="877764" y="1391893"/>
                    <a:pt x="889000" y="1397000"/>
                  </a:cubicBezTo>
                  <a:cubicBezTo>
                    <a:pt x="901187" y="1402540"/>
                    <a:pt x="915961" y="1402274"/>
                    <a:pt x="927100" y="1409700"/>
                  </a:cubicBezTo>
                  <a:cubicBezTo>
                    <a:pt x="946232" y="1422455"/>
                    <a:pt x="948992" y="1425432"/>
                    <a:pt x="971550" y="1435100"/>
                  </a:cubicBezTo>
                  <a:cubicBezTo>
                    <a:pt x="977702" y="1437737"/>
                    <a:pt x="984749" y="1438199"/>
                    <a:pt x="990600" y="1441450"/>
                  </a:cubicBezTo>
                  <a:cubicBezTo>
                    <a:pt x="1003943" y="1448863"/>
                    <a:pt x="1016000" y="1458383"/>
                    <a:pt x="1028700" y="1466850"/>
                  </a:cubicBezTo>
                  <a:lnTo>
                    <a:pt x="1047750" y="1479550"/>
                  </a:lnTo>
                  <a:cubicBezTo>
                    <a:pt x="1051983" y="1485900"/>
                    <a:pt x="1054491" y="1493832"/>
                    <a:pt x="1060450" y="1498600"/>
                  </a:cubicBezTo>
                  <a:cubicBezTo>
                    <a:pt x="1064591" y="1501913"/>
                    <a:pt x="1103241" y="1510885"/>
                    <a:pt x="1104900" y="1511300"/>
                  </a:cubicBezTo>
                  <a:cubicBezTo>
                    <a:pt x="1107017" y="1517650"/>
                    <a:pt x="1105399" y="1527099"/>
                    <a:pt x="1111250" y="1530350"/>
                  </a:cubicBezTo>
                  <a:cubicBezTo>
                    <a:pt x="1126508" y="1538827"/>
                    <a:pt x="1145491" y="1537530"/>
                    <a:pt x="1162050" y="1543050"/>
                  </a:cubicBezTo>
                  <a:cubicBezTo>
                    <a:pt x="1223371" y="1563490"/>
                    <a:pt x="1128033" y="1530713"/>
                    <a:pt x="1206500" y="1562100"/>
                  </a:cubicBezTo>
                  <a:cubicBezTo>
                    <a:pt x="1218929" y="1567072"/>
                    <a:pt x="1231900" y="1570567"/>
                    <a:pt x="1244600" y="1574800"/>
                  </a:cubicBezTo>
                  <a:lnTo>
                    <a:pt x="1263650" y="1581150"/>
                  </a:lnTo>
                  <a:cubicBezTo>
                    <a:pt x="1270000" y="1587500"/>
                    <a:pt x="1275228" y="1595219"/>
                    <a:pt x="1282700" y="1600200"/>
                  </a:cubicBezTo>
                  <a:cubicBezTo>
                    <a:pt x="1288269" y="1603913"/>
                    <a:pt x="1295598" y="1603913"/>
                    <a:pt x="1301750" y="1606550"/>
                  </a:cubicBezTo>
                  <a:cubicBezTo>
                    <a:pt x="1310451" y="1610279"/>
                    <a:pt x="1318931" y="1614554"/>
                    <a:pt x="1327150" y="1619250"/>
                  </a:cubicBezTo>
                  <a:cubicBezTo>
                    <a:pt x="1333776" y="1623036"/>
                    <a:pt x="1339185" y="1628944"/>
                    <a:pt x="1346200" y="1631950"/>
                  </a:cubicBezTo>
                  <a:cubicBezTo>
                    <a:pt x="1431074" y="1668325"/>
                    <a:pt x="1322686" y="1613757"/>
                    <a:pt x="1390650" y="1644650"/>
                  </a:cubicBezTo>
                  <a:cubicBezTo>
                    <a:pt x="1407885" y="1652484"/>
                    <a:pt x="1423489" y="1664063"/>
                    <a:pt x="1441450" y="1670050"/>
                  </a:cubicBezTo>
                  <a:cubicBezTo>
                    <a:pt x="1486126" y="1684942"/>
                    <a:pt x="1430973" y="1665560"/>
                    <a:pt x="1485900" y="1689100"/>
                  </a:cubicBezTo>
                  <a:cubicBezTo>
                    <a:pt x="1492052" y="1691737"/>
                    <a:pt x="1498963" y="1692457"/>
                    <a:pt x="1504950" y="1695450"/>
                  </a:cubicBezTo>
                  <a:cubicBezTo>
                    <a:pt x="1522532" y="1704241"/>
                    <a:pt x="1532142" y="1717133"/>
                    <a:pt x="1549400" y="1727200"/>
                  </a:cubicBezTo>
                  <a:cubicBezTo>
                    <a:pt x="1587258" y="1749284"/>
                    <a:pt x="1588932" y="1748844"/>
                    <a:pt x="1619250" y="1758950"/>
                  </a:cubicBezTo>
                  <a:cubicBezTo>
                    <a:pt x="1625600" y="1765300"/>
                    <a:pt x="1630503" y="1773545"/>
                    <a:pt x="1638300" y="1778000"/>
                  </a:cubicBezTo>
                  <a:cubicBezTo>
                    <a:pt x="1645877" y="1782330"/>
                    <a:pt x="1655309" y="1781952"/>
                    <a:pt x="1663700" y="1784350"/>
                  </a:cubicBezTo>
                  <a:cubicBezTo>
                    <a:pt x="1670136" y="1786189"/>
                    <a:pt x="1676400" y="1788583"/>
                    <a:pt x="1682750" y="1790700"/>
                  </a:cubicBezTo>
                  <a:cubicBezTo>
                    <a:pt x="1689100" y="1797050"/>
                    <a:pt x="1693625" y="1806034"/>
                    <a:pt x="1701800" y="1809750"/>
                  </a:cubicBezTo>
                  <a:cubicBezTo>
                    <a:pt x="1717690" y="1816973"/>
                    <a:pt x="1752600" y="1822450"/>
                    <a:pt x="1752600" y="1822450"/>
                  </a:cubicBezTo>
                  <a:cubicBezTo>
                    <a:pt x="1775602" y="1856953"/>
                    <a:pt x="1751713" y="1830849"/>
                    <a:pt x="1797050" y="1847850"/>
                  </a:cubicBezTo>
                  <a:cubicBezTo>
                    <a:pt x="1804196" y="1850530"/>
                    <a:pt x="1809126" y="1857450"/>
                    <a:pt x="1816100" y="1860550"/>
                  </a:cubicBezTo>
                  <a:cubicBezTo>
                    <a:pt x="1828333" y="1865987"/>
                    <a:pt x="1842226" y="1867263"/>
                    <a:pt x="1854200" y="1873250"/>
                  </a:cubicBezTo>
                  <a:cubicBezTo>
                    <a:pt x="1893383" y="1892841"/>
                    <a:pt x="1870498" y="1883349"/>
                    <a:pt x="1924050" y="1898650"/>
                  </a:cubicBezTo>
                  <a:cubicBezTo>
                    <a:pt x="1966383" y="1894417"/>
                    <a:pt x="2008834" y="1891227"/>
                    <a:pt x="2051050" y="1885950"/>
                  </a:cubicBezTo>
                  <a:cubicBezTo>
                    <a:pt x="2068695" y="1883744"/>
                    <a:pt x="2079098" y="1877936"/>
                    <a:pt x="2095500" y="1873250"/>
                  </a:cubicBezTo>
                  <a:cubicBezTo>
                    <a:pt x="2151314" y="1857303"/>
                    <a:pt x="2094275" y="1875775"/>
                    <a:pt x="2139950" y="1860550"/>
                  </a:cubicBezTo>
                  <a:cubicBezTo>
                    <a:pt x="2191497" y="1809003"/>
                    <a:pt x="2124704" y="1869262"/>
                    <a:pt x="2184400" y="1835150"/>
                  </a:cubicBezTo>
                  <a:cubicBezTo>
                    <a:pt x="2192197" y="1830695"/>
                    <a:pt x="2196551" y="1821849"/>
                    <a:pt x="2203450" y="1816100"/>
                  </a:cubicBezTo>
                  <a:cubicBezTo>
                    <a:pt x="2209313" y="1811214"/>
                    <a:pt x="2216637" y="1808286"/>
                    <a:pt x="2222500" y="1803400"/>
                  </a:cubicBezTo>
                  <a:cubicBezTo>
                    <a:pt x="2229399" y="1797651"/>
                    <a:pt x="2234792" y="1790264"/>
                    <a:pt x="2241550" y="1784350"/>
                  </a:cubicBezTo>
                  <a:cubicBezTo>
                    <a:pt x="2251750" y="1775425"/>
                    <a:pt x="2262197" y="1766722"/>
                    <a:pt x="2273300" y="1758950"/>
                  </a:cubicBezTo>
                  <a:cubicBezTo>
                    <a:pt x="2293234" y="1744997"/>
                    <a:pt x="2309299" y="1737775"/>
                    <a:pt x="2330450" y="1727200"/>
                  </a:cubicBezTo>
                  <a:cubicBezTo>
                    <a:pt x="2358853" y="1684595"/>
                    <a:pt x="2325394" y="1726337"/>
                    <a:pt x="2362200" y="1701800"/>
                  </a:cubicBezTo>
                  <a:cubicBezTo>
                    <a:pt x="2369672" y="1696819"/>
                    <a:pt x="2374300" y="1688437"/>
                    <a:pt x="2381250" y="1682750"/>
                  </a:cubicBezTo>
                  <a:cubicBezTo>
                    <a:pt x="2397632" y="1669346"/>
                    <a:pt x="2417083" y="1659617"/>
                    <a:pt x="2432050" y="1644650"/>
                  </a:cubicBezTo>
                  <a:cubicBezTo>
                    <a:pt x="2498108" y="1578592"/>
                    <a:pt x="2410756" y="1668435"/>
                    <a:pt x="2463800" y="1606550"/>
                  </a:cubicBezTo>
                  <a:cubicBezTo>
                    <a:pt x="2484331" y="1582597"/>
                    <a:pt x="2485780" y="1583430"/>
                    <a:pt x="2508250" y="1568450"/>
                  </a:cubicBezTo>
                  <a:cubicBezTo>
                    <a:pt x="2517733" y="1554225"/>
                    <a:pt x="2528973" y="1536602"/>
                    <a:pt x="2540000" y="1524000"/>
                  </a:cubicBezTo>
                  <a:cubicBezTo>
                    <a:pt x="2547885" y="1514989"/>
                    <a:pt x="2556933" y="1507067"/>
                    <a:pt x="2565400" y="1498600"/>
                  </a:cubicBezTo>
                  <a:cubicBezTo>
                    <a:pt x="2578376" y="1459671"/>
                    <a:pt x="2567017" y="1484283"/>
                    <a:pt x="2616200" y="1435100"/>
                  </a:cubicBezTo>
                  <a:cubicBezTo>
                    <a:pt x="2640646" y="1410654"/>
                    <a:pt x="2627778" y="1421031"/>
                    <a:pt x="2654300" y="1403350"/>
                  </a:cubicBezTo>
                  <a:cubicBezTo>
                    <a:pt x="2677977" y="1367835"/>
                    <a:pt x="2668268" y="1392332"/>
                    <a:pt x="2654300" y="1327150"/>
                  </a:cubicBezTo>
                  <a:cubicBezTo>
                    <a:pt x="2652039" y="1316597"/>
                    <a:pt x="2651740" y="1305506"/>
                    <a:pt x="2647950" y="1295400"/>
                  </a:cubicBezTo>
                  <a:cubicBezTo>
                    <a:pt x="2645270" y="1288254"/>
                    <a:pt x="2639686" y="1282560"/>
                    <a:pt x="2635250" y="1276350"/>
                  </a:cubicBezTo>
                  <a:cubicBezTo>
                    <a:pt x="2623528" y="1259940"/>
                    <a:pt x="2592959" y="1218794"/>
                    <a:pt x="2578100" y="1212850"/>
                  </a:cubicBezTo>
                  <a:lnTo>
                    <a:pt x="2546350" y="1200150"/>
                  </a:lnTo>
                  <a:cubicBezTo>
                    <a:pt x="2540000" y="1193800"/>
                    <a:pt x="2535097" y="1185555"/>
                    <a:pt x="2527300" y="1181100"/>
                  </a:cubicBezTo>
                  <a:cubicBezTo>
                    <a:pt x="2519723" y="1176770"/>
                    <a:pt x="2510291" y="1177148"/>
                    <a:pt x="2501900" y="1174750"/>
                  </a:cubicBezTo>
                  <a:cubicBezTo>
                    <a:pt x="2495464" y="1172911"/>
                    <a:pt x="2489200" y="1170517"/>
                    <a:pt x="2482850" y="1168400"/>
                  </a:cubicBezTo>
                  <a:cubicBezTo>
                    <a:pt x="2474383" y="1162050"/>
                    <a:pt x="2467121" y="1153648"/>
                    <a:pt x="2457450" y="1149350"/>
                  </a:cubicBezTo>
                  <a:cubicBezTo>
                    <a:pt x="2447587" y="1144967"/>
                    <a:pt x="2435071" y="1148355"/>
                    <a:pt x="2425700" y="1143000"/>
                  </a:cubicBezTo>
                  <a:cubicBezTo>
                    <a:pt x="2419074" y="1139214"/>
                    <a:pt x="2419350" y="1128183"/>
                    <a:pt x="2413000" y="1123950"/>
                  </a:cubicBezTo>
                  <a:cubicBezTo>
                    <a:pt x="2405738" y="1119109"/>
                    <a:pt x="2396067" y="1119717"/>
                    <a:pt x="2387600" y="1117600"/>
                  </a:cubicBezTo>
                  <a:cubicBezTo>
                    <a:pt x="2322663" y="1074309"/>
                    <a:pt x="2430006" y="1143981"/>
                    <a:pt x="2336800" y="1092200"/>
                  </a:cubicBezTo>
                  <a:cubicBezTo>
                    <a:pt x="2327549" y="1087060"/>
                    <a:pt x="2320375" y="1078759"/>
                    <a:pt x="2311400" y="1073150"/>
                  </a:cubicBezTo>
                  <a:cubicBezTo>
                    <a:pt x="2303373" y="1068133"/>
                    <a:pt x="2293755" y="1065878"/>
                    <a:pt x="2286000" y="1060450"/>
                  </a:cubicBezTo>
                  <a:cubicBezTo>
                    <a:pt x="2272457" y="1050970"/>
                    <a:pt x="2260949" y="1038849"/>
                    <a:pt x="2247900" y="1028700"/>
                  </a:cubicBezTo>
                  <a:cubicBezTo>
                    <a:pt x="2241876" y="1024015"/>
                    <a:pt x="2234497" y="1021134"/>
                    <a:pt x="2228850" y="1016000"/>
                  </a:cubicBezTo>
                  <a:cubicBezTo>
                    <a:pt x="2131618" y="927607"/>
                    <a:pt x="2209631" y="997664"/>
                    <a:pt x="2159000" y="939800"/>
                  </a:cubicBezTo>
                  <a:cubicBezTo>
                    <a:pt x="2151115" y="930789"/>
                    <a:pt x="2141392" y="923491"/>
                    <a:pt x="2133600" y="914400"/>
                  </a:cubicBezTo>
                  <a:cubicBezTo>
                    <a:pt x="2128633" y="908606"/>
                    <a:pt x="2126005" y="901023"/>
                    <a:pt x="2120900" y="895350"/>
                  </a:cubicBezTo>
                  <a:cubicBezTo>
                    <a:pt x="2106883" y="879775"/>
                    <a:pt x="2085821" y="869642"/>
                    <a:pt x="2076450" y="850900"/>
                  </a:cubicBezTo>
                  <a:cubicBezTo>
                    <a:pt x="2068686" y="835373"/>
                    <a:pt x="2062269" y="819913"/>
                    <a:pt x="2051050" y="806450"/>
                  </a:cubicBezTo>
                  <a:cubicBezTo>
                    <a:pt x="2045301" y="799551"/>
                    <a:pt x="2038350" y="793750"/>
                    <a:pt x="2032000" y="787400"/>
                  </a:cubicBezTo>
                  <a:cubicBezTo>
                    <a:pt x="2017132" y="713062"/>
                    <a:pt x="2036319" y="794515"/>
                    <a:pt x="2012950" y="730250"/>
                  </a:cubicBezTo>
                  <a:cubicBezTo>
                    <a:pt x="1982349" y="646097"/>
                    <a:pt x="2016540" y="718381"/>
                    <a:pt x="1987550" y="660400"/>
                  </a:cubicBezTo>
                  <a:cubicBezTo>
                    <a:pt x="1991783" y="641350"/>
                    <a:pt x="1993686" y="621628"/>
                    <a:pt x="2000250" y="603250"/>
                  </a:cubicBezTo>
                  <a:cubicBezTo>
                    <a:pt x="2015666" y="560085"/>
                    <a:pt x="2016579" y="582930"/>
                    <a:pt x="2038350" y="552450"/>
                  </a:cubicBezTo>
                  <a:cubicBezTo>
                    <a:pt x="2043852" y="544747"/>
                    <a:pt x="2046354" y="535269"/>
                    <a:pt x="2051050" y="527050"/>
                  </a:cubicBezTo>
                  <a:cubicBezTo>
                    <a:pt x="2054836" y="520424"/>
                    <a:pt x="2059517" y="514350"/>
                    <a:pt x="2063750" y="508000"/>
                  </a:cubicBezTo>
                  <a:cubicBezTo>
                    <a:pt x="2065867" y="463550"/>
                    <a:pt x="2073060" y="419052"/>
                    <a:pt x="2070100" y="374650"/>
                  </a:cubicBezTo>
                  <a:cubicBezTo>
                    <a:pt x="2068764" y="354614"/>
                    <a:pt x="2067758" y="328639"/>
                    <a:pt x="2051050" y="317500"/>
                  </a:cubicBezTo>
                  <a:lnTo>
                    <a:pt x="2032000" y="304800"/>
                  </a:lnTo>
                  <a:cubicBezTo>
                    <a:pt x="2027767" y="298450"/>
                    <a:pt x="2025650" y="289983"/>
                    <a:pt x="2019300" y="285750"/>
                  </a:cubicBezTo>
                  <a:cubicBezTo>
                    <a:pt x="2012038" y="280909"/>
                    <a:pt x="2002291" y="281798"/>
                    <a:pt x="1993900" y="279400"/>
                  </a:cubicBezTo>
                  <a:cubicBezTo>
                    <a:pt x="1987464" y="277561"/>
                    <a:pt x="1981286" y="274889"/>
                    <a:pt x="1974850" y="273050"/>
                  </a:cubicBezTo>
                  <a:cubicBezTo>
                    <a:pt x="1966459" y="270652"/>
                    <a:pt x="1957809" y="269208"/>
                    <a:pt x="1949450" y="266700"/>
                  </a:cubicBezTo>
                  <a:cubicBezTo>
                    <a:pt x="1936628" y="262853"/>
                    <a:pt x="1923324" y="259987"/>
                    <a:pt x="1911350" y="254000"/>
                  </a:cubicBezTo>
                  <a:cubicBezTo>
                    <a:pt x="1885073" y="240862"/>
                    <a:pt x="1879237" y="236447"/>
                    <a:pt x="1847850" y="228600"/>
                  </a:cubicBezTo>
                  <a:cubicBezTo>
                    <a:pt x="1822450" y="222250"/>
                    <a:pt x="1797630" y="212797"/>
                    <a:pt x="1771650" y="209550"/>
                  </a:cubicBezTo>
                  <a:cubicBezTo>
                    <a:pt x="1754717" y="207433"/>
                    <a:pt x="1737683" y="206005"/>
                    <a:pt x="1720850" y="203200"/>
                  </a:cubicBezTo>
                  <a:cubicBezTo>
                    <a:pt x="1712242" y="201765"/>
                    <a:pt x="1704008" y="198562"/>
                    <a:pt x="1695450" y="196850"/>
                  </a:cubicBezTo>
                  <a:cubicBezTo>
                    <a:pt x="1682825" y="194325"/>
                    <a:pt x="1670050" y="192617"/>
                    <a:pt x="1657350" y="190500"/>
                  </a:cubicBezTo>
                  <a:cubicBezTo>
                    <a:pt x="1646767" y="186267"/>
                    <a:pt x="1636658" y="180565"/>
                    <a:pt x="1625600" y="177800"/>
                  </a:cubicBezTo>
                  <a:cubicBezTo>
                    <a:pt x="1611080" y="174170"/>
                    <a:pt x="1595943" y="173726"/>
                    <a:pt x="1581150" y="171450"/>
                  </a:cubicBezTo>
                  <a:cubicBezTo>
                    <a:pt x="1568425" y="169492"/>
                    <a:pt x="1555675" y="167625"/>
                    <a:pt x="1543050" y="165100"/>
                  </a:cubicBezTo>
                  <a:cubicBezTo>
                    <a:pt x="1534492" y="163388"/>
                    <a:pt x="1526169" y="160643"/>
                    <a:pt x="1517650" y="158750"/>
                  </a:cubicBezTo>
                  <a:cubicBezTo>
                    <a:pt x="1507114" y="156409"/>
                    <a:pt x="1496483" y="154517"/>
                    <a:pt x="1485900" y="152400"/>
                  </a:cubicBezTo>
                  <a:cubicBezTo>
                    <a:pt x="1479550" y="148167"/>
                    <a:pt x="1473865" y="142706"/>
                    <a:pt x="1466850" y="139700"/>
                  </a:cubicBezTo>
                  <a:cubicBezTo>
                    <a:pt x="1451334" y="133050"/>
                    <a:pt x="1408237" y="128873"/>
                    <a:pt x="1397000" y="127000"/>
                  </a:cubicBezTo>
                  <a:cubicBezTo>
                    <a:pt x="1386934" y="125322"/>
                    <a:pt x="1351267" y="118106"/>
                    <a:pt x="1339850" y="114300"/>
                  </a:cubicBezTo>
                  <a:cubicBezTo>
                    <a:pt x="1329036" y="110695"/>
                    <a:pt x="1318914" y="105205"/>
                    <a:pt x="1308100" y="101600"/>
                  </a:cubicBezTo>
                  <a:cubicBezTo>
                    <a:pt x="1251964" y="82888"/>
                    <a:pt x="1318204" y="111992"/>
                    <a:pt x="1244600" y="82550"/>
                  </a:cubicBezTo>
                  <a:cubicBezTo>
                    <a:pt x="1223559" y="74133"/>
                    <a:pt x="1196489" y="62585"/>
                    <a:pt x="1174750" y="57150"/>
                  </a:cubicBezTo>
                  <a:cubicBezTo>
                    <a:pt x="1166283" y="55033"/>
                    <a:pt x="1158032" y="51690"/>
                    <a:pt x="1149350" y="50800"/>
                  </a:cubicBezTo>
                  <a:cubicBezTo>
                    <a:pt x="1075383" y="43214"/>
                    <a:pt x="1001000" y="39961"/>
                    <a:pt x="927100" y="31750"/>
                  </a:cubicBezTo>
                  <a:lnTo>
                    <a:pt x="869950" y="25400"/>
                  </a:lnTo>
                  <a:cubicBezTo>
                    <a:pt x="861483" y="23283"/>
                    <a:pt x="853108" y="20762"/>
                    <a:pt x="844550" y="19050"/>
                  </a:cubicBezTo>
                  <a:cubicBezTo>
                    <a:pt x="688948" y="-12070"/>
                    <a:pt x="489432" y="17229"/>
                    <a:pt x="361950" y="19050"/>
                  </a:cubicBezTo>
                  <a:lnTo>
                    <a:pt x="177800" y="0"/>
                  </a:lnTo>
                  <a:close/>
                </a:path>
              </a:pathLst>
            </a:cu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662967" y="1981200"/>
              <a:ext cx="1124683" cy="1327150"/>
            </a:xfrm>
            <a:custGeom>
              <a:avLst/>
              <a:gdLst>
                <a:gd name="connsiteX0" fmla="*/ 733 w 1124683"/>
                <a:gd name="connsiteY0" fmla="*/ 0 h 1327150"/>
                <a:gd name="connsiteX1" fmla="*/ 83283 w 1124683"/>
                <a:gd name="connsiteY1" fmla="*/ 6350 h 1327150"/>
                <a:gd name="connsiteX2" fmla="*/ 115033 w 1124683"/>
                <a:gd name="connsiteY2" fmla="*/ 12700 h 1327150"/>
                <a:gd name="connsiteX3" fmla="*/ 159483 w 1124683"/>
                <a:gd name="connsiteY3" fmla="*/ 19050 h 1327150"/>
                <a:gd name="connsiteX4" fmla="*/ 184883 w 1124683"/>
                <a:gd name="connsiteY4" fmla="*/ 31750 h 1327150"/>
                <a:gd name="connsiteX5" fmla="*/ 222983 w 1124683"/>
                <a:gd name="connsiteY5" fmla="*/ 44450 h 1327150"/>
                <a:gd name="connsiteX6" fmla="*/ 242033 w 1124683"/>
                <a:gd name="connsiteY6" fmla="*/ 50800 h 1327150"/>
                <a:gd name="connsiteX7" fmla="*/ 267433 w 1124683"/>
                <a:gd name="connsiteY7" fmla="*/ 63500 h 1327150"/>
                <a:gd name="connsiteX8" fmla="*/ 330933 w 1124683"/>
                <a:gd name="connsiteY8" fmla="*/ 76200 h 1327150"/>
                <a:gd name="connsiteX9" fmla="*/ 369033 w 1124683"/>
                <a:gd name="connsiteY9" fmla="*/ 88900 h 1327150"/>
                <a:gd name="connsiteX10" fmla="*/ 388083 w 1124683"/>
                <a:gd name="connsiteY10" fmla="*/ 95250 h 1327150"/>
                <a:gd name="connsiteX11" fmla="*/ 426183 w 1124683"/>
                <a:gd name="connsiteY11" fmla="*/ 120650 h 1327150"/>
                <a:gd name="connsiteX12" fmla="*/ 445233 w 1124683"/>
                <a:gd name="connsiteY12" fmla="*/ 133350 h 1327150"/>
                <a:gd name="connsiteX13" fmla="*/ 489683 w 1124683"/>
                <a:gd name="connsiteY13" fmla="*/ 146050 h 1327150"/>
                <a:gd name="connsiteX14" fmla="*/ 527783 w 1124683"/>
                <a:gd name="connsiteY14" fmla="*/ 184150 h 1327150"/>
                <a:gd name="connsiteX15" fmla="*/ 553183 w 1124683"/>
                <a:gd name="connsiteY15" fmla="*/ 203200 h 1327150"/>
                <a:gd name="connsiteX16" fmla="*/ 572233 w 1124683"/>
                <a:gd name="connsiteY16" fmla="*/ 241300 h 1327150"/>
                <a:gd name="connsiteX17" fmla="*/ 591283 w 1124683"/>
                <a:gd name="connsiteY17" fmla="*/ 247650 h 1327150"/>
                <a:gd name="connsiteX18" fmla="*/ 635733 w 1124683"/>
                <a:gd name="connsiteY18" fmla="*/ 292100 h 1327150"/>
                <a:gd name="connsiteX19" fmla="*/ 686533 w 1124683"/>
                <a:gd name="connsiteY19" fmla="*/ 311150 h 1327150"/>
                <a:gd name="connsiteX20" fmla="*/ 705583 w 1124683"/>
                <a:gd name="connsiteY20" fmla="*/ 317500 h 1327150"/>
                <a:gd name="connsiteX21" fmla="*/ 724633 w 1124683"/>
                <a:gd name="connsiteY21" fmla="*/ 330200 h 1327150"/>
                <a:gd name="connsiteX22" fmla="*/ 750033 w 1124683"/>
                <a:gd name="connsiteY22" fmla="*/ 336550 h 1327150"/>
                <a:gd name="connsiteX23" fmla="*/ 813533 w 1124683"/>
                <a:gd name="connsiteY23" fmla="*/ 355600 h 1327150"/>
                <a:gd name="connsiteX24" fmla="*/ 826233 w 1124683"/>
                <a:gd name="connsiteY24" fmla="*/ 374650 h 1327150"/>
                <a:gd name="connsiteX25" fmla="*/ 857983 w 1124683"/>
                <a:gd name="connsiteY25" fmla="*/ 381000 h 1327150"/>
                <a:gd name="connsiteX26" fmla="*/ 896083 w 1124683"/>
                <a:gd name="connsiteY26" fmla="*/ 393700 h 1327150"/>
                <a:gd name="connsiteX27" fmla="*/ 921483 w 1124683"/>
                <a:gd name="connsiteY27" fmla="*/ 400050 h 1327150"/>
                <a:gd name="connsiteX28" fmla="*/ 940533 w 1124683"/>
                <a:gd name="connsiteY28" fmla="*/ 412750 h 1327150"/>
                <a:gd name="connsiteX29" fmla="*/ 965933 w 1124683"/>
                <a:gd name="connsiteY29" fmla="*/ 419100 h 1327150"/>
                <a:gd name="connsiteX30" fmla="*/ 1010383 w 1124683"/>
                <a:gd name="connsiteY30" fmla="*/ 431800 h 1327150"/>
                <a:gd name="connsiteX31" fmla="*/ 1054833 w 1124683"/>
                <a:gd name="connsiteY31" fmla="*/ 457200 h 1327150"/>
                <a:gd name="connsiteX32" fmla="*/ 1111983 w 1124683"/>
                <a:gd name="connsiteY32" fmla="*/ 482600 h 1327150"/>
                <a:gd name="connsiteX33" fmla="*/ 1124683 w 1124683"/>
                <a:gd name="connsiteY33" fmla="*/ 501650 h 1327150"/>
                <a:gd name="connsiteX34" fmla="*/ 1099283 w 1124683"/>
                <a:gd name="connsiteY34" fmla="*/ 584200 h 1327150"/>
                <a:gd name="connsiteX35" fmla="*/ 1080233 w 1124683"/>
                <a:gd name="connsiteY35" fmla="*/ 596900 h 1327150"/>
                <a:gd name="connsiteX36" fmla="*/ 1067533 w 1124683"/>
                <a:gd name="connsiteY36" fmla="*/ 615950 h 1327150"/>
                <a:gd name="connsiteX37" fmla="*/ 1061183 w 1124683"/>
                <a:gd name="connsiteY37" fmla="*/ 635000 h 1327150"/>
                <a:gd name="connsiteX38" fmla="*/ 1035783 w 1124683"/>
                <a:gd name="connsiteY38" fmla="*/ 679450 h 1327150"/>
                <a:gd name="connsiteX39" fmla="*/ 1016733 w 1124683"/>
                <a:gd name="connsiteY39" fmla="*/ 692150 h 1327150"/>
                <a:gd name="connsiteX40" fmla="*/ 997683 w 1124683"/>
                <a:gd name="connsiteY40" fmla="*/ 730250 h 1327150"/>
                <a:gd name="connsiteX41" fmla="*/ 978633 w 1124683"/>
                <a:gd name="connsiteY41" fmla="*/ 742950 h 1327150"/>
                <a:gd name="connsiteX42" fmla="*/ 978633 w 1124683"/>
                <a:gd name="connsiteY42" fmla="*/ 882650 h 1327150"/>
                <a:gd name="connsiteX43" fmla="*/ 997683 w 1124683"/>
                <a:gd name="connsiteY43" fmla="*/ 927100 h 1327150"/>
                <a:gd name="connsiteX44" fmla="*/ 1016733 w 1124683"/>
                <a:gd name="connsiteY44" fmla="*/ 939800 h 1327150"/>
                <a:gd name="connsiteX45" fmla="*/ 1029433 w 1124683"/>
                <a:gd name="connsiteY45" fmla="*/ 958850 h 1327150"/>
                <a:gd name="connsiteX46" fmla="*/ 1048483 w 1124683"/>
                <a:gd name="connsiteY46" fmla="*/ 971550 h 1327150"/>
                <a:gd name="connsiteX47" fmla="*/ 1054833 w 1124683"/>
                <a:gd name="connsiteY47" fmla="*/ 990600 h 1327150"/>
                <a:gd name="connsiteX48" fmla="*/ 1086583 w 1124683"/>
                <a:gd name="connsiteY48" fmla="*/ 1035050 h 1327150"/>
                <a:gd name="connsiteX49" fmla="*/ 1092933 w 1124683"/>
                <a:gd name="connsiteY49" fmla="*/ 1054100 h 1327150"/>
                <a:gd name="connsiteX50" fmla="*/ 1105633 w 1124683"/>
                <a:gd name="connsiteY50" fmla="*/ 1073150 h 1327150"/>
                <a:gd name="connsiteX51" fmla="*/ 1111983 w 1124683"/>
                <a:gd name="connsiteY51" fmla="*/ 1098550 h 1327150"/>
                <a:gd name="connsiteX52" fmla="*/ 1105633 w 1124683"/>
                <a:gd name="connsiteY52" fmla="*/ 1187450 h 1327150"/>
                <a:gd name="connsiteX53" fmla="*/ 1092933 w 1124683"/>
                <a:gd name="connsiteY53" fmla="*/ 1206500 h 1327150"/>
                <a:gd name="connsiteX54" fmla="*/ 1086583 w 1124683"/>
                <a:gd name="connsiteY54" fmla="*/ 1231900 h 1327150"/>
                <a:gd name="connsiteX55" fmla="*/ 1054833 w 1124683"/>
                <a:gd name="connsiteY55" fmla="*/ 1263650 h 1327150"/>
                <a:gd name="connsiteX56" fmla="*/ 1010383 w 1124683"/>
                <a:gd name="connsiteY56" fmla="*/ 1295400 h 1327150"/>
                <a:gd name="connsiteX57" fmla="*/ 997683 w 1124683"/>
                <a:gd name="connsiteY57" fmla="*/ 1314450 h 1327150"/>
                <a:gd name="connsiteX58" fmla="*/ 946883 w 1124683"/>
                <a:gd name="connsiteY58" fmla="*/ 1320800 h 1327150"/>
                <a:gd name="connsiteX59" fmla="*/ 845283 w 1124683"/>
                <a:gd name="connsiteY59" fmla="*/ 1327150 h 1327150"/>
                <a:gd name="connsiteX60" fmla="*/ 781783 w 1124683"/>
                <a:gd name="connsiteY60" fmla="*/ 1320800 h 1327150"/>
                <a:gd name="connsiteX61" fmla="*/ 743683 w 1124683"/>
                <a:gd name="connsiteY61" fmla="*/ 1314450 h 1327150"/>
                <a:gd name="connsiteX62" fmla="*/ 724633 w 1124683"/>
                <a:gd name="connsiteY62" fmla="*/ 1295400 h 1327150"/>
                <a:gd name="connsiteX63" fmla="*/ 705583 w 1124683"/>
                <a:gd name="connsiteY63" fmla="*/ 1289050 h 1327150"/>
                <a:gd name="connsiteX64" fmla="*/ 686533 w 1124683"/>
                <a:gd name="connsiteY64" fmla="*/ 1276350 h 1327150"/>
                <a:gd name="connsiteX65" fmla="*/ 673833 w 1124683"/>
                <a:gd name="connsiteY65" fmla="*/ 1257300 h 1327150"/>
                <a:gd name="connsiteX66" fmla="*/ 667483 w 1124683"/>
                <a:gd name="connsiteY66" fmla="*/ 1219200 h 1327150"/>
                <a:gd name="connsiteX67" fmla="*/ 648433 w 1124683"/>
                <a:gd name="connsiteY67" fmla="*/ 1200150 h 1327150"/>
                <a:gd name="connsiteX68" fmla="*/ 635733 w 1124683"/>
                <a:gd name="connsiteY68" fmla="*/ 1181100 h 1327150"/>
                <a:gd name="connsiteX69" fmla="*/ 629383 w 1124683"/>
                <a:gd name="connsiteY69" fmla="*/ 1155700 h 1327150"/>
                <a:gd name="connsiteX70" fmla="*/ 616683 w 1124683"/>
                <a:gd name="connsiteY70" fmla="*/ 1136650 h 1327150"/>
                <a:gd name="connsiteX71" fmla="*/ 629383 w 1124683"/>
                <a:gd name="connsiteY71" fmla="*/ 1060450 h 1327150"/>
                <a:gd name="connsiteX72" fmla="*/ 610333 w 1124683"/>
                <a:gd name="connsiteY72" fmla="*/ 869950 h 1327150"/>
                <a:gd name="connsiteX73" fmla="*/ 597633 w 1124683"/>
                <a:gd name="connsiteY73" fmla="*/ 838200 h 1327150"/>
                <a:gd name="connsiteX74" fmla="*/ 591283 w 1124683"/>
                <a:gd name="connsiteY74" fmla="*/ 806450 h 1327150"/>
                <a:gd name="connsiteX75" fmla="*/ 565883 w 1124683"/>
                <a:gd name="connsiteY75" fmla="*/ 793750 h 1327150"/>
                <a:gd name="connsiteX76" fmla="*/ 534133 w 1124683"/>
                <a:gd name="connsiteY76" fmla="*/ 755650 h 1327150"/>
                <a:gd name="connsiteX77" fmla="*/ 527783 w 1124683"/>
                <a:gd name="connsiteY77" fmla="*/ 736600 h 1327150"/>
                <a:gd name="connsiteX78" fmla="*/ 502383 w 1124683"/>
                <a:gd name="connsiteY78" fmla="*/ 717550 h 1327150"/>
                <a:gd name="connsiteX79" fmla="*/ 483333 w 1124683"/>
                <a:gd name="connsiteY79" fmla="*/ 698500 h 1327150"/>
                <a:gd name="connsiteX80" fmla="*/ 476983 w 1124683"/>
                <a:gd name="connsiteY80" fmla="*/ 679450 h 1327150"/>
                <a:gd name="connsiteX81" fmla="*/ 457933 w 1124683"/>
                <a:gd name="connsiteY81" fmla="*/ 673100 h 1327150"/>
                <a:gd name="connsiteX82" fmla="*/ 413483 w 1124683"/>
                <a:gd name="connsiteY82" fmla="*/ 660400 h 1327150"/>
                <a:gd name="connsiteX83" fmla="*/ 400783 w 1124683"/>
                <a:gd name="connsiteY83" fmla="*/ 641350 h 1327150"/>
                <a:gd name="connsiteX84" fmla="*/ 343633 w 1124683"/>
                <a:gd name="connsiteY84" fmla="*/ 628650 h 1327150"/>
                <a:gd name="connsiteX85" fmla="*/ 299183 w 1124683"/>
                <a:gd name="connsiteY85" fmla="*/ 615950 h 1327150"/>
                <a:gd name="connsiteX86" fmla="*/ 261083 w 1124683"/>
                <a:gd name="connsiteY86" fmla="*/ 609600 h 1327150"/>
                <a:gd name="connsiteX87" fmla="*/ 210283 w 1124683"/>
                <a:gd name="connsiteY87" fmla="*/ 596900 h 1327150"/>
                <a:gd name="connsiteX88" fmla="*/ 178533 w 1124683"/>
                <a:gd name="connsiteY88" fmla="*/ 590550 h 1327150"/>
                <a:gd name="connsiteX89" fmla="*/ 159483 w 1124683"/>
                <a:gd name="connsiteY89" fmla="*/ 584200 h 1327150"/>
                <a:gd name="connsiteX90" fmla="*/ 95983 w 1124683"/>
                <a:gd name="connsiteY90" fmla="*/ 565150 h 1327150"/>
                <a:gd name="connsiteX91" fmla="*/ 70583 w 1124683"/>
                <a:gd name="connsiteY91" fmla="*/ 552450 h 1327150"/>
                <a:gd name="connsiteX92" fmla="*/ 51533 w 1124683"/>
                <a:gd name="connsiteY92" fmla="*/ 539750 h 1327150"/>
                <a:gd name="connsiteX93" fmla="*/ 32483 w 1124683"/>
                <a:gd name="connsiteY93" fmla="*/ 533400 h 1327150"/>
                <a:gd name="connsiteX94" fmla="*/ 19783 w 1124683"/>
                <a:gd name="connsiteY94" fmla="*/ 514350 h 1327150"/>
                <a:gd name="connsiteX95" fmla="*/ 733 w 1124683"/>
                <a:gd name="connsiteY95" fmla="*/ 501650 h 1327150"/>
                <a:gd name="connsiteX96" fmla="*/ 7083 w 1124683"/>
                <a:gd name="connsiteY96" fmla="*/ 476250 h 1327150"/>
                <a:gd name="connsiteX97" fmla="*/ 19783 w 1124683"/>
                <a:gd name="connsiteY97" fmla="*/ 457200 h 1327150"/>
                <a:gd name="connsiteX98" fmla="*/ 38833 w 1124683"/>
                <a:gd name="connsiteY98" fmla="*/ 419100 h 1327150"/>
                <a:gd name="connsiteX99" fmla="*/ 45183 w 1124683"/>
                <a:gd name="connsiteY99" fmla="*/ 387350 h 1327150"/>
                <a:gd name="connsiteX100" fmla="*/ 57883 w 1124683"/>
                <a:gd name="connsiteY100" fmla="*/ 336550 h 1327150"/>
                <a:gd name="connsiteX101" fmla="*/ 45183 w 1124683"/>
                <a:gd name="connsiteY101" fmla="*/ 171450 h 1327150"/>
                <a:gd name="connsiteX102" fmla="*/ 38833 w 1124683"/>
                <a:gd name="connsiteY102" fmla="*/ 146050 h 1327150"/>
                <a:gd name="connsiteX103" fmla="*/ 26133 w 1124683"/>
                <a:gd name="connsiteY103" fmla="*/ 120650 h 1327150"/>
                <a:gd name="connsiteX104" fmla="*/ 7083 w 1124683"/>
                <a:gd name="connsiteY104" fmla="*/ 82550 h 1327150"/>
                <a:gd name="connsiteX105" fmla="*/ 733 w 1124683"/>
                <a:gd name="connsiteY105" fmla="*/ 0 h 1327150"/>
                <a:gd name="connsiteX106" fmla="*/ 733 w 1124683"/>
                <a:gd name="connsiteY106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124683" h="1327150">
                  <a:moveTo>
                    <a:pt x="733" y="0"/>
                  </a:moveTo>
                  <a:cubicBezTo>
                    <a:pt x="14491" y="1058"/>
                    <a:pt x="55854" y="3302"/>
                    <a:pt x="83283" y="6350"/>
                  </a:cubicBezTo>
                  <a:cubicBezTo>
                    <a:pt x="94010" y="7542"/>
                    <a:pt x="104387" y="10926"/>
                    <a:pt x="115033" y="12700"/>
                  </a:cubicBezTo>
                  <a:cubicBezTo>
                    <a:pt x="129796" y="15161"/>
                    <a:pt x="144666" y="16933"/>
                    <a:pt x="159483" y="19050"/>
                  </a:cubicBezTo>
                  <a:cubicBezTo>
                    <a:pt x="167950" y="23283"/>
                    <a:pt x="176094" y="28234"/>
                    <a:pt x="184883" y="31750"/>
                  </a:cubicBezTo>
                  <a:cubicBezTo>
                    <a:pt x="197312" y="36722"/>
                    <a:pt x="210283" y="40217"/>
                    <a:pt x="222983" y="44450"/>
                  </a:cubicBezTo>
                  <a:cubicBezTo>
                    <a:pt x="229333" y="46567"/>
                    <a:pt x="236046" y="47807"/>
                    <a:pt x="242033" y="50800"/>
                  </a:cubicBezTo>
                  <a:cubicBezTo>
                    <a:pt x="250500" y="55033"/>
                    <a:pt x="258331" y="60899"/>
                    <a:pt x="267433" y="63500"/>
                  </a:cubicBezTo>
                  <a:cubicBezTo>
                    <a:pt x="288188" y="69430"/>
                    <a:pt x="310455" y="69374"/>
                    <a:pt x="330933" y="76200"/>
                  </a:cubicBezTo>
                  <a:lnTo>
                    <a:pt x="369033" y="88900"/>
                  </a:lnTo>
                  <a:lnTo>
                    <a:pt x="388083" y="95250"/>
                  </a:lnTo>
                  <a:cubicBezTo>
                    <a:pt x="410405" y="128733"/>
                    <a:pt x="387912" y="104248"/>
                    <a:pt x="426183" y="120650"/>
                  </a:cubicBezTo>
                  <a:cubicBezTo>
                    <a:pt x="433198" y="123656"/>
                    <a:pt x="438407" y="129937"/>
                    <a:pt x="445233" y="133350"/>
                  </a:cubicBezTo>
                  <a:cubicBezTo>
                    <a:pt x="454343" y="137905"/>
                    <a:pt x="481545" y="144015"/>
                    <a:pt x="489683" y="146050"/>
                  </a:cubicBezTo>
                  <a:cubicBezTo>
                    <a:pt x="534578" y="175980"/>
                    <a:pt x="480525" y="136892"/>
                    <a:pt x="527783" y="184150"/>
                  </a:cubicBezTo>
                  <a:cubicBezTo>
                    <a:pt x="535267" y="191634"/>
                    <a:pt x="544716" y="196850"/>
                    <a:pt x="553183" y="203200"/>
                  </a:cubicBezTo>
                  <a:cubicBezTo>
                    <a:pt x="557366" y="215749"/>
                    <a:pt x="561042" y="232348"/>
                    <a:pt x="572233" y="241300"/>
                  </a:cubicBezTo>
                  <a:cubicBezTo>
                    <a:pt x="577460" y="245481"/>
                    <a:pt x="584933" y="245533"/>
                    <a:pt x="591283" y="247650"/>
                  </a:cubicBezTo>
                  <a:cubicBezTo>
                    <a:pt x="606100" y="262467"/>
                    <a:pt x="615854" y="285474"/>
                    <a:pt x="635733" y="292100"/>
                  </a:cubicBezTo>
                  <a:cubicBezTo>
                    <a:pt x="678973" y="306513"/>
                    <a:pt x="625789" y="288371"/>
                    <a:pt x="686533" y="311150"/>
                  </a:cubicBezTo>
                  <a:cubicBezTo>
                    <a:pt x="692800" y="313500"/>
                    <a:pt x="699596" y="314507"/>
                    <a:pt x="705583" y="317500"/>
                  </a:cubicBezTo>
                  <a:cubicBezTo>
                    <a:pt x="712409" y="320913"/>
                    <a:pt x="717618" y="327194"/>
                    <a:pt x="724633" y="330200"/>
                  </a:cubicBezTo>
                  <a:cubicBezTo>
                    <a:pt x="732655" y="333638"/>
                    <a:pt x="741674" y="334042"/>
                    <a:pt x="750033" y="336550"/>
                  </a:cubicBezTo>
                  <a:cubicBezTo>
                    <a:pt x="827332" y="359740"/>
                    <a:pt x="754989" y="340964"/>
                    <a:pt x="813533" y="355600"/>
                  </a:cubicBezTo>
                  <a:cubicBezTo>
                    <a:pt x="817766" y="361950"/>
                    <a:pt x="819607" y="370864"/>
                    <a:pt x="826233" y="374650"/>
                  </a:cubicBezTo>
                  <a:cubicBezTo>
                    <a:pt x="835604" y="380005"/>
                    <a:pt x="847570" y="378160"/>
                    <a:pt x="857983" y="381000"/>
                  </a:cubicBezTo>
                  <a:cubicBezTo>
                    <a:pt x="870898" y="384522"/>
                    <a:pt x="883096" y="390453"/>
                    <a:pt x="896083" y="393700"/>
                  </a:cubicBezTo>
                  <a:lnTo>
                    <a:pt x="921483" y="400050"/>
                  </a:lnTo>
                  <a:cubicBezTo>
                    <a:pt x="927833" y="404283"/>
                    <a:pt x="933518" y="409744"/>
                    <a:pt x="940533" y="412750"/>
                  </a:cubicBezTo>
                  <a:cubicBezTo>
                    <a:pt x="948555" y="416188"/>
                    <a:pt x="957542" y="416702"/>
                    <a:pt x="965933" y="419100"/>
                  </a:cubicBezTo>
                  <a:cubicBezTo>
                    <a:pt x="1029702" y="437320"/>
                    <a:pt x="930978" y="411949"/>
                    <a:pt x="1010383" y="431800"/>
                  </a:cubicBezTo>
                  <a:cubicBezTo>
                    <a:pt x="1027566" y="443255"/>
                    <a:pt x="1034692" y="449143"/>
                    <a:pt x="1054833" y="457200"/>
                  </a:cubicBezTo>
                  <a:cubicBezTo>
                    <a:pt x="1111508" y="479870"/>
                    <a:pt x="1075332" y="458166"/>
                    <a:pt x="1111983" y="482600"/>
                  </a:cubicBezTo>
                  <a:cubicBezTo>
                    <a:pt x="1116216" y="488950"/>
                    <a:pt x="1124683" y="494018"/>
                    <a:pt x="1124683" y="501650"/>
                  </a:cubicBezTo>
                  <a:cubicBezTo>
                    <a:pt x="1124683" y="514998"/>
                    <a:pt x="1113554" y="567075"/>
                    <a:pt x="1099283" y="584200"/>
                  </a:cubicBezTo>
                  <a:cubicBezTo>
                    <a:pt x="1094397" y="590063"/>
                    <a:pt x="1086583" y="592667"/>
                    <a:pt x="1080233" y="596900"/>
                  </a:cubicBezTo>
                  <a:cubicBezTo>
                    <a:pt x="1076000" y="603250"/>
                    <a:pt x="1070946" y="609124"/>
                    <a:pt x="1067533" y="615950"/>
                  </a:cubicBezTo>
                  <a:cubicBezTo>
                    <a:pt x="1064540" y="621937"/>
                    <a:pt x="1063820" y="628848"/>
                    <a:pt x="1061183" y="635000"/>
                  </a:cubicBezTo>
                  <a:cubicBezTo>
                    <a:pt x="1057448" y="643716"/>
                    <a:pt x="1043755" y="671478"/>
                    <a:pt x="1035783" y="679450"/>
                  </a:cubicBezTo>
                  <a:cubicBezTo>
                    <a:pt x="1030387" y="684846"/>
                    <a:pt x="1023083" y="687917"/>
                    <a:pt x="1016733" y="692150"/>
                  </a:cubicBezTo>
                  <a:cubicBezTo>
                    <a:pt x="1011568" y="707644"/>
                    <a:pt x="1009993" y="717940"/>
                    <a:pt x="997683" y="730250"/>
                  </a:cubicBezTo>
                  <a:cubicBezTo>
                    <a:pt x="992287" y="735646"/>
                    <a:pt x="984983" y="738717"/>
                    <a:pt x="978633" y="742950"/>
                  </a:cubicBezTo>
                  <a:cubicBezTo>
                    <a:pt x="953174" y="806598"/>
                    <a:pt x="962386" y="768918"/>
                    <a:pt x="978633" y="882650"/>
                  </a:cubicBezTo>
                  <a:cubicBezTo>
                    <a:pt x="981062" y="899652"/>
                    <a:pt x="985190" y="914607"/>
                    <a:pt x="997683" y="927100"/>
                  </a:cubicBezTo>
                  <a:cubicBezTo>
                    <a:pt x="1003079" y="932496"/>
                    <a:pt x="1010383" y="935567"/>
                    <a:pt x="1016733" y="939800"/>
                  </a:cubicBezTo>
                  <a:cubicBezTo>
                    <a:pt x="1020966" y="946150"/>
                    <a:pt x="1024037" y="953454"/>
                    <a:pt x="1029433" y="958850"/>
                  </a:cubicBezTo>
                  <a:cubicBezTo>
                    <a:pt x="1034829" y="964246"/>
                    <a:pt x="1043715" y="965591"/>
                    <a:pt x="1048483" y="971550"/>
                  </a:cubicBezTo>
                  <a:cubicBezTo>
                    <a:pt x="1052664" y="976777"/>
                    <a:pt x="1052196" y="984448"/>
                    <a:pt x="1054833" y="990600"/>
                  </a:cubicBezTo>
                  <a:cubicBezTo>
                    <a:pt x="1067370" y="1019853"/>
                    <a:pt x="1064804" y="1013271"/>
                    <a:pt x="1086583" y="1035050"/>
                  </a:cubicBezTo>
                  <a:cubicBezTo>
                    <a:pt x="1088700" y="1041400"/>
                    <a:pt x="1089940" y="1048113"/>
                    <a:pt x="1092933" y="1054100"/>
                  </a:cubicBezTo>
                  <a:cubicBezTo>
                    <a:pt x="1096346" y="1060926"/>
                    <a:pt x="1102627" y="1066135"/>
                    <a:pt x="1105633" y="1073150"/>
                  </a:cubicBezTo>
                  <a:cubicBezTo>
                    <a:pt x="1109071" y="1081172"/>
                    <a:pt x="1109866" y="1090083"/>
                    <a:pt x="1111983" y="1098550"/>
                  </a:cubicBezTo>
                  <a:cubicBezTo>
                    <a:pt x="1109866" y="1128183"/>
                    <a:pt x="1110796" y="1158193"/>
                    <a:pt x="1105633" y="1187450"/>
                  </a:cubicBezTo>
                  <a:cubicBezTo>
                    <a:pt x="1104307" y="1194966"/>
                    <a:pt x="1095939" y="1199485"/>
                    <a:pt x="1092933" y="1206500"/>
                  </a:cubicBezTo>
                  <a:cubicBezTo>
                    <a:pt x="1089495" y="1214522"/>
                    <a:pt x="1090021" y="1223878"/>
                    <a:pt x="1086583" y="1231900"/>
                  </a:cubicBezTo>
                  <a:cubicBezTo>
                    <a:pt x="1075931" y="1256754"/>
                    <a:pt x="1073951" y="1247263"/>
                    <a:pt x="1054833" y="1263650"/>
                  </a:cubicBezTo>
                  <a:cubicBezTo>
                    <a:pt x="1016482" y="1296522"/>
                    <a:pt x="1045386" y="1283732"/>
                    <a:pt x="1010383" y="1295400"/>
                  </a:cubicBezTo>
                  <a:cubicBezTo>
                    <a:pt x="1006150" y="1301750"/>
                    <a:pt x="1004769" y="1311616"/>
                    <a:pt x="997683" y="1314450"/>
                  </a:cubicBezTo>
                  <a:cubicBezTo>
                    <a:pt x="981838" y="1320788"/>
                    <a:pt x="963889" y="1319383"/>
                    <a:pt x="946883" y="1320800"/>
                  </a:cubicBezTo>
                  <a:cubicBezTo>
                    <a:pt x="913067" y="1323618"/>
                    <a:pt x="879150" y="1325033"/>
                    <a:pt x="845283" y="1327150"/>
                  </a:cubicBezTo>
                  <a:cubicBezTo>
                    <a:pt x="824116" y="1325033"/>
                    <a:pt x="802891" y="1323438"/>
                    <a:pt x="781783" y="1320800"/>
                  </a:cubicBezTo>
                  <a:cubicBezTo>
                    <a:pt x="769007" y="1319203"/>
                    <a:pt x="755448" y="1319679"/>
                    <a:pt x="743683" y="1314450"/>
                  </a:cubicBezTo>
                  <a:cubicBezTo>
                    <a:pt x="735477" y="1310803"/>
                    <a:pt x="732105" y="1300381"/>
                    <a:pt x="724633" y="1295400"/>
                  </a:cubicBezTo>
                  <a:cubicBezTo>
                    <a:pt x="719064" y="1291687"/>
                    <a:pt x="711570" y="1292043"/>
                    <a:pt x="705583" y="1289050"/>
                  </a:cubicBezTo>
                  <a:cubicBezTo>
                    <a:pt x="698757" y="1285637"/>
                    <a:pt x="692883" y="1280583"/>
                    <a:pt x="686533" y="1276350"/>
                  </a:cubicBezTo>
                  <a:cubicBezTo>
                    <a:pt x="682300" y="1270000"/>
                    <a:pt x="676246" y="1264540"/>
                    <a:pt x="673833" y="1257300"/>
                  </a:cubicBezTo>
                  <a:cubicBezTo>
                    <a:pt x="669762" y="1245086"/>
                    <a:pt x="672712" y="1230965"/>
                    <a:pt x="667483" y="1219200"/>
                  </a:cubicBezTo>
                  <a:cubicBezTo>
                    <a:pt x="663836" y="1210994"/>
                    <a:pt x="654182" y="1207049"/>
                    <a:pt x="648433" y="1200150"/>
                  </a:cubicBezTo>
                  <a:cubicBezTo>
                    <a:pt x="643547" y="1194287"/>
                    <a:pt x="639966" y="1187450"/>
                    <a:pt x="635733" y="1181100"/>
                  </a:cubicBezTo>
                  <a:cubicBezTo>
                    <a:pt x="633616" y="1172633"/>
                    <a:pt x="632821" y="1163722"/>
                    <a:pt x="629383" y="1155700"/>
                  </a:cubicBezTo>
                  <a:cubicBezTo>
                    <a:pt x="626377" y="1148685"/>
                    <a:pt x="616683" y="1144282"/>
                    <a:pt x="616683" y="1136650"/>
                  </a:cubicBezTo>
                  <a:cubicBezTo>
                    <a:pt x="616683" y="1110900"/>
                    <a:pt x="625150" y="1085850"/>
                    <a:pt x="629383" y="1060450"/>
                  </a:cubicBezTo>
                  <a:cubicBezTo>
                    <a:pt x="623033" y="996950"/>
                    <a:pt x="634034" y="929202"/>
                    <a:pt x="610333" y="869950"/>
                  </a:cubicBezTo>
                  <a:cubicBezTo>
                    <a:pt x="606100" y="859367"/>
                    <a:pt x="600908" y="849118"/>
                    <a:pt x="597633" y="838200"/>
                  </a:cubicBezTo>
                  <a:cubicBezTo>
                    <a:pt x="594532" y="827862"/>
                    <a:pt x="597556" y="815233"/>
                    <a:pt x="591283" y="806450"/>
                  </a:cubicBezTo>
                  <a:cubicBezTo>
                    <a:pt x="585781" y="798747"/>
                    <a:pt x="574350" y="797983"/>
                    <a:pt x="565883" y="793750"/>
                  </a:cubicBezTo>
                  <a:cubicBezTo>
                    <a:pt x="551323" y="750071"/>
                    <a:pt x="572576" y="801782"/>
                    <a:pt x="534133" y="755650"/>
                  </a:cubicBezTo>
                  <a:cubicBezTo>
                    <a:pt x="529848" y="750508"/>
                    <a:pt x="532068" y="741742"/>
                    <a:pt x="527783" y="736600"/>
                  </a:cubicBezTo>
                  <a:cubicBezTo>
                    <a:pt x="521008" y="728470"/>
                    <a:pt x="510418" y="724438"/>
                    <a:pt x="502383" y="717550"/>
                  </a:cubicBezTo>
                  <a:cubicBezTo>
                    <a:pt x="495565" y="711706"/>
                    <a:pt x="489683" y="704850"/>
                    <a:pt x="483333" y="698500"/>
                  </a:cubicBezTo>
                  <a:cubicBezTo>
                    <a:pt x="481216" y="692150"/>
                    <a:pt x="481716" y="684183"/>
                    <a:pt x="476983" y="679450"/>
                  </a:cubicBezTo>
                  <a:cubicBezTo>
                    <a:pt x="472250" y="674717"/>
                    <a:pt x="464369" y="674939"/>
                    <a:pt x="457933" y="673100"/>
                  </a:cubicBezTo>
                  <a:cubicBezTo>
                    <a:pt x="402119" y="657153"/>
                    <a:pt x="459158" y="675625"/>
                    <a:pt x="413483" y="660400"/>
                  </a:cubicBezTo>
                  <a:cubicBezTo>
                    <a:pt x="409250" y="654050"/>
                    <a:pt x="407133" y="645583"/>
                    <a:pt x="400783" y="641350"/>
                  </a:cubicBezTo>
                  <a:cubicBezTo>
                    <a:pt x="396872" y="638743"/>
                    <a:pt x="344417" y="628846"/>
                    <a:pt x="343633" y="628650"/>
                  </a:cubicBezTo>
                  <a:cubicBezTo>
                    <a:pt x="295216" y="616546"/>
                    <a:pt x="358572" y="627828"/>
                    <a:pt x="299183" y="615950"/>
                  </a:cubicBezTo>
                  <a:cubicBezTo>
                    <a:pt x="286558" y="613425"/>
                    <a:pt x="273672" y="612298"/>
                    <a:pt x="261083" y="609600"/>
                  </a:cubicBezTo>
                  <a:cubicBezTo>
                    <a:pt x="244016" y="605943"/>
                    <a:pt x="227290" y="600825"/>
                    <a:pt x="210283" y="596900"/>
                  </a:cubicBezTo>
                  <a:cubicBezTo>
                    <a:pt x="199766" y="594473"/>
                    <a:pt x="189004" y="593168"/>
                    <a:pt x="178533" y="590550"/>
                  </a:cubicBezTo>
                  <a:cubicBezTo>
                    <a:pt x="172039" y="588927"/>
                    <a:pt x="165919" y="586039"/>
                    <a:pt x="159483" y="584200"/>
                  </a:cubicBezTo>
                  <a:cubicBezTo>
                    <a:pt x="138214" y="578123"/>
                    <a:pt x="116103" y="575210"/>
                    <a:pt x="95983" y="565150"/>
                  </a:cubicBezTo>
                  <a:cubicBezTo>
                    <a:pt x="87516" y="560917"/>
                    <a:pt x="78802" y="557146"/>
                    <a:pt x="70583" y="552450"/>
                  </a:cubicBezTo>
                  <a:cubicBezTo>
                    <a:pt x="63957" y="548664"/>
                    <a:pt x="58359" y="543163"/>
                    <a:pt x="51533" y="539750"/>
                  </a:cubicBezTo>
                  <a:cubicBezTo>
                    <a:pt x="45546" y="536757"/>
                    <a:pt x="38833" y="535517"/>
                    <a:pt x="32483" y="533400"/>
                  </a:cubicBezTo>
                  <a:cubicBezTo>
                    <a:pt x="28250" y="527050"/>
                    <a:pt x="25179" y="519746"/>
                    <a:pt x="19783" y="514350"/>
                  </a:cubicBezTo>
                  <a:cubicBezTo>
                    <a:pt x="14387" y="508954"/>
                    <a:pt x="3146" y="508890"/>
                    <a:pt x="733" y="501650"/>
                  </a:cubicBezTo>
                  <a:cubicBezTo>
                    <a:pt x="-2027" y="493371"/>
                    <a:pt x="3645" y="484272"/>
                    <a:pt x="7083" y="476250"/>
                  </a:cubicBezTo>
                  <a:cubicBezTo>
                    <a:pt x="10089" y="469235"/>
                    <a:pt x="16370" y="464026"/>
                    <a:pt x="19783" y="457200"/>
                  </a:cubicBezTo>
                  <a:cubicBezTo>
                    <a:pt x="46073" y="404620"/>
                    <a:pt x="2437" y="473695"/>
                    <a:pt x="38833" y="419100"/>
                  </a:cubicBezTo>
                  <a:cubicBezTo>
                    <a:pt x="40950" y="408517"/>
                    <a:pt x="42756" y="397867"/>
                    <a:pt x="45183" y="387350"/>
                  </a:cubicBezTo>
                  <a:cubicBezTo>
                    <a:pt x="49108" y="370343"/>
                    <a:pt x="57883" y="354004"/>
                    <a:pt x="57883" y="336550"/>
                  </a:cubicBezTo>
                  <a:cubicBezTo>
                    <a:pt x="57883" y="281354"/>
                    <a:pt x="50675" y="226372"/>
                    <a:pt x="45183" y="171450"/>
                  </a:cubicBezTo>
                  <a:cubicBezTo>
                    <a:pt x="44315" y="162766"/>
                    <a:pt x="41897" y="154222"/>
                    <a:pt x="38833" y="146050"/>
                  </a:cubicBezTo>
                  <a:cubicBezTo>
                    <a:pt x="35509" y="137187"/>
                    <a:pt x="29862" y="129351"/>
                    <a:pt x="26133" y="120650"/>
                  </a:cubicBezTo>
                  <a:cubicBezTo>
                    <a:pt x="10359" y="83844"/>
                    <a:pt x="31489" y="119159"/>
                    <a:pt x="7083" y="82550"/>
                  </a:cubicBezTo>
                  <a:cubicBezTo>
                    <a:pt x="4966" y="55033"/>
                    <a:pt x="10164" y="25936"/>
                    <a:pt x="733" y="0"/>
                  </a:cubicBezTo>
                  <a:lnTo>
                    <a:pt x="733" y="0"/>
                  </a:lnTo>
                  <a:close/>
                </a:path>
              </a:pathLst>
            </a:cu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3234971" y="4483100"/>
              <a:ext cx="1775179" cy="1238250"/>
            </a:xfrm>
            <a:custGeom>
              <a:avLst/>
              <a:gdLst>
                <a:gd name="connsiteX0" fmla="*/ 3529 w 1775179"/>
                <a:gd name="connsiteY0" fmla="*/ 19050 h 1238250"/>
                <a:gd name="connsiteX1" fmla="*/ 47979 w 1775179"/>
                <a:gd name="connsiteY1" fmla="*/ 12700 h 1238250"/>
                <a:gd name="connsiteX2" fmla="*/ 105129 w 1775179"/>
                <a:gd name="connsiteY2" fmla="*/ 0 h 1238250"/>
                <a:gd name="connsiteX3" fmla="*/ 848079 w 1775179"/>
                <a:gd name="connsiteY3" fmla="*/ 12700 h 1238250"/>
                <a:gd name="connsiteX4" fmla="*/ 898879 w 1775179"/>
                <a:gd name="connsiteY4" fmla="*/ 19050 h 1238250"/>
                <a:gd name="connsiteX5" fmla="*/ 1019529 w 1775179"/>
                <a:gd name="connsiteY5" fmla="*/ 31750 h 1238250"/>
                <a:gd name="connsiteX6" fmla="*/ 1063979 w 1775179"/>
                <a:gd name="connsiteY6" fmla="*/ 38100 h 1238250"/>
                <a:gd name="connsiteX7" fmla="*/ 1108429 w 1775179"/>
                <a:gd name="connsiteY7" fmla="*/ 57150 h 1238250"/>
                <a:gd name="connsiteX8" fmla="*/ 1190979 w 1775179"/>
                <a:gd name="connsiteY8" fmla="*/ 76200 h 1238250"/>
                <a:gd name="connsiteX9" fmla="*/ 1241779 w 1775179"/>
                <a:gd name="connsiteY9" fmla="*/ 95250 h 1238250"/>
                <a:gd name="connsiteX10" fmla="*/ 1292579 w 1775179"/>
                <a:gd name="connsiteY10" fmla="*/ 107950 h 1238250"/>
                <a:gd name="connsiteX11" fmla="*/ 1406879 w 1775179"/>
                <a:gd name="connsiteY11" fmla="*/ 120650 h 1238250"/>
                <a:gd name="connsiteX12" fmla="*/ 1451329 w 1775179"/>
                <a:gd name="connsiteY12" fmla="*/ 133350 h 1238250"/>
                <a:gd name="connsiteX13" fmla="*/ 1483079 w 1775179"/>
                <a:gd name="connsiteY13" fmla="*/ 139700 h 1238250"/>
                <a:gd name="connsiteX14" fmla="*/ 1502129 w 1775179"/>
                <a:gd name="connsiteY14" fmla="*/ 146050 h 1238250"/>
                <a:gd name="connsiteX15" fmla="*/ 1540229 w 1775179"/>
                <a:gd name="connsiteY15" fmla="*/ 152400 h 1238250"/>
                <a:gd name="connsiteX16" fmla="*/ 1565629 w 1775179"/>
                <a:gd name="connsiteY16" fmla="*/ 158750 h 1238250"/>
                <a:gd name="connsiteX17" fmla="*/ 1603729 w 1775179"/>
                <a:gd name="connsiteY17" fmla="*/ 184150 h 1238250"/>
                <a:gd name="connsiteX18" fmla="*/ 1616429 w 1775179"/>
                <a:gd name="connsiteY18" fmla="*/ 203200 h 1238250"/>
                <a:gd name="connsiteX19" fmla="*/ 1635479 w 1775179"/>
                <a:gd name="connsiteY19" fmla="*/ 247650 h 1238250"/>
                <a:gd name="connsiteX20" fmla="*/ 1654529 w 1775179"/>
                <a:gd name="connsiteY20" fmla="*/ 266700 h 1238250"/>
                <a:gd name="connsiteX21" fmla="*/ 1686279 w 1775179"/>
                <a:gd name="connsiteY21" fmla="*/ 304800 h 1238250"/>
                <a:gd name="connsiteX22" fmla="*/ 1692629 w 1775179"/>
                <a:gd name="connsiteY22" fmla="*/ 323850 h 1238250"/>
                <a:gd name="connsiteX23" fmla="*/ 1724379 w 1775179"/>
                <a:gd name="connsiteY23" fmla="*/ 361950 h 1238250"/>
                <a:gd name="connsiteX24" fmla="*/ 1756129 w 1775179"/>
                <a:gd name="connsiteY24" fmla="*/ 419100 h 1238250"/>
                <a:gd name="connsiteX25" fmla="*/ 1775179 w 1775179"/>
                <a:gd name="connsiteY25" fmla="*/ 431800 h 1238250"/>
                <a:gd name="connsiteX26" fmla="*/ 1762479 w 1775179"/>
                <a:gd name="connsiteY26" fmla="*/ 488950 h 1238250"/>
                <a:gd name="connsiteX27" fmla="*/ 1756129 w 1775179"/>
                <a:gd name="connsiteY27" fmla="*/ 514350 h 1238250"/>
                <a:gd name="connsiteX28" fmla="*/ 1698979 w 1775179"/>
                <a:gd name="connsiteY28" fmla="*/ 539750 h 1238250"/>
                <a:gd name="connsiteX29" fmla="*/ 1660879 w 1775179"/>
                <a:gd name="connsiteY29" fmla="*/ 552450 h 1238250"/>
                <a:gd name="connsiteX30" fmla="*/ 1603729 w 1775179"/>
                <a:gd name="connsiteY30" fmla="*/ 584200 h 1238250"/>
                <a:gd name="connsiteX31" fmla="*/ 1591029 w 1775179"/>
                <a:gd name="connsiteY31" fmla="*/ 609600 h 1238250"/>
                <a:gd name="connsiteX32" fmla="*/ 1578329 w 1775179"/>
                <a:gd name="connsiteY32" fmla="*/ 628650 h 1238250"/>
                <a:gd name="connsiteX33" fmla="*/ 1571979 w 1775179"/>
                <a:gd name="connsiteY33" fmla="*/ 660400 h 1238250"/>
                <a:gd name="connsiteX34" fmla="*/ 1559279 w 1775179"/>
                <a:gd name="connsiteY34" fmla="*/ 685800 h 1238250"/>
                <a:gd name="connsiteX35" fmla="*/ 1540229 w 1775179"/>
                <a:gd name="connsiteY35" fmla="*/ 742950 h 1238250"/>
                <a:gd name="connsiteX36" fmla="*/ 1521179 w 1775179"/>
                <a:gd name="connsiteY36" fmla="*/ 825500 h 1238250"/>
                <a:gd name="connsiteX37" fmla="*/ 1514829 w 1775179"/>
                <a:gd name="connsiteY37" fmla="*/ 850900 h 1238250"/>
                <a:gd name="connsiteX38" fmla="*/ 1495779 w 1775179"/>
                <a:gd name="connsiteY38" fmla="*/ 869950 h 1238250"/>
                <a:gd name="connsiteX39" fmla="*/ 1470379 w 1775179"/>
                <a:gd name="connsiteY39" fmla="*/ 914400 h 1238250"/>
                <a:gd name="connsiteX40" fmla="*/ 1451329 w 1775179"/>
                <a:gd name="connsiteY40" fmla="*/ 939800 h 1238250"/>
                <a:gd name="connsiteX41" fmla="*/ 1444979 w 1775179"/>
                <a:gd name="connsiteY41" fmla="*/ 971550 h 1238250"/>
                <a:gd name="connsiteX42" fmla="*/ 1419579 w 1775179"/>
                <a:gd name="connsiteY42" fmla="*/ 1009650 h 1238250"/>
                <a:gd name="connsiteX43" fmla="*/ 1413229 w 1775179"/>
                <a:gd name="connsiteY43" fmla="*/ 1035050 h 1238250"/>
                <a:gd name="connsiteX44" fmla="*/ 1400529 w 1775179"/>
                <a:gd name="connsiteY44" fmla="*/ 1054100 h 1238250"/>
                <a:gd name="connsiteX45" fmla="*/ 1387829 w 1775179"/>
                <a:gd name="connsiteY45" fmla="*/ 1085850 h 1238250"/>
                <a:gd name="connsiteX46" fmla="*/ 1368779 w 1775179"/>
                <a:gd name="connsiteY46" fmla="*/ 1123950 h 1238250"/>
                <a:gd name="connsiteX47" fmla="*/ 1343379 w 1775179"/>
                <a:gd name="connsiteY47" fmla="*/ 1130300 h 1238250"/>
                <a:gd name="connsiteX48" fmla="*/ 1330679 w 1775179"/>
                <a:gd name="connsiteY48" fmla="*/ 1149350 h 1238250"/>
                <a:gd name="connsiteX49" fmla="*/ 1260829 w 1775179"/>
                <a:gd name="connsiteY49" fmla="*/ 1187450 h 1238250"/>
                <a:gd name="connsiteX50" fmla="*/ 1222729 w 1775179"/>
                <a:gd name="connsiteY50" fmla="*/ 1200150 h 1238250"/>
                <a:gd name="connsiteX51" fmla="*/ 1178279 w 1775179"/>
                <a:gd name="connsiteY51" fmla="*/ 1212850 h 1238250"/>
                <a:gd name="connsiteX52" fmla="*/ 1076679 w 1775179"/>
                <a:gd name="connsiteY52" fmla="*/ 1231900 h 1238250"/>
                <a:gd name="connsiteX53" fmla="*/ 1013179 w 1775179"/>
                <a:gd name="connsiteY53" fmla="*/ 1238250 h 1238250"/>
                <a:gd name="connsiteX54" fmla="*/ 829029 w 1775179"/>
                <a:gd name="connsiteY54" fmla="*/ 1231900 h 1238250"/>
                <a:gd name="connsiteX55" fmla="*/ 803629 w 1775179"/>
                <a:gd name="connsiteY55" fmla="*/ 1219200 h 1238250"/>
                <a:gd name="connsiteX56" fmla="*/ 771879 w 1775179"/>
                <a:gd name="connsiteY56" fmla="*/ 1212850 h 1238250"/>
                <a:gd name="connsiteX57" fmla="*/ 721079 w 1775179"/>
                <a:gd name="connsiteY57" fmla="*/ 1193800 h 1238250"/>
                <a:gd name="connsiteX58" fmla="*/ 695679 w 1775179"/>
                <a:gd name="connsiteY58" fmla="*/ 1181100 h 1238250"/>
                <a:gd name="connsiteX59" fmla="*/ 676629 w 1775179"/>
                <a:gd name="connsiteY59" fmla="*/ 1174750 h 1238250"/>
                <a:gd name="connsiteX60" fmla="*/ 657579 w 1775179"/>
                <a:gd name="connsiteY60" fmla="*/ 1162050 h 1238250"/>
                <a:gd name="connsiteX61" fmla="*/ 613129 w 1775179"/>
                <a:gd name="connsiteY61" fmla="*/ 1143000 h 1238250"/>
                <a:gd name="connsiteX62" fmla="*/ 600429 w 1775179"/>
                <a:gd name="connsiteY62" fmla="*/ 1123950 h 1238250"/>
                <a:gd name="connsiteX63" fmla="*/ 555979 w 1775179"/>
                <a:gd name="connsiteY63" fmla="*/ 1098550 h 1238250"/>
                <a:gd name="connsiteX64" fmla="*/ 536929 w 1775179"/>
                <a:gd name="connsiteY64" fmla="*/ 1092200 h 1238250"/>
                <a:gd name="connsiteX65" fmla="*/ 486129 w 1775179"/>
                <a:gd name="connsiteY65" fmla="*/ 1073150 h 1238250"/>
                <a:gd name="connsiteX66" fmla="*/ 467079 w 1775179"/>
                <a:gd name="connsiteY66" fmla="*/ 1060450 h 1238250"/>
                <a:gd name="connsiteX67" fmla="*/ 428979 w 1775179"/>
                <a:gd name="connsiteY67" fmla="*/ 1054100 h 1238250"/>
                <a:gd name="connsiteX68" fmla="*/ 238479 w 1775179"/>
                <a:gd name="connsiteY68" fmla="*/ 1047750 h 1238250"/>
                <a:gd name="connsiteX69" fmla="*/ 232129 w 1775179"/>
                <a:gd name="connsiteY69" fmla="*/ 1028700 h 1238250"/>
                <a:gd name="connsiteX70" fmla="*/ 200379 w 1775179"/>
                <a:gd name="connsiteY70" fmla="*/ 990600 h 1238250"/>
                <a:gd name="connsiteX71" fmla="*/ 187679 w 1775179"/>
                <a:gd name="connsiteY71" fmla="*/ 971550 h 1238250"/>
                <a:gd name="connsiteX72" fmla="*/ 181329 w 1775179"/>
                <a:gd name="connsiteY72" fmla="*/ 946150 h 1238250"/>
                <a:gd name="connsiteX73" fmla="*/ 168629 w 1775179"/>
                <a:gd name="connsiteY73" fmla="*/ 920750 h 1238250"/>
                <a:gd name="connsiteX74" fmla="*/ 181329 w 1775179"/>
                <a:gd name="connsiteY74" fmla="*/ 838200 h 1238250"/>
                <a:gd name="connsiteX75" fmla="*/ 187679 w 1775179"/>
                <a:gd name="connsiteY75" fmla="*/ 812800 h 1238250"/>
                <a:gd name="connsiteX76" fmla="*/ 200379 w 1775179"/>
                <a:gd name="connsiteY76" fmla="*/ 793750 h 1238250"/>
                <a:gd name="connsiteX77" fmla="*/ 187679 w 1775179"/>
                <a:gd name="connsiteY77" fmla="*/ 673100 h 1238250"/>
                <a:gd name="connsiteX78" fmla="*/ 168629 w 1775179"/>
                <a:gd name="connsiteY78" fmla="*/ 584200 h 1238250"/>
                <a:gd name="connsiteX79" fmla="*/ 149579 w 1775179"/>
                <a:gd name="connsiteY79" fmla="*/ 571500 h 1238250"/>
                <a:gd name="connsiteX80" fmla="*/ 130529 w 1775179"/>
                <a:gd name="connsiteY80" fmla="*/ 533400 h 1238250"/>
                <a:gd name="connsiteX81" fmla="*/ 86079 w 1775179"/>
                <a:gd name="connsiteY81" fmla="*/ 514350 h 1238250"/>
                <a:gd name="connsiteX82" fmla="*/ 73379 w 1775179"/>
                <a:gd name="connsiteY82" fmla="*/ 495300 h 1238250"/>
                <a:gd name="connsiteX83" fmla="*/ 54329 w 1775179"/>
                <a:gd name="connsiteY83" fmla="*/ 488950 h 1238250"/>
                <a:gd name="connsiteX84" fmla="*/ 28929 w 1775179"/>
                <a:gd name="connsiteY84" fmla="*/ 450850 h 1238250"/>
                <a:gd name="connsiteX85" fmla="*/ 9879 w 1775179"/>
                <a:gd name="connsiteY85" fmla="*/ 431800 h 1238250"/>
                <a:gd name="connsiteX86" fmla="*/ 9879 w 1775179"/>
                <a:gd name="connsiteY86" fmla="*/ 298450 h 1238250"/>
                <a:gd name="connsiteX87" fmla="*/ 41629 w 1775179"/>
                <a:gd name="connsiteY87" fmla="*/ 146050 h 1238250"/>
                <a:gd name="connsiteX88" fmla="*/ 3529 w 1775179"/>
                <a:gd name="connsiteY88" fmla="*/ 19050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775179" h="1238250">
                  <a:moveTo>
                    <a:pt x="3529" y="19050"/>
                  </a:moveTo>
                  <a:cubicBezTo>
                    <a:pt x="4587" y="-3175"/>
                    <a:pt x="33268" y="15458"/>
                    <a:pt x="47979" y="12700"/>
                  </a:cubicBezTo>
                  <a:cubicBezTo>
                    <a:pt x="67159" y="9104"/>
                    <a:pt x="85614" y="0"/>
                    <a:pt x="105129" y="0"/>
                  </a:cubicBezTo>
                  <a:cubicBezTo>
                    <a:pt x="352815" y="0"/>
                    <a:pt x="600429" y="8467"/>
                    <a:pt x="848079" y="12700"/>
                  </a:cubicBezTo>
                  <a:lnTo>
                    <a:pt x="898879" y="19050"/>
                  </a:lnTo>
                  <a:cubicBezTo>
                    <a:pt x="939071" y="23516"/>
                    <a:pt x="979497" y="26031"/>
                    <a:pt x="1019529" y="31750"/>
                  </a:cubicBezTo>
                  <a:lnTo>
                    <a:pt x="1063979" y="38100"/>
                  </a:lnTo>
                  <a:cubicBezTo>
                    <a:pt x="1078796" y="44450"/>
                    <a:pt x="1093136" y="52052"/>
                    <a:pt x="1108429" y="57150"/>
                  </a:cubicBezTo>
                  <a:cubicBezTo>
                    <a:pt x="1155845" y="72955"/>
                    <a:pt x="1150681" y="66125"/>
                    <a:pt x="1190979" y="76200"/>
                  </a:cubicBezTo>
                  <a:cubicBezTo>
                    <a:pt x="1213376" y="81799"/>
                    <a:pt x="1216529" y="87481"/>
                    <a:pt x="1241779" y="95250"/>
                  </a:cubicBezTo>
                  <a:cubicBezTo>
                    <a:pt x="1258462" y="100383"/>
                    <a:pt x="1275300" y="105482"/>
                    <a:pt x="1292579" y="107950"/>
                  </a:cubicBezTo>
                  <a:cubicBezTo>
                    <a:pt x="1360173" y="117606"/>
                    <a:pt x="1322123" y="112945"/>
                    <a:pt x="1406879" y="120650"/>
                  </a:cubicBezTo>
                  <a:cubicBezTo>
                    <a:pt x="1421696" y="124883"/>
                    <a:pt x="1436380" y="129613"/>
                    <a:pt x="1451329" y="133350"/>
                  </a:cubicBezTo>
                  <a:cubicBezTo>
                    <a:pt x="1461800" y="135968"/>
                    <a:pt x="1472608" y="137082"/>
                    <a:pt x="1483079" y="139700"/>
                  </a:cubicBezTo>
                  <a:cubicBezTo>
                    <a:pt x="1489573" y="141323"/>
                    <a:pt x="1495595" y="144598"/>
                    <a:pt x="1502129" y="146050"/>
                  </a:cubicBezTo>
                  <a:cubicBezTo>
                    <a:pt x="1514698" y="148843"/>
                    <a:pt x="1527604" y="149875"/>
                    <a:pt x="1540229" y="152400"/>
                  </a:cubicBezTo>
                  <a:cubicBezTo>
                    <a:pt x="1548787" y="154112"/>
                    <a:pt x="1557162" y="156633"/>
                    <a:pt x="1565629" y="158750"/>
                  </a:cubicBezTo>
                  <a:cubicBezTo>
                    <a:pt x="1578329" y="167217"/>
                    <a:pt x="1595262" y="171450"/>
                    <a:pt x="1603729" y="184150"/>
                  </a:cubicBezTo>
                  <a:cubicBezTo>
                    <a:pt x="1607962" y="190500"/>
                    <a:pt x="1613016" y="196374"/>
                    <a:pt x="1616429" y="203200"/>
                  </a:cubicBezTo>
                  <a:cubicBezTo>
                    <a:pt x="1630248" y="230838"/>
                    <a:pt x="1613456" y="216818"/>
                    <a:pt x="1635479" y="247650"/>
                  </a:cubicBezTo>
                  <a:cubicBezTo>
                    <a:pt x="1640699" y="254958"/>
                    <a:pt x="1649309" y="259392"/>
                    <a:pt x="1654529" y="266700"/>
                  </a:cubicBezTo>
                  <a:cubicBezTo>
                    <a:pt x="1683825" y="307715"/>
                    <a:pt x="1648724" y="279763"/>
                    <a:pt x="1686279" y="304800"/>
                  </a:cubicBezTo>
                  <a:cubicBezTo>
                    <a:pt x="1688396" y="311150"/>
                    <a:pt x="1689636" y="317863"/>
                    <a:pt x="1692629" y="323850"/>
                  </a:cubicBezTo>
                  <a:cubicBezTo>
                    <a:pt x="1701470" y="341531"/>
                    <a:pt x="1710335" y="347906"/>
                    <a:pt x="1724379" y="361950"/>
                  </a:cubicBezTo>
                  <a:cubicBezTo>
                    <a:pt x="1730996" y="381801"/>
                    <a:pt x="1737414" y="406623"/>
                    <a:pt x="1756129" y="419100"/>
                  </a:cubicBezTo>
                  <a:lnTo>
                    <a:pt x="1775179" y="431800"/>
                  </a:lnTo>
                  <a:cubicBezTo>
                    <a:pt x="1770946" y="450850"/>
                    <a:pt x="1766867" y="469935"/>
                    <a:pt x="1762479" y="488950"/>
                  </a:cubicBezTo>
                  <a:cubicBezTo>
                    <a:pt x="1760517" y="497454"/>
                    <a:pt x="1761716" y="507646"/>
                    <a:pt x="1756129" y="514350"/>
                  </a:cubicBezTo>
                  <a:cubicBezTo>
                    <a:pt x="1751789" y="519558"/>
                    <a:pt x="1701882" y="538695"/>
                    <a:pt x="1698979" y="539750"/>
                  </a:cubicBezTo>
                  <a:cubicBezTo>
                    <a:pt x="1686398" y="544325"/>
                    <a:pt x="1672853" y="546463"/>
                    <a:pt x="1660879" y="552450"/>
                  </a:cubicBezTo>
                  <a:cubicBezTo>
                    <a:pt x="1615953" y="574913"/>
                    <a:pt x="1634593" y="563624"/>
                    <a:pt x="1603729" y="584200"/>
                  </a:cubicBezTo>
                  <a:cubicBezTo>
                    <a:pt x="1599496" y="592667"/>
                    <a:pt x="1595725" y="601381"/>
                    <a:pt x="1591029" y="609600"/>
                  </a:cubicBezTo>
                  <a:cubicBezTo>
                    <a:pt x="1587243" y="616226"/>
                    <a:pt x="1581009" y="621504"/>
                    <a:pt x="1578329" y="628650"/>
                  </a:cubicBezTo>
                  <a:cubicBezTo>
                    <a:pt x="1574539" y="638756"/>
                    <a:pt x="1575392" y="650161"/>
                    <a:pt x="1571979" y="660400"/>
                  </a:cubicBezTo>
                  <a:cubicBezTo>
                    <a:pt x="1568986" y="669380"/>
                    <a:pt x="1562677" y="676965"/>
                    <a:pt x="1559279" y="685800"/>
                  </a:cubicBezTo>
                  <a:cubicBezTo>
                    <a:pt x="1552071" y="704542"/>
                    <a:pt x="1540229" y="742950"/>
                    <a:pt x="1540229" y="742950"/>
                  </a:cubicBezTo>
                  <a:cubicBezTo>
                    <a:pt x="1529615" y="827862"/>
                    <a:pt x="1542121" y="762675"/>
                    <a:pt x="1521179" y="825500"/>
                  </a:cubicBezTo>
                  <a:cubicBezTo>
                    <a:pt x="1518419" y="833779"/>
                    <a:pt x="1519159" y="843323"/>
                    <a:pt x="1514829" y="850900"/>
                  </a:cubicBezTo>
                  <a:cubicBezTo>
                    <a:pt x="1510374" y="858697"/>
                    <a:pt x="1501528" y="863051"/>
                    <a:pt x="1495779" y="869950"/>
                  </a:cubicBezTo>
                  <a:cubicBezTo>
                    <a:pt x="1478301" y="890924"/>
                    <a:pt x="1485906" y="889557"/>
                    <a:pt x="1470379" y="914400"/>
                  </a:cubicBezTo>
                  <a:cubicBezTo>
                    <a:pt x="1464770" y="923375"/>
                    <a:pt x="1457679" y="931333"/>
                    <a:pt x="1451329" y="939800"/>
                  </a:cubicBezTo>
                  <a:cubicBezTo>
                    <a:pt x="1449212" y="950383"/>
                    <a:pt x="1449445" y="961724"/>
                    <a:pt x="1444979" y="971550"/>
                  </a:cubicBezTo>
                  <a:cubicBezTo>
                    <a:pt x="1438663" y="985445"/>
                    <a:pt x="1419579" y="1009650"/>
                    <a:pt x="1419579" y="1009650"/>
                  </a:cubicBezTo>
                  <a:cubicBezTo>
                    <a:pt x="1417462" y="1018117"/>
                    <a:pt x="1416667" y="1027028"/>
                    <a:pt x="1413229" y="1035050"/>
                  </a:cubicBezTo>
                  <a:cubicBezTo>
                    <a:pt x="1410223" y="1042065"/>
                    <a:pt x="1403942" y="1047274"/>
                    <a:pt x="1400529" y="1054100"/>
                  </a:cubicBezTo>
                  <a:cubicBezTo>
                    <a:pt x="1395431" y="1064295"/>
                    <a:pt x="1391831" y="1075177"/>
                    <a:pt x="1387829" y="1085850"/>
                  </a:cubicBezTo>
                  <a:cubicBezTo>
                    <a:pt x="1383603" y="1097119"/>
                    <a:pt x="1380018" y="1116457"/>
                    <a:pt x="1368779" y="1123950"/>
                  </a:cubicBezTo>
                  <a:cubicBezTo>
                    <a:pt x="1361517" y="1128791"/>
                    <a:pt x="1351846" y="1128183"/>
                    <a:pt x="1343379" y="1130300"/>
                  </a:cubicBezTo>
                  <a:cubicBezTo>
                    <a:pt x="1339146" y="1136650"/>
                    <a:pt x="1336422" y="1144324"/>
                    <a:pt x="1330679" y="1149350"/>
                  </a:cubicBezTo>
                  <a:cubicBezTo>
                    <a:pt x="1306854" y="1170197"/>
                    <a:pt x="1289008" y="1177203"/>
                    <a:pt x="1260829" y="1187450"/>
                  </a:cubicBezTo>
                  <a:cubicBezTo>
                    <a:pt x="1248248" y="1192025"/>
                    <a:pt x="1235429" y="1195917"/>
                    <a:pt x="1222729" y="1200150"/>
                  </a:cubicBezTo>
                  <a:cubicBezTo>
                    <a:pt x="1204573" y="1206202"/>
                    <a:pt x="1198213" y="1208863"/>
                    <a:pt x="1178279" y="1212850"/>
                  </a:cubicBezTo>
                  <a:cubicBezTo>
                    <a:pt x="1144491" y="1219608"/>
                    <a:pt x="1110965" y="1228471"/>
                    <a:pt x="1076679" y="1231900"/>
                  </a:cubicBezTo>
                  <a:lnTo>
                    <a:pt x="1013179" y="1238250"/>
                  </a:lnTo>
                  <a:cubicBezTo>
                    <a:pt x="951796" y="1236133"/>
                    <a:pt x="890197" y="1237461"/>
                    <a:pt x="829029" y="1231900"/>
                  </a:cubicBezTo>
                  <a:cubicBezTo>
                    <a:pt x="819602" y="1231043"/>
                    <a:pt x="812609" y="1222193"/>
                    <a:pt x="803629" y="1219200"/>
                  </a:cubicBezTo>
                  <a:cubicBezTo>
                    <a:pt x="793390" y="1215787"/>
                    <a:pt x="782462" y="1214967"/>
                    <a:pt x="771879" y="1212850"/>
                  </a:cubicBezTo>
                  <a:cubicBezTo>
                    <a:pt x="701162" y="1177492"/>
                    <a:pt x="790246" y="1219738"/>
                    <a:pt x="721079" y="1193800"/>
                  </a:cubicBezTo>
                  <a:cubicBezTo>
                    <a:pt x="712216" y="1190476"/>
                    <a:pt x="704380" y="1184829"/>
                    <a:pt x="695679" y="1181100"/>
                  </a:cubicBezTo>
                  <a:cubicBezTo>
                    <a:pt x="689527" y="1178463"/>
                    <a:pt x="682616" y="1177743"/>
                    <a:pt x="676629" y="1174750"/>
                  </a:cubicBezTo>
                  <a:cubicBezTo>
                    <a:pt x="669803" y="1171337"/>
                    <a:pt x="664205" y="1165836"/>
                    <a:pt x="657579" y="1162050"/>
                  </a:cubicBezTo>
                  <a:cubicBezTo>
                    <a:pt x="635608" y="1149495"/>
                    <a:pt x="634501" y="1150124"/>
                    <a:pt x="613129" y="1143000"/>
                  </a:cubicBezTo>
                  <a:cubicBezTo>
                    <a:pt x="608896" y="1136650"/>
                    <a:pt x="605825" y="1129346"/>
                    <a:pt x="600429" y="1123950"/>
                  </a:cubicBezTo>
                  <a:cubicBezTo>
                    <a:pt x="592457" y="1115978"/>
                    <a:pt x="564695" y="1102285"/>
                    <a:pt x="555979" y="1098550"/>
                  </a:cubicBezTo>
                  <a:cubicBezTo>
                    <a:pt x="549827" y="1095913"/>
                    <a:pt x="543081" y="1094837"/>
                    <a:pt x="536929" y="1092200"/>
                  </a:cubicBezTo>
                  <a:cubicBezTo>
                    <a:pt x="490441" y="1072276"/>
                    <a:pt x="532958" y="1084857"/>
                    <a:pt x="486129" y="1073150"/>
                  </a:cubicBezTo>
                  <a:cubicBezTo>
                    <a:pt x="479779" y="1068917"/>
                    <a:pt x="474319" y="1062863"/>
                    <a:pt x="467079" y="1060450"/>
                  </a:cubicBezTo>
                  <a:cubicBezTo>
                    <a:pt x="454865" y="1056379"/>
                    <a:pt x="441834" y="1054814"/>
                    <a:pt x="428979" y="1054100"/>
                  </a:cubicBezTo>
                  <a:cubicBezTo>
                    <a:pt x="365542" y="1050576"/>
                    <a:pt x="301979" y="1049867"/>
                    <a:pt x="238479" y="1047750"/>
                  </a:cubicBezTo>
                  <a:cubicBezTo>
                    <a:pt x="236362" y="1041400"/>
                    <a:pt x="235122" y="1034687"/>
                    <a:pt x="232129" y="1028700"/>
                  </a:cubicBezTo>
                  <a:cubicBezTo>
                    <a:pt x="220305" y="1005051"/>
                    <a:pt x="217934" y="1011666"/>
                    <a:pt x="200379" y="990600"/>
                  </a:cubicBezTo>
                  <a:cubicBezTo>
                    <a:pt x="195493" y="984737"/>
                    <a:pt x="191912" y="977900"/>
                    <a:pt x="187679" y="971550"/>
                  </a:cubicBezTo>
                  <a:cubicBezTo>
                    <a:pt x="185562" y="963083"/>
                    <a:pt x="184393" y="954322"/>
                    <a:pt x="181329" y="946150"/>
                  </a:cubicBezTo>
                  <a:cubicBezTo>
                    <a:pt x="178005" y="937287"/>
                    <a:pt x="168629" y="930216"/>
                    <a:pt x="168629" y="920750"/>
                  </a:cubicBezTo>
                  <a:cubicBezTo>
                    <a:pt x="168629" y="892910"/>
                    <a:pt x="176491" y="865617"/>
                    <a:pt x="181329" y="838200"/>
                  </a:cubicBezTo>
                  <a:cubicBezTo>
                    <a:pt x="182846" y="829606"/>
                    <a:pt x="184241" y="820822"/>
                    <a:pt x="187679" y="812800"/>
                  </a:cubicBezTo>
                  <a:cubicBezTo>
                    <a:pt x="190685" y="805785"/>
                    <a:pt x="196146" y="800100"/>
                    <a:pt x="200379" y="793750"/>
                  </a:cubicBezTo>
                  <a:cubicBezTo>
                    <a:pt x="196146" y="753533"/>
                    <a:pt x="191703" y="713338"/>
                    <a:pt x="187679" y="673100"/>
                  </a:cubicBezTo>
                  <a:cubicBezTo>
                    <a:pt x="184224" y="638553"/>
                    <a:pt x="193127" y="608698"/>
                    <a:pt x="168629" y="584200"/>
                  </a:cubicBezTo>
                  <a:cubicBezTo>
                    <a:pt x="163233" y="578804"/>
                    <a:pt x="155929" y="575733"/>
                    <a:pt x="149579" y="571500"/>
                  </a:cubicBezTo>
                  <a:cubicBezTo>
                    <a:pt x="145245" y="558498"/>
                    <a:pt x="141892" y="542869"/>
                    <a:pt x="130529" y="533400"/>
                  </a:cubicBezTo>
                  <a:cubicBezTo>
                    <a:pt x="120067" y="524681"/>
                    <a:pt x="99313" y="518761"/>
                    <a:pt x="86079" y="514350"/>
                  </a:cubicBezTo>
                  <a:cubicBezTo>
                    <a:pt x="81846" y="508000"/>
                    <a:pt x="79338" y="500068"/>
                    <a:pt x="73379" y="495300"/>
                  </a:cubicBezTo>
                  <a:cubicBezTo>
                    <a:pt x="68152" y="491119"/>
                    <a:pt x="59062" y="493683"/>
                    <a:pt x="54329" y="488950"/>
                  </a:cubicBezTo>
                  <a:cubicBezTo>
                    <a:pt x="43536" y="478157"/>
                    <a:pt x="39722" y="461643"/>
                    <a:pt x="28929" y="450850"/>
                  </a:cubicBezTo>
                  <a:lnTo>
                    <a:pt x="9879" y="431800"/>
                  </a:lnTo>
                  <a:cubicBezTo>
                    <a:pt x="-3814" y="377027"/>
                    <a:pt x="-2762" y="391996"/>
                    <a:pt x="9879" y="298450"/>
                  </a:cubicBezTo>
                  <a:cubicBezTo>
                    <a:pt x="17853" y="239443"/>
                    <a:pt x="28677" y="197858"/>
                    <a:pt x="41629" y="146050"/>
                  </a:cubicBezTo>
                  <a:cubicBezTo>
                    <a:pt x="35030" y="33874"/>
                    <a:pt x="2471" y="41275"/>
                    <a:pt x="3529" y="19050"/>
                  </a:cubicBezTo>
                  <a:close/>
                </a:path>
              </a:pathLst>
            </a:cu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2451100" y="2564052"/>
              <a:ext cx="4292600" cy="2947748"/>
            </a:xfrm>
            <a:custGeom>
              <a:avLst/>
              <a:gdLst>
                <a:gd name="connsiteX0" fmla="*/ 393700 w 4292600"/>
                <a:gd name="connsiteY0" fmla="*/ 1348 h 2947748"/>
                <a:gd name="connsiteX1" fmla="*/ 368300 w 4292600"/>
                <a:gd name="connsiteY1" fmla="*/ 58498 h 2947748"/>
                <a:gd name="connsiteX2" fmla="*/ 355600 w 4292600"/>
                <a:gd name="connsiteY2" fmla="*/ 96598 h 2947748"/>
                <a:gd name="connsiteX3" fmla="*/ 342900 w 4292600"/>
                <a:gd name="connsiteY3" fmla="*/ 121998 h 2947748"/>
                <a:gd name="connsiteX4" fmla="*/ 336550 w 4292600"/>
                <a:gd name="connsiteY4" fmla="*/ 160098 h 2947748"/>
                <a:gd name="connsiteX5" fmla="*/ 311150 w 4292600"/>
                <a:gd name="connsiteY5" fmla="*/ 198198 h 2947748"/>
                <a:gd name="connsiteX6" fmla="*/ 336550 w 4292600"/>
                <a:gd name="connsiteY6" fmla="*/ 268048 h 2947748"/>
                <a:gd name="connsiteX7" fmla="*/ 381000 w 4292600"/>
                <a:gd name="connsiteY7" fmla="*/ 325198 h 2947748"/>
                <a:gd name="connsiteX8" fmla="*/ 412750 w 4292600"/>
                <a:gd name="connsiteY8" fmla="*/ 369648 h 2947748"/>
                <a:gd name="connsiteX9" fmla="*/ 419100 w 4292600"/>
                <a:gd name="connsiteY9" fmla="*/ 395048 h 2947748"/>
                <a:gd name="connsiteX10" fmla="*/ 431800 w 4292600"/>
                <a:gd name="connsiteY10" fmla="*/ 433148 h 2947748"/>
                <a:gd name="connsiteX11" fmla="*/ 431800 w 4292600"/>
                <a:gd name="connsiteY11" fmla="*/ 598248 h 2947748"/>
                <a:gd name="connsiteX12" fmla="*/ 419100 w 4292600"/>
                <a:gd name="connsiteY12" fmla="*/ 623648 h 2947748"/>
                <a:gd name="connsiteX13" fmla="*/ 387350 w 4292600"/>
                <a:gd name="connsiteY13" fmla="*/ 674448 h 2947748"/>
                <a:gd name="connsiteX14" fmla="*/ 355600 w 4292600"/>
                <a:gd name="connsiteY14" fmla="*/ 706198 h 2947748"/>
                <a:gd name="connsiteX15" fmla="*/ 330200 w 4292600"/>
                <a:gd name="connsiteY15" fmla="*/ 750648 h 2947748"/>
                <a:gd name="connsiteX16" fmla="*/ 304800 w 4292600"/>
                <a:gd name="connsiteY16" fmla="*/ 756998 h 2947748"/>
                <a:gd name="connsiteX17" fmla="*/ 273050 w 4292600"/>
                <a:gd name="connsiteY17" fmla="*/ 782398 h 2947748"/>
                <a:gd name="connsiteX18" fmla="*/ 254000 w 4292600"/>
                <a:gd name="connsiteY18" fmla="*/ 801448 h 2947748"/>
                <a:gd name="connsiteX19" fmla="*/ 177800 w 4292600"/>
                <a:gd name="connsiteY19" fmla="*/ 814148 h 2947748"/>
                <a:gd name="connsiteX20" fmla="*/ 146050 w 4292600"/>
                <a:gd name="connsiteY20" fmla="*/ 826848 h 2947748"/>
                <a:gd name="connsiteX21" fmla="*/ 114300 w 4292600"/>
                <a:gd name="connsiteY21" fmla="*/ 833198 h 2947748"/>
                <a:gd name="connsiteX22" fmla="*/ 63500 w 4292600"/>
                <a:gd name="connsiteY22" fmla="*/ 858598 h 2947748"/>
                <a:gd name="connsiteX23" fmla="*/ 31750 w 4292600"/>
                <a:gd name="connsiteY23" fmla="*/ 890348 h 2947748"/>
                <a:gd name="connsiteX24" fmla="*/ 12700 w 4292600"/>
                <a:gd name="connsiteY24" fmla="*/ 934798 h 2947748"/>
                <a:gd name="connsiteX25" fmla="*/ 0 w 4292600"/>
                <a:gd name="connsiteY25" fmla="*/ 998298 h 2947748"/>
                <a:gd name="connsiteX26" fmla="*/ 12700 w 4292600"/>
                <a:gd name="connsiteY26" fmla="*/ 1112598 h 2947748"/>
                <a:gd name="connsiteX27" fmla="*/ 19050 w 4292600"/>
                <a:gd name="connsiteY27" fmla="*/ 1150698 h 2947748"/>
                <a:gd name="connsiteX28" fmla="*/ 38100 w 4292600"/>
                <a:gd name="connsiteY28" fmla="*/ 1176098 h 2947748"/>
                <a:gd name="connsiteX29" fmla="*/ 50800 w 4292600"/>
                <a:gd name="connsiteY29" fmla="*/ 1195148 h 2947748"/>
                <a:gd name="connsiteX30" fmla="*/ 76200 w 4292600"/>
                <a:gd name="connsiteY30" fmla="*/ 1239598 h 2947748"/>
                <a:gd name="connsiteX31" fmla="*/ 95250 w 4292600"/>
                <a:gd name="connsiteY31" fmla="*/ 1252298 h 2947748"/>
                <a:gd name="connsiteX32" fmla="*/ 127000 w 4292600"/>
                <a:gd name="connsiteY32" fmla="*/ 1284048 h 2947748"/>
                <a:gd name="connsiteX33" fmla="*/ 146050 w 4292600"/>
                <a:gd name="connsiteY33" fmla="*/ 1303098 h 2947748"/>
                <a:gd name="connsiteX34" fmla="*/ 190500 w 4292600"/>
                <a:gd name="connsiteY34" fmla="*/ 1328498 h 2947748"/>
                <a:gd name="connsiteX35" fmla="*/ 228600 w 4292600"/>
                <a:gd name="connsiteY35" fmla="*/ 1353898 h 2947748"/>
                <a:gd name="connsiteX36" fmla="*/ 279400 w 4292600"/>
                <a:gd name="connsiteY36" fmla="*/ 1385648 h 2947748"/>
                <a:gd name="connsiteX37" fmla="*/ 330200 w 4292600"/>
                <a:gd name="connsiteY37" fmla="*/ 1411048 h 2947748"/>
                <a:gd name="connsiteX38" fmla="*/ 355600 w 4292600"/>
                <a:gd name="connsiteY38" fmla="*/ 1430098 h 2947748"/>
                <a:gd name="connsiteX39" fmla="*/ 425450 w 4292600"/>
                <a:gd name="connsiteY39" fmla="*/ 1461848 h 2947748"/>
                <a:gd name="connsiteX40" fmla="*/ 457200 w 4292600"/>
                <a:gd name="connsiteY40" fmla="*/ 1487248 h 2947748"/>
                <a:gd name="connsiteX41" fmla="*/ 469900 w 4292600"/>
                <a:gd name="connsiteY41" fmla="*/ 1506298 h 2947748"/>
                <a:gd name="connsiteX42" fmla="*/ 514350 w 4292600"/>
                <a:gd name="connsiteY42" fmla="*/ 1538048 h 2947748"/>
                <a:gd name="connsiteX43" fmla="*/ 533400 w 4292600"/>
                <a:gd name="connsiteY43" fmla="*/ 1557098 h 2947748"/>
                <a:gd name="connsiteX44" fmla="*/ 546100 w 4292600"/>
                <a:gd name="connsiteY44" fmla="*/ 1576148 h 2947748"/>
                <a:gd name="connsiteX45" fmla="*/ 571500 w 4292600"/>
                <a:gd name="connsiteY45" fmla="*/ 1582498 h 2947748"/>
                <a:gd name="connsiteX46" fmla="*/ 590550 w 4292600"/>
                <a:gd name="connsiteY46" fmla="*/ 1601548 h 2947748"/>
                <a:gd name="connsiteX47" fmla="*/ 647700 w 4292600"/>
                <a:gd name="connsiteY47" fmla="*/ 1626948 h 2947748"/>
                <a:gd name="connsiteX48" fmla="*/ 679450 w 4292600"/>
                <a:gd name="connsiteY48" fmla="*/ 1645998 h 2947748"/>
                <a:gd name="connsiteX49" fmla="*/ 704850 w 4292600"/>
                <a:gd name="connsiteY49" fmla="*/ 1652348 h 2947748"/>
                <a:gd name="connsiteX50" fmla="*/ 723900 w 4292600"/>
                <a:gd name="connsiteY50" fmla="*/ 1658698 h 2947748"/>
                <a:gd name="connsiteX51" fmla="*/ 749300 w 4292600"/>
                <a:gd name="connsiteY51" fmla="*/ 1671398 h 2947748"/>
                <a:gd name="connsiteX52" fmla="*/ 793750 w 4292600"/>
                <a:gd name="connsiteY52" fmla="*/ 1684098 h 2947748"/>
                <a:gd name="connsiteX53" fmla="*/ 819150 w 4292600"/>
                <a:gd name="connsiteY53" fmla="*/ 1696798 h 2947748"/>
                <a:gd name="connsiteX54" fmla="*/ 863600 w 4292600"/>
                <a:gd name="connsiteY54" fmla="*/ 1703148 h 2947748"/>
                <a:gd name="connsiteX55" fmla="*/ 1041400 w 4292600"/>
                <a:gd name="connsiteY55" fmla="*/ 1690448 h 2947748"/>
                <a:gd name="connsiteX56" fmla="*/ 1162050 w 4292600"/>
                <a:gd name="connsiteY56" fmla="*/ 1677748 h 2947748"/>
                <a:gd name="connsiteX57" fmla="*/ 1206500 w 4292600"/>
                <a:gd name="connsiteY57" fmla="*/ 1671398 h 2947748"/>
                <a:gd name="connsiteX58" fmla="*/ 1308100 w 4292600"/>
                <a:gd name="connsiteY58" fmla="*/ 1658698 h 2947748"/>
                <a:gd name="connsiteX59" fmla="*/ 1384300 w 4292600"/>
                <a:gd name="connsiteY59" fmla="*/ 1639648 h 2947748"/>
                <a:gd name="connsiteX60" fmla="*/ 1543050 w 4292600"/>
                <a:gd name="connsiteY60" fmla="*/ 1626948 h 2947748"/>
                <a:gd name="connsiteX61" fmla="*/ 1746250 w 4292600"/>
                <a:gd name="connsiteY61" fmla="*/ 1633298 h 2947748"/>
                <a:gd name="connsiteX62" fmla="*/ 1803400 w 4292600"/>
                <a:gd name="connsiteY62" fmla="*/ 1652348 h 2947748"/>
                <a:gd name="connsiteX63" fmla="*/ 1835150 w 4292600"/>
                <a:gd name="connsiteY63" fmla="*/ 1658698 h 2947748"/>
                <a:gd name="connsiteX64" fmla="*/ 1879600 w 4292600"/>
                <a:gd name="connsiteY64" fmla="*/ 1684098 h 2947748"/>
                <a:gd name="connsiteX65" fmla="*/ 1917700 w 4292600"/>
                <a:gd name="connsiteY65" fmla="*/ 1709498 h 2947748"/>
                <a:gd name="connsiteX66" fmla="*/ 1930400 w 4292600"/>
                <a:gd name="connsiteY66" fmla="*/ 1734898 h 2947748"/>
                <a:gd name="connsiteX67" fmla="*/ 1974850 w 4292600"/>
                <a:gd name="connsiteY67" fmla="*/ 1760298 h 2947748"/>
                <a:gd name="connsiteX68" fmla="*/ 1993900 w 4292600"/>
                <a:gd name="connsiteY68" fmla="*/ 1779348 h 2947748"/>
                <a:gd name="connsiteX69" fmla="*/ 2057400 w 4292600"/>
                <a:gd name="connsiteY69" fmla="*/ 1855548 h 2947748"/>
                <a:gd name="connsiteX70" fmla="*/ 2076450 w 4292600"/>
                <a:gd name="connsiteY70" fmla="*/ 1868248 h 2947748"/>
                <a:gd name="connsiteX71" fmla="*/ 2101850 w 4292600"/>
                <a:gd name="connsiteY71" fmla="*/ 1880948 h 2947748"/>
                <a:gd name="connsiteX72" fmla="*/ 2120900 w 4292600"/>
                <a:gd name="connsiteY72" fmla="*/ 1899998 h 2947748"/>
                <a:gd name="connsiteX73" fmla="*/ 2139950 w 4292600"/>
                <a:gd name="connsiteY73" fmla="*/ 1906348 h 2947748"/>
                <a:gd name="connsiteX74" fmla="*/ 2165350 w 4292600"/>
                <a:gd name="connsiteY74" fmla="*/ 1919048 h 2947748"/>
                <a:gd name="connsiteX75" fmla="*/ 2184400 w 4292600"/>
                <a:gd name="connsiteY75" fmla="*/ 1925398 h 2947748"/>
                <a:gd name="connsiteX76" fmla="*/ 2228850 w 4292600"/>
                <a:gd name="connsiteY76" fmla="*/ 1944448 h 2947748"/>
                <a:gd name="connsiteX77" fmla="*/ 2286000 w 4292600"/>
                <a:gd name="connsiteY77" fmla="*/ 1957148 h 2947748"/>
                <a:gd name="connsiteX78" fmla="*/ 2311400 w 4292600"/>
                <a:gd name="connsiteY78" fmla="*/ 1969848 h 2947748"/>
                <a:gd name="connsiteX79" fmla="*/ 2330450 w 4292600"/>
                <a:gd name="connsiteY79" fmla="*/ 1976198 h 2947748"/>
                <a:gd name="connsiteX80" fmla="*/ 2355850 w 4292600"/>
                <a:gd name="connsiteY80" fmla="*/ 1995248 h 2947748"/>
                <a:gd name="connsiteX81" fmla="*/ 2374900 w 4292600"/>
                <a:gd name="connsiteY81" fmla="*/ 2001598 h 2947748"/>
                <a:gd name="connsiteX82" fmla="*/ 2406650 w 4292600"/>
                <a:gd name="connsiteY82" fmla="*/ 2014298 h 2947748"/>
                <a:gd name="connsiteX83" fmla="*/ 2457450 w 4292600"/>
                <a:gd name="connsiteY83" fmla="*/ 2039698 h 2947748"/>
                <a:gd name="connsiteX84" fmla="*/ 2501900 w 4292600"/>
                <a:gd name="connsiteY84" fmla="*/ 2065098 h 2947748"/>
                <a:gd name="connsiteX85" fmla="*/ 2578100 w 4292600"/>
                <a:gd name="connsiteY85" fmla="*/ 2103198 h 2947748"/>
                <a:gd name="connsiteX86" fmla="*/ 2603500 w 4292600"/>
                <a:gd name="connsiteY86" fmla="*/ 2128598 h 2947748"/>
                <a:gd name="connsiteX87" fmla="*/ 2628900 w 4292600"/>
                <a:gd name="connsiteY87" fmla="*/ 2166698 h 2947748"/>
                <a:gd name="connsiteX88" fmla="*/ 2641600 w 4292600"/>
                <a:gd name="connsiteY88" fmla="*/ 2185748 h 2947748"/>
                <a:gd name="connsiteX89" fmla="*/ 2686050 w 4292600"/>
                <a:gd name="connsiteY89" fmla="*/ 2230198 h 2947748"/>
                <a:gd name="connsiteX90" fmla="*/ 2711450 w 4292600"/>
                <a:gd name="connsiteY90" fmla="*/ 2255598 h 2947748"/>
                <a:gd name="connsiteX91" fmla="*/ 2730500 w 4292600"/>
                <a:gd name="connsiteY91" fmla="*/ 2268298 h 2947748"/>
                <a:gd name="connsiteX92" fmla="*/ 2774950 w 4292600"/>
                <a:gd name="connsiteY92" fmla="*/ 2293698 h 2947748"/>
                <a:gd name="connsiteX93" fmla="*/ 2844800 w 4292600"/>
                <a:gd name="connsiteY93" fmla="*/ 2350848 h 2947748"/>
                <a:gd name="connsiteX94" fmla="*/ 2863850 w 4292600"/>
                <a:gd name="connsiteY94" fmla="*/ 2376248 h 2947748"/>
                <a:gd name="connsiteX95" fmla="*/ 2876550 w 4292600"/>
                <a:gd name="connsiteY95" fmla="*/ 2395298 h 2947748"/>
                <a:gd name="connsiteX96" fmla="*/ 2895600 w 4292600"/>
                <a:gd name="connsiteY96" fmla="*/ 2414348 h 2947748"/>
                <a:gd name="connsiteX97" fmla="*/ 2914650 w 4292600"/>
                <a:gd name="connsiteY97" fmla="*/ 2458798 h 2947748"/>
                <a:gd name="connsiteX98" fmla="*/ 2933700 w 4292600"/>
                <a:gd name="connsiteY98" fmla="*/ 2528648 h 2947748"/>
                <a:gd name="connsiteX99" fmla="*/ 2946400 w 4292600"/>
                <a:gd name="connsiteY99" fmla="*/ 2560398 h 2947748"/>
                <a:gd name="connsiteX100" fmla="*/ 2965450 w 4292600"/>
                <a:gd name="connsiteY100" fmla="*/ 2661998 h 2947748"/>
                <a:gd name="connsiteX101" fmla="*/ 2984500 w 4292600"/>
                <a:gd name="connsiteY101" fmla="*/ 2744548 h 2947748"/>
                <a:gd name="connsiteX102" fmla="*/ 2990850 w 4292600"/>
                <a:gd name="connsiteY102" fmla="*/ 2769948 h 2947748"/>
                <a:gd name="connsiteX103" fmla="*/ 3022600 w 4292600"/>
                <a:gd name="connsiteY103" fmla="*/ 2827098 h 2947748"/>
                <a:gd name="connsiteX104" fmla="*/ 3067050 w 4292600"/>
                <a:gd name="connsiteY104" fmla="*/ 2839798 h 2947748"/>
                <a:gd name="connsiteX105" fmla="*/ 3092450 w 4292600"/>
                <a:gd name="connsiteY105" fmla="*/ 2852498 h 2947748"/>
                <a:gd name="connsiteX106" fmla="*/ 3136900 w 4292600"/>
                <a:gd name="connsiteY106" fmla="*/ 2877898 h 2947748"/>
                <a:gd name="connsiteX107" fmla="*/ 3155950 w 4292600"/>
                <a:gd name="connsiteY107" fmla="*/ 2884248 h 2947748"/>
                <a:gd name="connsiteX108" fmla="*/ 3181350 w 4292600"/>
                <a:gd name="connsiteY108" fmla="*/ 2896948 h 2947748"/>
                <a:gd name="connsiteX109" fmla="*/ 3206750 w 4292600"/>
                <a:gd name="connsiteY109" fmla="*/ 2903298 h 2947748"/>
                <a:gd name="connsiteX110" fmla="*/ 3232150 w 4292600"/>
                <a:gd name="connsiteY110" fmla="*/ 2915998 h 2947748"/>
                <a:gd name="connsiteX111" fmla="*/ 3289300 w 4292600"/>
                <a:gd name="connsiteY111" fmla="*/ 2928698 h 2947748"/>
                <a:gd name="connsiteX112" fmla="*/ 3314700 w 4292600"/>
                <a:gd name="connsiteY112" fmla="*/ 2935048 h 2947748"/>
                <a:gd name="connsiteX113" fmla="*/ 3340100 w 4292600"/>
                <a:gd name="connsiteY113" fmla="*/ 2947748 h 2947748"/>
                <a:gd name="connsiteX114" fmla="*/ 3448050 w 4292600"/>
                <a:gd name="connsiteY114" fmla="*/ 2922348 h 2947748"/>
                <a:gd name="connsiteX115" fmla="*/ 3479800 w 4292600"/>
                <a:gd name="connsiteY115" fmla="*/ 2909648 h 2947748"/>
                <a:gd name="connsiteX116" fmla="*/ 3498850 w 4292600"/>
                <a:gd name="connsiteY116" fmla="*/ 2903298 h 2947748"/>
                <a:gd name="connsiteX117" fmla="*/ 3543300 w 4292600"/>
                <a:gd name="connsiteY117" fmla="*/ 2884248 h 2947748"/>
                <a:gd name="connsiteX118" fmla="*/ 3587750 w 4292600"/>
                <a:gd name="connsiteY118" fmla="*/ 2858848 h 2947748"/>
                <a:gd name="connsiteX119" fmla="*/ 3638550 w 4292600"/>
                <a:gd name="connsiteY119" fmla="*/ 2846148 h 2947748"/>
                <a:gd name="connsiteX120" fmla="*/ 3702050 w 4292600"/>
                <a:gd name="connsiteY120" fmla="*/ 2820748 h 2947748"/>
                <a:gd name="connsiteX121" fmla="*/ 3759200 w 4292600"/>
                <a:gd name="connsiteY121" fmla="*/ 2795348 h 2947748"/>
                <a:gd name="connsiteX122" fmla="*/ 3778250 w 4292600"/>
                <a:gd name="connsiteY122" fmla="*/ 2782648 h 2947748"/>
                <a:gd name="connsiteX123" fmla="*/ 3803650 w 4292600"/>
                <a:gd name="connsiteY123" fmla="*/ 2769948 h 2947748"/>
                <a:gd name="connsiteX124" fmla="*/ 3822700 w 4292600"/>
                <a:gd name="connsiteY124" fmla="*/ 2757248 h 2947748"/>
                <a:gd name="connsiteX125" fmla="*/ 3841750 w 4292600"/>
                <a:gd name="connsiteY125" fmla="*/ 2750898 h 2947748"/>
                <a:gd name="connsiteX126" fmla="*/ 3867150 w 4292600"/>
                <a:gd name="connsiteY126" fmla="*/ 2738198 h 2947748"/>
                <a:gd name="connsiteX127" fmla="*/ 3886200 w 4292600"/>
                <a:gd name="connsiteY127" fmla="*/ 2725498 h 2947748"/>
                <a:gd name="connsiteX128" fmla="*/ 3930650 w 4292600"/>
                <a:gd name="connsiteY128" fmla="*/ 2706448 h 2947748"/>
                <a:gd name="connsiteX129" fmla="*/ 3949700 w 4292600"/>
                <a:gd name="connsiteY129" fmla="*/ 2687398 h 2947748"/>
                <a:gd name="connsiteX130" fmla="*/ 3975100 w 4292600"/>
                <a:gd name="connsiteY130" fmla="*/ 2668348 h 2947748"/>
                <a:gd name="connsiteX131" fmla="*/ 3981450 w 4292600"/>
                <a:gd name="connsiteY131" fmla="*/ 2642948 h 2947748"/>
                <a:gd name="connsiteX132" fmla="*/ 4000500 w 4292600"/>
                <a:gd name="connsiteY132" fmla="*/ 2623898 h 2947748"/>
                <a:gd name="connsiteX133" fmla="*/ 4013200 w 4292600"/>
                <a:gd name="connsiteY133" fmla="*/ 2604848 h 2947748"/>
                <a:gd name="connsiteX134" fmla="*/ 4019550 w 4292600"/>
                <a:gd name="connsiteY134" fmla="*/ 2585798 h 2947748"/>
                <a:gd name="connsiteX135" fmla="*/ 4038600 w 4292600"/>
                <a:gd name="connsiteY135" fmla="*/ 2541348 h 2947748"/>
                <a:gd name="connsiteX136" fmla="*/ 4051300 w 4292600"/>
                <a:gd name="connsiteY136" fmla="*/ 2490548 h 2947748"/>
                <a:gd name="connsiteX137" fmla="*/ 4070350 w 4292600"/>
                <a:gd name="connsiteY137" fmla="*/ 2458798 h 2947748"/>
                <a:gd name="connsiteX138" fmla="*/ 4083050 w 4292600"/>
                <a:gd name="connsiteY138" fmla="*/ 2433398 h 2947748"/>
                <a:gd name="connsiteX139" fmla="*/ 4095750 w 4292600"/>
                <a:gd name="connsiteY139" fmla="*/ 2414348 h 2947748"/>
                <a:gd name="connsiteX140" fmla="*/ 4102100 w 4292600"/>
                <a:gd name="connsiteY140" fmla="*/ 2395298 h 2947748"/>
                <a:gd name="connsiteX141" fmla="*/ 4127500 w 4292600"/>
                <a:gd name="connsiteY141" fmla="*/ 2350848 h 2947748"/>
                <a:gd name="connsiteX142" fmla="*/ 4146550 w 4292600"/>
                <a:gd name="connsiteY142" fmla="*/ 2255598 h 2947748"/>
                <a:gd name="connsiteX143" fmla="*/ 4165600 w 4292600"/>
                <a:gd name="connsiteY143" fmla="*/ 2166698 h 2947748"/>
                <a:gd name="connsiteX144" fmla="*/ 4152900 w 4292600"/>
                <a:gd name="connsiteY144" fmla="*/ 2122248 h 2947748"/>
                <a:gd name="connsiteX145" fmla="*/ 4152900 w 4292600"/>
                <a:gd name="connsiteY145" fmla="*/ 1988898 h 2947748"/>
                <a:gd name="connsiteX146" fmla="*/ 4178300 w 4292600"/>
                <a:gd name="connsiteY146" fmla="*/ 1925398 h 2947748"/>
                <a:gd name="connsiteX147" fmla="*/ 4184650 w 4292600"/>
                <a:gd name="connsiteY147" fmla="*/ 1899998 h 2947748"/>
                <a:gd name="connsiteX148" fmla="*/ 4197350 w 4292600"/>
                <a:gd name="connsiteY148" fmla="*/ 1855548 h 2947748"/>
                <a:gd name="connsiteX149" fmla="*/ 4203700 w 4292600"/>
                <a:gd name="connsiteY149" fmla="*/ 1741248 h 2947748"/>
                <a:gd name="connsiteX150" fmla="*/ 4216400 w 4292600"/>
                <a:gd name="connsiteY150" fmla="*/ 1722198 h 2947748"/>
                <a:gd name="connsiteX151" fmla="*/ 4222750 w 4292600"/>
                <a:gd name="connsiteY151" fmla="*/ 1684098 h 2947748"/>
                <a:gd name="connsiteX152" fmla="*/ 4235450 w 4292600"/>
                <a:gd name="connsiteY152" fmla="*/ 1652348 h 2947748"/>
                <a:gd name="connsiteX153" fmla="*/ 4241800 w 4292600"/>
                <a:gd name="connsiteY153" fmla="*/ 1626948 h 2947748"/>
                <a:gd name="connsiteX154" fmla="*/ 4267200 w 4292600"/>
                <a:gd name="connsiteY154" fmla="*/ 1614248 h 2947748"/>
                <a:gd name="connsiteX155" fmla="*/ 4286250 w 4292600"/>
                <a:gd name="connsiteY155" fmla="*/ 1576148 h 2947748"/>
                <a:gd name="connsiteX156" fmla="*/ 4292600 w 4292600"/>
                <a:gd name="connsiteY156" fmla="*/ 1557098 h 2947748"/>
                <a:gd name="connsiteX157" fmla="*/ 4273550 w 4292600"/>
                <a:gd name="connsiteY157" fmla="*/ 1506298 h 2947748"/>
                <a:gd name="connsiteX158" fmla="*/ 4254500 w 4292600"/>
                <a:gd name="connsiteY158" fmla="*/ 1499948 h 2947748"/>
                <a:gd name="connsiteX159" fmla="*/ 4241800 w 4292600"/>
                <a:gd name="connsiteY159" fmla="*/ 1480898 h 2947748"/>
                <a:gd name="connsiteX160" fmla="*/ 4165600 w 4292600"/>
                <a:gd name="connsiteY160" fmla="*/ 1449148 h 2947748"/>
                <a:gd name="connsiteX161" fmla="*/ 4114800 w 4292600"/>
                <a:gd name="connsiteY161" fmla="*/ 1442798 h 2947748"/>
                <a:gd name="connsiteX162" fmla="*/ 4025900 w 4292600"/>
                <a:gd name="connsiteY162" fmla="*/ 1449148 h 2947748"/>
                <a:gd name="connsiteX163" fmla="*/ 4006850 w 4292600"/>
                <a:gd name="connsiteY163" fmla="*/ 1455498 h 2947748"/>
                <a:gd name="connsiteX164" fmla="*/ 3784600 w 4292600"/>
                <a:gd name="connsiteY164" fmla="*/ 1449148 h 2947748"/>
                <a:gd name="connsiteX165" fmla="*/ 3733800 w 4292600"/>
                <a:gd name="connsiteY165" fmla="*/ 1423748 h 2947748"/>
                <a:gd name="connsiteX166" fmla="*/ 3759200 w 4292600"/>
                <a:gd name="connsiteY166" fmla="*/ 1309448 h 2947748"/>
                <a:gd name="connsiteX167" fmla="*/ 3797300 w 4292600"/>
                <a:gd name="connsiteY167" fmla="*/ 1220548 h 2947748"/>
                <a:gd name="connsiteX168" fmla="*/ 3816350 w 4292600"/>
                <a:gd name="connsiteY168" fmla="*/ 1163398 h 2947748"/>
                <a:gd name="connsiteX169" fmla="*/ 3835400 w 4292600"/>
                <a:gd name="connsiteY169" fmla="*/ 1150698 h 2947748"/>
                <a:gd name="connsiteX170" fmla="*/ 3848100 w 4292600"/>
                <a:gd name="connsiteY170" fmla="*/ 1131648 h 2947748"/>
                <a:gd name="connsiteX171" fmla="*/ 3867150 w 4292600"/>
                <a:gd name="connsiteY171" fmla="*/ 1118948 h 2947748"/>
                <a:gd name="connsiteX172" fmla="*/ 3854450 w 4292600"/>
                <a:gd name="connsiteY172" fmla="*/ 1036398 h 2947748"/>
                <a:gd name="connsiteX173" fmla="*/ 3848100 w 4292600"/>
                <a:gd name="connsiteY173" fmla="*/ 1017348 h 2947748"/>
                <a:gd name="connsiteX174" fmla="*/ 3835400 w 4292600"/>
                <a:gd name="connsiteY174" fmla="*/ 998298 h 2947748"/>
                <a:gd name="connsiteX175" fmla="*/ 3816350 w 4292600"/>
                <a:gd name="connsiteY175" fmla="*/ 985598 h 2947748"/>
                <a:gd name="connsiteX176" fmla="*/ 3784600 w 4292600"/>
                <a:gd name="connsiteY176" fmla="*/ 953848 h 2947748"/>
                <a:gd name="connsiteX177" fmla="*/ 3765550 w 4292600"/>
                <a:gd name="connsiteY177" fmla="*/ 934798 h 2947748"/>
                <a:gd name="connsiteX178" fmla="*/ 3727450 w 4292600"/>
                <a:gd name="connsiteY178" fmla="*/ 915748 h 2947748"/>
                <a:gd name="connsiteX179" fmla="*/ 3676650 w 4292600"/>
                <a:gd name="connsiteY179" fmla="*/ 890348 h 2947748"/>
                <a:gd name="connsiteX180" fmla="*/ 3619500 w 4292600"/>
                <a:gd name="connsiteY180" fmla="*/ 864948 h 2947748"/>
                <a:gd name="connsiteX181" fmla="*/ 3594100 w 4292600"/>
                <a:gd name="connsiteY181" fmla="*/ 858598 h 2947748"/>
                <a:gd name="connsiteX182" fmla="*/ 3486150 w 4292600"/>
                <a:gd name="connsiteY182" fmla="*/ 845898 h 2947748"/>
                <a:gd name="connsiteX183" fmla="*/ 3168650 w 4292600"/>
                <a:gd name="connsiteY183" fmla="*/ 845898 h 2947748"/>
                <a:gd name="connsiteX184" fmla="*/ 3149600 w 4292600"/>
                <a:gd name="connsiteY184" fmla="*/ 833198 h 2947748"/>
                <a:gd name="connsiteX185" fmla="*/ 3086100 w 4292600"/>
                <a:gd name="connsiteY185" fmla="*/ 820498 h 2947748"/>
                <a:gd name="connsiteX186" fmla="*/ 3035300 w 4292600"/>
                <a:gd name="connsiteY186" fmla="*/ 801448 h 2947748"/>
                <a:gd name="connsiteX187" fmla="*/ 3016250 w 4292600"/>
                <a:gd name="connsiteY187" fmla="*/ 763348 h 2947748"/>
                <a:gd name="connsiteX188" fmla="*/ 3009900 w 4292600"/>
                <a:gd name="connsiteY188" fmla="*/ 744298 h 2947748"/>
                <a:gd name="connsiteX189" fmla="*/ 2927350 w 4292600"/>
                <a:gd name="connsiteY189" fmla="*/ 712548 h 2947748"/>
                <a:gd name="connsiteX190" fmla="*/ 2800350 w 4292600"/>
                <a:gd name="connsiteY190" fmla="*/ 725248 h 2947748"/>
                <a:gd name="connsiteX191" fmla="*/ 2774950 w 4292600"/>
                <a:gd name="connsiteY191" fmla="*/ 731598 h 2947748"/>
                <a:gd name="connsiteX192" fmla="*/ 2730500 w 4292600"/>
                <a:gd name="connsiteY192" fmla="*/ 737948 h 2947748"/>
                <a:gd name="connsiteX193" fmla="*/ 2673350 w 4292600"/>
                <a:gd name="connsiteY193" fmla="*/ 763348 h 2947748"/>
                <a:gd name="connsiteX194" fmla="*/ 2647950 w 4292600"/>
                <a:gd name="connsiteY194" fmla="*/ 769698 h 2947748"/>
                <a:gd name="connsiteX195" fmla="*/ 2628900 w 4292600"/>
                <a:gd name="connsiteY195" fmla="*/ 776048 h 2947748"/>
                <a:gd name="connsiteX196" fmla="*/ 2603500 w 4292600"/>
                <a:gd name="connsiteY196" fmla="*/ 782398 h 2947748"/>
                <a:gd name="connsiteX197" fmla="*/ 2546350 w 4292600"/>
                <a:gd name="connsiteY197" fmla="*/ 801448 h 2947748"/>
                <a:gd name="connsiteX198" fmla="*/ 2508250 w 4292600"/>
                <a:gd name="connsiteY198" fmla="*/ 807798 h 2947748"/>
                <a:gd name="connsiteX199" fmla="*/ 2476500 w 4292600"/>
                <a:gd name="connsiteY199" fmla="*/ 814148 h 2947748"/>
                <a:gd name="connsiteX200" fmla="*/ 2374900 w 4292600"/>
                <a:gd name="connsiteY200" fmla="*/ 826848 h 2947748"/>
                <a:gd name="connsiteX201" fmla="*/ 2286000 w 4292600"/>
                <a:gd name="connsiteY201" fmla="*/ 839548 h 2947748"/>
                <a:gd name="connsiteX202" fmla="*/ 2070100 w 4292600"/>
                <a:gd name="connsiteY202" fmla="*/ 826848 h 2947748"/>
                <a:gd name="connsiteX203" fmla="*/ 2025650 w 4292600"/>
                <a:gd name="connsiteY203" fmla="*/ 820498 h 2947748"/>
                <a:gd name="connsiteX204" fmla="*/ 1898650 w 4292600"/>
                <a:gd name="connsiteY204" fmla="*/ 807798 h 2947748"/>
                <a:gd name="connsiteX205" fmla="*/ 1854200 w 4292600"/>
                <a:gd name="connsiteY205" fmla="*/ 788748 h 2947748"/>
                <a:gd name="connsiteX206" fmla="*/ 1828800 w 4292600"/>
                <a:gd name="connsiteY206" fmla="*/ 782398 h 2947748"/>
                <a:gd name="connsiteX207" fmla="*/ 1784350 w 4292600"/>
                <a:gd name="connsiteY207" fmla="*/ 763348 h 2947748"/>
                <a:gd name="connsiteX208" fmla="*/ 1765300 w 4292600"/>
                <a:gd name="connsiteY208" fmla="*/ 750648 h 2947748"/>
                <a:gd name="connsiteX209" fmla="*/ 1701800 w 4292600"/>
                <a:gd name="connsiteY209" fmla="*/ 737948 h 2947748"/>
                <a:gd name="connsiteX210" fmla="*/ 1676400 w 4292600"/>
                <a:gd name="connsiteY210" fmla="*/ 731598 h 2947748"/>
                <a:gd name="connsiteX211" fmla="*/ 1631950 w 4292600"/>
                <a:gd name="connsiteY211" fmla="*/ 712548 h 2947748"/>
                <a:gd name="connsiteX212" fmla="*/ 1574800 w 4292600"/>
                <a:gd name="connsiteY212" fmla="*/ 699848 h 2947748"/>
                <a:gd name="connsiteX213" fmla="*/ 1504950 w 4292600"/>
                <a:gd name="connsiteY213" fmla="*/ 680798 h 2947748"/>
                <a:gd name="connsiteX214" fmla="*/ 1479550 w 4292600"/>
                <a:gd name="connsiteY214" fmla="*/ 661748 h 2947748"/>
                <a:gd name="connsiteX215" fmla="*/ 1403350 w 4292600"/>
                <a:gd name="connsiteY215" fmla="*/ 642698 h 2947748"/>
                <a:gd name="connsiteX216" fmla="*/ 1314450 w 4292600"/>
                <a:gd name="connsiteY216" fmla="*/ 598248 h 2947748"/>
                <a:gd name="connsiteX217" fmla="*/ 1263650 w 4292600"/>
                <a:gd name="connsiteY217" fmla="*/ 547448 h 2947748"/>
                <a:gd name="connsiteX218" fmla="*/ 1206500 w 4292600"/>
                <a:gd name="connsiteY218" fmla="*/ 502998 h 2947748"/>
                <a:gd name="connsiteX219" fmla="*/ 1174750 w 4292600"/>
                <a:gd name="connsiteY219" fmla="*/ 464898 h 2947748"/>
                <a:gd name="connsiteX220" fmla="*/ 1085850 w 4292600"/>
                <a:gd name="connsiteY220" fmla="*/ 420448 h 2947748"/>
                <a:gd name="connsiteX221" fmla="*/ 1054100 w 4292600"/>
                <a:gd name="connsiteY221" fmla="*/ 401398 h 2947748"/>
                <a:gd name="connsiteX222" fmla="*/ 1028700 w 4292600"/>
                <a:gd name="connsiteY222" fmla="*/ 382348 h 2947748"/>
                <a:gd name="connsiteX223" fmla="*/ 984250 w 4292600"/>
                <a:gd name="connsiteY223" fmla="*/ 356948 h 2947748"/>
                <a:gd name="connsiteX224" fmla="*/ 927100 w 4292600"/>
                <a:gd name="connsiteY224" fmla="*/ 312498 h 2947748"/>
                <a:gd name="connsiteX225" fmla="*/ 895350 w 4292600"/>
                <a:gd name="connsiteY225" fmla="*/ 293448 h 2947748"/>
                <a:gd name="connsiteX226" fmla="*/ 863600 w 4292600"/>
                <a:gd name="connsiteY226" fmla="*/ 280748 h 2947748"/>
                <a:gd name="connsiteX227" fmla="*/ 825500 w 4292600"/>
                <a:gd name="connsiteY227" fmla="*/ 255348 h 2947748"/>
                <a:gd name="connsiteX228" fmla="*/ 762000 w 4292600"/>
                <a:gd name="connsiteY228" fmla="*/ 210898 h 2947748"/>
                <a:gd name="connsiteX229" fmla="*/ 736600 w 4292600"/>
                <a:gd name="connsiteY229" fmla="*/ 191848 h 2947748"/>
                <a:gd name="connsiteX230" fmla="*/ 711200 w 4292600"/>
                <a:gd name="connsiteY230" fmla="*/ 179148 h 2947748"/>
                <a:gd name="connsiteX231" fmla="*/ 641350 w 4292600"/>
                <a:gd name="connsiteY231" fmla="*/ 141048 h 2947748"/>
                <a:gd name="connsiteX232" fmla="*/ 615950 w 4292600"/>
                <a:gd name="connsiteY232" fmla="*/ 121998 h 2947748"/>
                <a:gd name="connsiteX233" fmla="*/ 571500 w 4292600"/>
                <a:gd name="connsiteY233" fmla="*/ 109298 h 2947748"/>
                <a:gd name="connsiteX234" fmla="*/ 546100 w 4292600"/>
                <a:gd name="connsiteY234" fmla="*/ 90248 h 2947748"/>
                <a:gd name="connsiteX235" fmla="*/ 520700 w 4292600"/>
                <a:gd name="connsiteY235" fmla="*/ 83898 h 2947748"/>
                <a:gd name="connsiteX236" fmla="*/ 501650 w 4292600"/>
                <a:gd name="connsiteY236" fmla="*/ 77548 h 2947748"/>
                <a:gd name="connsiteX237" fmla="*/ 482600 w 4292600"/>
                <a:gd name="connsiteY237" fmla="*/ 58498 h 2947748"/>
                <a:gd name="connsiteX238" fmla="*/ 463550 w 4292600"/>
                <a:gd name="connsiteY238" fmla="*/ 52148 h 2947748"/>
                <a:gd name="connsiteX239" fmla="*/ 438150 w 4292600"/>
                <a:gd name="connsiteY239" fmla="*/ 39448 h 2947748"/>
                <a:gd name="connsiteX240" fmla="*/ 425450 w 4292600"/>
                <a:gd name="connsiteY240" fmla="*/ 20398 h 2947748"/>
                <a:gd name="connsiteX241" fmla="*/ 393700 w 4292600"/>
                <a:gd name="connsiteY241" fmla="*/ 1348 h 294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</a:cxnLst>
              <a:rect l="l" t="t" r="r" b="b"/>
              <a:pathLst>
                <a:path w="4292600" h="2947748">
                  <a:moveTo>
                    <a:pt x="393700" y="1348"/>
                  </a:moveTo>
                  <a:cubicBezTo>
                    <a:pt x="384175" y="7698"/>
                    <a:pt x="399498" y="-3898"/>
                    <a:pt x="368300" y="58498"/>
                  </a:cubicBezTo>
                  <a:cubicBezTo>
                    <a:pt x="362313" y="70472"/>
                    <a:pt x="360572" y="84169"/>
                    <a:pt x="355600" y="96598"/>
                  </a:cubicBezTo>
                  <a:cubicBezTo>
                    <a:pt x="352084" y="105387"/>
                    <a:pt x="347133" y="113531"/>
                    <a:pt x="342900" y="121998"/>
                  </a:cubicBezTo>
                  <a:cubicBezTo>
                    <a:pt x="340783" y="134698"/>
                    <a:pt x="341502" y="148213"/>
                    <a:pt x="336550" y="160098"/>
                  </a:cubicBezTo>
                  <a:cubicBezTo>
                    <a:pt x="330679" y="174187"/>
                    <a:pt x="311150" y="198198"/>
                    <a:pt x="311150" y="198198"/>
                  </a:cubicBezTo>
                  <a:cubicBezTo>
                    <a:pt x="322502" y="243604"/>
                    <a:pt x="315567" y="240070"/>
                    <a:pt x="336550" y="268048"/>
                  </a:cubicBezTo>
                  <a:cubicBezTo>
                    <a:pt x="351030" y="287355"/>
                    <a:pt x="381000" y="325198"/>
                    <a:pt x="381000" y="325198"/>
                  </a:cubicBezTo>
                  <a:cubicBezTo>
                    <a:pt x="398356" y="377265"/>
                    <a:pt x="369703" y="300773"/>
                    <a:pt x="412750" y="369648"/>
                  </a:cubicBezTo>
                  <a:cubicBezTo>
                    <a:pt x="417375" y="377049"/>
                    <a:pt x="416592" y="386689"/>
                    <a:pt x="419100" y="395048"/>
                  </a:cubicBezTo>
                  <a:cubicBezTo>
                    <a:pt x="422947" y="407870"/>
                    <a:pt x="427567" y="420448"/>
                    <a:pt x="431800" y="433148"/>
                  </a:cubicBezTo>
                  <a:cubicBezTo>
                    <a:pt x="435473" y="491916"/>
                    <a:pt x="444036" y="541144"/>
                    <a:pt x="431800" y="598248"/>
                  </a:cubicBezTo>
                  <a:cubicBezTo>
                    <a:pt x="429817" y="607504"/>
                    <a:pt x="422829" y="614947"/>
                    <a:pt x="419100" y="623648"/>
                  </a:cubicBezTo>
                  <a:cubicBezTo>
                    <a:pt x="400156" y="667851"/>
                    <a:pt x="433754" y="612576"/>
                    <a:pt x="387350" y="674448"/>
                  </a:cubicBezTo>
                  <a:cubicBezTo>
                    <a:pt x="366183" y="702670"/>
                    <a:pt x="385233" y="686442"/>
                    <a:pt x="355600" y="706198"/>
                  </a:cubicBezTo>
                  <a:cubicBezTo>
                    <a:pt x="353403" y="710593"/>
                    <a:pt x="336932" y="746160"/>
                    <a:pt x="330200" y="750648"/>
                  </a:cubicBezTo>
                  <a:cubicBezTo>
                    <a:pt x="322938" y="755489"/>
                    <a:pt x="313267" y="754881"/>
                    <a:pt x="304800" y="756998"/>
                  </a:cubicBezTo>
                  <a:cubicBezTo>
                    <a:pt x="276397" y="799603"/>
                    <a:pt x="309856" y="757861"/>
                    <a:pt x="273050" y="782398"/>
                  </a:cubicBezTo>
                  <a:cubicBezTo>
                    <a:pt x="265578" y="787379"/>
                    <a:pt x="262032" y="797432"/>
                    <a:pt x="254000" y="801448"/>
                  </a:cubicBezTo>
                  <a:cubicBezTo>
                    <a:pt x="246572" y="805162"/>
                    <a:pt x="178854" y="813997"/>
                    <a:pt x="177800" y="814148"/>
                  </a:cubicBezTo>
                  <a:cubicBezTo>
                    <a:pt x="167217" y="818381"/>
                    <a:pt x="156968" y="823573"/>
                    <a:pt x="146050" y="826848"/>
                  </a:cubicBezTo>
                  <a:cubicBezTo>
                    <a:pt x="135712" y="829949"/>
                    <a:pt x="124163" y="828815"/>
                    <a:pt x="114300" y="833198"/>
                  </a:cubicBezTo>
                  <a:cubicBezTo>
                    <a:pt x="31033" y="870206"/>
                    <a:pt x="141129" y="839191"/>
                    <a:pt x="63500" y="858598"/>
                  </a:cubicBezTo>
                  <a:cubicBezTo>
                    <a:pt x="52917" y="869181"/>
                    <a:pt x="41606" y="879084"/>
                    <a:pt x="31750" y="890348"/>
                  </a:cubicBezTo>
                  <a:cubicBezTo>
                    <a:pt x="17344" y="906812"/>
                    <a:pt x="17316" y="913255"/>
                    <a:pt x="12700" y="934798"/>
                  </a:cubicBezTo>
                  <a:cubicBezTo>
                    <a:pt x="8177" y="955905"/>
                    <a:pt x="4233" y="977131"/>
                    <a:pt x="0" y="998298"/>
                  </a:cubicBezTo>
                  <a:cubicBezTo>
                    <a:pt x="4233" y="1036398"/>
                    <a:pt x="7945" y="1074560"/>
                    <a:pt x="12700" y="1112598"/>
                  </a:cubicBezTo>
                  <a:cubicBezTo>
                    <a:pt x="14297" y="1125374"/>
                    <a:pt x="14268" y="1138744"/>
                    <a:pt x="19050" y="1150698"/>
                  </a:cubicBezTo>
                  <a:cubicBezTo>
                    <a:pt x="22981" y="1160524"/>
                    <a:pt x="31949" y="1167486"/>
                    <a:pt x="38100" y="1176098"/>
                  </a:cubicBezTo>
                  <a:cubicBezTo>
                    <a:pt x="42536" y="1182308"/>
                    <a:pt x="47014" y="1188522"/>
                    <a:pt x="50800" y="1195148"/>
                  </a:cubicBezTo>
                  <a:cubicBezTo>
                    <a:pt x="57441" y="1206769"/>
                    <a:pt x="65886" y="1229284"/>
                    <a:pt x="76200" y="1239598"/>
                  </a:cubicBezTo>
                  <a:cubicBezTo>
                    <a:pt x="81596" y="1244994"/>
                    <a:pt x="88900" y="1248065"/>
                    <a:pt x="95250" y="1252298"/>
                  </a:cubicBezTo>
                  <a:cubicBezTo>
                    <a:pt x="106674" y="1286570"/>
                    <a:pt x="92671" y="1259527"/>
                    <a:pt x="127000" y="1284048"/>
                  </a:cubicBezTo>
                  <a:cubicBezTo>
                    <a:pt x="134308" y="1289268"/>
                    <a:pt x="139232" y="1297254"/>
                    <a:pt x="146050" y="1303098"/>
                  </a:cubicBezTo>
                  <a:cubicBezTo>
                    <a:pt x="170514" y="1324067"/>
                    <a:pt x="165388" y="1320127"/>
                    <a:pt x="190500" y="1328498"/>
                  </a:cubicBezTo>
                  <a:cubicBezTo>
                    <a:pt x="215213" y="1365567"/>
                    <a:pt x="187595" y="1333396"/>
                    <a:pt x="228600" y="1353898"/>
                  </a:cubicBezTo>
                  <a:cubicBezTo>
                    <a:pt x="246460" y="1362828"/>
                    <a:pt x="261540" y="1376718"/>
                    <a:pt x="279400" y="1385648"/>
                  </a:cubicBezTo>
                  <a:cubicBezTo>
                    <a:pt x="296333" y="1394115"/>
                    <a:pt x="315054" y="1399689"/>
                    <a:pt x="330200" y="1411048"/>
                  </a:cubicBezTo>
                  <a:cubicBezTo>
                    <a:pt x="338667" y="1417398"/>
                    <a:pt x="346458" y="1424765"/>
                    <a:pt x="355600" y="1430098"/>
                  </a:cubicBezTo>
                  <a:cubicBezTo>
                    <a:pt x="393458" y="1452182"/>
                    <a:pt x="395132" y="1451742"/>
                    <a:pt x="425450" y="1461848"/>
                  </a:cubicBezTo>
                  <a:cubicBezTo>
                    <a:pt x="438928" y="1502282"/>
                    <a:pt x="419611" y="1462189"/>
                    <a:pt x="457200" y="1487248"/>
                  </a:cubicBezTo>
                  <a:cubicBezTo>
                    <a:pt x="463550" y="1491481"/>
                    <a:pt x="464504" y="1500902"/>
                    <a:pt x="469900" y="1506298"/>
                  </a:cubicBezTo>
                  <a:cubicBezTo>
                    <a:pt x="492776" y="1529174"/>
                    <a:pt x="492717" y="1520020"/>
                    <a:pt x="514350" y="1538048"/>
                  </a:cubicBezTo>
                  <a:cubicBezTo>
                    <a:pt x="521249" y="1543797"/>
                    <a:pt x="527651" y="1550199"/>
                    <a:pt x="533400" y="1557098"/>
                  </a:cubicBezTo>
                  <a:cubicBezTo>
                    <a:pt x="538286" y="1562961"/>
                    <a:pt x="539750" y="1571915"/>
                    <a:pt x="546100" y="1576148"/>
                  </a:cubicBezTo>
                  <a:cubicBezTo>
                    <a:pt x="553362" y="1580989"/>
                    <a:pt x="563033" y="1580381"/>
                    <a:pt x="571500" y="1582498"/>
                  </a:cubicBezTo>
                  <a:cubicBezTo>
                    <a:pt x="577850" y="1588848"/>
                    <a:pt x="583242" y="1596328"/>
                    <a:pt x="590550" y="1601548"/>
                  </a:cubicBezTo>
                  <a:cubicBezTo>
                    <a:pt x="606261" y="1612770"/>
                    <a:pt x="631105" y="1618651"/>
                    <a:pt x="647700" y="1626948"/>
                  </a:cubicBezTo>
                  <a:cubicBezTo>
                    <a:pt x="658739" y="1632468"/>
                    <a:pt x="668172" y="1640985"/>
                    <a:pt x="679450" y="1645998"/>
                  </a:cubicBezTo>
                  <a:cubicBezTo>
                    <a:pt x="687425" y="1649542"/>
                    <a:pt x="696459" y="1649950"/>
                    <a:pt x="704850" y="1652348"/>
                  </a:cubicBezTo>
                  <a:cubicBezTo>
                    <a:pt x="711286" y="1654187"/>
                    <a:pt x="717748" y="1656061"/>
                    <a:pt x="723900" y="1658698"/>
                  </a:cubicBezTo>
                  <a:cubicBezTo>
                    <a:pt x="732601" y="1662427"/>
                    <a:pt x="740599" y="1667669"/>
                    <a:pt x="749300" y="1671398"/>
                  </a:cubicBezTo>
                  <a:cubicBezTo>
                    <a:pt x="785120" y="1686750"/>
                    <a:pt x="750786" y="1667986"/>
                    <a:pt x="793750" y="1684098"/>
                  </a:cubicBezTo>
                  <a:cubicBezTo>
                    <a:pt x="802613" y="1687422"/>
                    <a:pt x="810018" y="1694307"/>
                    <a:pt x="819150" y="1696798"/>
                  </a:cubicBezTo>
                  <a:cubicBezTo>
                    <a:pt x="833590" y="1700736"/>
                    <a:pt x="848783" y="1701031"/>
                    <a:pt x="863600" y="1703148"/>
                  </a:cubicBezTo>
                  <a:lnTo>
                    <a:pt x="1041400" y="1690448"/>
                  </a:lnTo>
                  <a:cubicBezTo>
                    <a:pt x="1060020" y="1688978"/>
                    <a:pt x="1141382" y="1680332"/>
                    <a:pt x="1162050" y="1677748"/>
                  </a:cubicBezTo>
                  <a:cubicBezTo>
                    <a:pt x="1176902" y="1675892"/>
                    <a:pt x="1191635" y="1673147"/>
                    <a:pt x="1206500" y="1671398"/>
                  </a:cubicBezTo>
                  <a:cubicBezTo>
                    <a:pt x="1310283" y="1659188"/>
                    <a:pt x="1232390" y="1671316"/>
                    <a:pt x="1308100" y="1658698"/>
                  </a:cubicBezTo>
                  <a:cubicBezTo>
                    <a:pt x="1347094" y="1639201"/>
                    <a:pt x="1327117" y="1645667"/>
                    <a:pt x="1384300" y="1639648"/>
                  </a:cubicBezTo>
                  <a:cubicBezTo>
                    <a:pt x="1441552" y="1633622"/>
                    <a:pt x="1484436" y="1631135"/>
                    <a:pt x="1543050" y="1626948"/>
                  </a:cubicBezTo>
                  <a:cubicBezTo>
                    <a:pt x="1610783" y="1629065"/>
                    <a:pt x="1678582" y="1629640"/>
                    <a:pt x="1746250" y="1633298"/>
                  </a:cubicBezTo>
                  <a:cubicBezTo>
                    <a:pt x="1789691" y="1635646"/>
                    <a:pt x="1766234" y="1639959"/>
                    <a:pt x="1803400" y="1652348"/>
                  </a:cubicBezTo>
                  <a:cubicBezTo>
                    <a:pt x="1813639" y="1655761"/>
                    <a:pt x="1824567" y="1656581"/>
                    <a:pt x="1835150" y="1658698"/>
                  </a:cubicBezTo>
                  <a:cubicBezTo>
                    <a:pt x="1850677" y="1666462"/>
                    <a:pt x="1866137" y="1672879"/>
                    <a:pt x="1879600" y="1684098"/>
                  </a:cubicBezTo>
                  <a:cubicBezTo>
                    <a:pt x="1911311" y="1710524"/>
                    <a:pt x="1884222" y="1698339"/>
                    <a:pt x="1917700" y="1709498"/>
                  </a:cubicBezTo>
                  <a:cubicBezTo>
                    <a:pt x="1921933" y="1717965"/>
                    <a:pt x="1924340" y="1727626"/>
                    <a:pt x="1930400" y="1734898"/>
                  </a:cubicBezTo>
                  <a:cubicBezTo>
                    <a:pt x="1939223" y="1745485"/>
                    <a:pt x="1965079" y="1753319"/>
                    <a:pt x="1974850" y="1760298"/>
                  </a:cubicBezTo>
                  <a:cubicBezTo>
                    <a:pt x="1982158" y="1765518"/>
                    <a:pt x="1988387" y="1772259"/>
                    <a:pt x="1993900" y="1779348"/>
                  </a:cubicBezTo>
                  <a:cubicBezTo>
                    <a:pt x="2019130" y="1811787"/>
                    <a:pt x="2020430" y="1830901"/>
                    <a:pt x="2057400" y="1855548"/>
                  </a:cubicBezTo>
                  <a:cubicBezTo>
                    <a:pt x="2063750" y="1859781"/>
                    <a:pt x="2069824" y="1864462"/>
                    <a:pt x="2076450" y="1868248"/>
                  </a:cubicBezTo>
                  <a:cubicBezTo>
                    <a:pt x="2084669" y="1872944"/>
                    <a:pt x="2094147" y="1875446"/>
                    <a:pt x="2101850" y="1880948"/>
                  </a:cubicBezTo>
                  <a:cubicBezTo>
                    <a:pt x="2109158" y="1886168"/>
                    <a:pt x="2113428" y="1895017"/>
                    <a:pt x="2120900" y="1899998"/>
                  </a:cubicBezTo>
                  <a:cubicBezTo>
                    <a:pt x="2126469" y="1903711"/>
                    <a:pt x="2133798" y="1903711"/>
                    <a:pt x="2139950" y="1906348"/>
                  </a:cubicBezTo>
                  <a:cubicBezTo>
                    <a:pt x="2148651" y="1910077"/>
                    <a:pt x="2156649" y="1915319"/>
                    <a:pt x="2165350" y="1919048"/>
                  </a:cubicBezTo>
                  <a:cubicBezTo>
                    <a:pt x="2171502" y="1921685"/>
                    <a:pt x="2178248" y="1922761"/>
                    <a:pt x="2184400" y="1925398"/>
                  </a:cubicBezTo>
                  <a:cubicBezTo>
                    <a:pt x="2209843" y="1936302"/>
                    <a:pt x="2205023" y="1938491"/>
                    <a:pt x="2228850" y="1944448"/>
                  </a:cubicBezTo>
                  <a:cubicBezTo>
                    <a:pt x="2240920" y="1947465"/>
                    <a:pt x="2272963" y="1952259"/>
                    <a:pt x="2286000" y="1957148"/>
                  </a:cubicBezTo>
                  <a:cubicBezTo>
                    <a:pt x="2294863" y="1960472"/>
                    <a:pt x="2302699" y="1966119"/>
                    <a:pt x="2311400" y="1969848"/>
                  </a:cubicBezTo>
                  <a:cubicBezTo>
                    <a:pt x="2317552" y="1972485"/>
                    <a:pt x="2324100" y="1974081"/>
                    <a:pt x="2330450" y="1976198"/>
                  </a:cubicBezTo>
                  <a:cubicBezTo>
                    <a:pt x="2338917" y="1982548"/>
                    <a:pt x="2346661" y="1989997"/>
                    <a:pt x="2355850" y="1995248"/>
                  </a:cubicBezTo>
                  <a:cubicBezTo>
                    <a:pt x="2361662" y="1998569"/>
                    <a:pt x="2368633" y="1999248"/>
                    <a:pt x="2374900" y="2001598"/>
                  </a:cubicBezTo>
                  <a:cubicBezTo>
                    <a:pt x="2385573" y="2005600"/>
                    <a:pt x="2396686" y="2008762"/>
                    <a:pt x="2406650" y="2014298"/>
                  </a:cubicBezTo>
                  <a:cubicBezTo>
                    <a:pt x="2459638" y="2043736"/>
                    <a:pt x="2404790" y="2026533"/>
                    <a:pt x="2457450" y="2039698"/>
                  </a:cubicBezTo>
                  <a:cubicBezTo>
                    <a:pt x="2500222" y="2082470"/>
                    <a:pt x="2450732" y="2039514"/>
                    <a:pt x="2501900" y="2065098"/>
                  </a:cubicBezTo>
                  <a:cubicBezTo>
                    <a:pt x="2589201" y="2108749"/>
                    <a:pt x="2520609" y="2088825"/>
                    <a:pt x="2578100" y="2103198"/>
                  </a:cubicBezTo>
                  <a:cubicBezTo>
                    <a:pt x="2595033" y="2153998"/>
                    <a:pt x="2569633" y="2094731"/>
                    <a:pt x="2603500" y="2128598"/>
                  </a:cubicBezTo>
                  <a:cubicBezTo>
                    <a:pt x="2614293" y="2139391"/>
                    <a:pt x="2620433" y="2153998"/>
                    <a:pt x="2628900" y="2166698"/>
                  </a:cubicBezTo>
                  <a:cubicBezTo>
                    <a:pt x="2633133" y="2173048"/>
                    <a:pt x="2636204" y="2180352"/>
                    <a:pt x="2641600" y="2185748"/>
                  </a:cubicBezTo>
                  <a:lnTo>
                    <a:pt x="2686050" y="2230198"/>
                  </a:lnTo>
                  <a:cubicBezTo>
                    <a:pt x="2694517" y="2238665"/>
                    <a:pt x="2701487" y="2248956"/>
                    <a:pt x="2711450" y="2255598"/>
                  </a:cubicBezTo>
                  <a:cubicBezTo>
                    <a:pt x="2717800" y="2259831"/>
                    <a:pt x="2724290" y="2263862"/>
                    <a:pt x="2730500" y="2268298"/>
                  </a:cubicBezTo>
                  <a:cubicBezTo>
                    <a:pt x="2764138" y="2292325"/>
                    <a:pt x="2744036" y="2283393"/>
                    <a:pt x="2774950" y="2293698"/>
                  </a:cubicBezTo>
                  <a:cubicBezTo>
                    <a:pt x="2800863" y="2313132"/>
                    <a:pt x="2824390" y="2327036"/>
                    <a:pt x="2844800" y="2350848"/>
                  </a:cubicBezTo>
                  <a:cubicBezTo>
                    <a:pt x="2851688" y="2358883"/>
                    <a:pt x="2857699" y="2367636"/>
                    <a:pt x="2863850" y="2376248"/>
                  </a:cubicBezTo>
                  <a:cubicBezTo>
                    <a:pt x="2868286" y="2382458"/>
                    <a:pt x="2871664" y="2389435"/>
                    <a:pt x="2876550" y="2395298"/>
                  </a:cubicBezTo>
                  <a:cubicBezTo>
                    <a:pt x="2882299" y="2402197"/>
                    <a:pt x="2889250" y="2407998"/>
                    <a:pt x="2895600" y="2414348"/>
                  </a:cubicBezTo>
                  <a:cubicBezTo>
                    <a:pt x="2916040" y="2475669"/>
                    <a:pt x="2883263" y="2380331"/>
                    <a:pt x="2914650" y="2458798"/>
                  </a:cubicBezTo>
                  <a:cubicBezTo>
                    <a:pt x="2943360" y="2530574"/>
                    <a:pt x="2914568" y="2464875"/>
                    <a:pt x="2933700" y="2528648"/>
                  </a:cubicBezTo>
                  <a:cubicBezTo>
                    <a:pt x="2936975" y="2539566"/>
                    <a:pt x="2942167" y="2549815"/>
                    <a:pt x="2946400" y="2560398"/>
                  </a:cubicBezTo>
                  <a:cubicBezTo>
                    <a:pt x="2960468" y="2687011"/>
                    <a:pt x="2942647" y="2555586"/>
                    <a:pt x="2965450" y="2661998"/>
                  </a:cubicBezTo>
                  <a:cubicBezTo>
                    <a:pt x="2992991" y="2790525"/>
                    <a:pt x="2949806" y="2628902"/>
                    <a:pt x="2984500" y="2744548"/>
                  </a:cubicBezTo>
                  <a:cubicBezTo>
                    <a:pt x="2987008" y="2752907"/>
                    <a:pt x="2988090" y="2761669"/>
                    <a:pt x="2990850" y="2769948"/>
                  </a:cubicBezTo>
                  <a:cubicBezTo>
                    <a:pt x="2997208" y="2789022"/>
                    <a:pt x="3006249" y="2813472"/>
                    <a:pt x="3022600" y="2827098"/>
                  </a:cubicBezTo>
                  <a:cubicBezTo>
                    <a:pt x="3026787" y="2830587"/>
                    <a:pt x="3065331" y="2839153"/>
                    <a:pt x="3067050" y="2839798"/>
                  </a:cubicBezTo>
                  <a:cubicBezTo>
                    <a:pt x="3075913" y="2843122"/>
                    <a:pt x="3084231" y="2847802"/>
                    <a:pt x="3092450" y="2852498"/>
                  </a:cubicBezTo>
                  <a:cubicBezTo>
                    <a:pt x="3124336" y="2870719"/>
                    <a:pt x="3098522" y="2861450"/>
                    <a:pt x="3136900" y="2877898"/>
                  </a:cubicBezTo>
                  <a:cubicBezTo>
                    <a:pt x="3143052" y="2880535"/>
                    <a:pt x="3149798" y="2881611"/>
                    <a:pt x="3155950" y="2884248"/>
                  </a:cubicBezTo>
                  <a:cubicBezTo>
                    <a:pt x="3164651" y="2887977"/>
                    <a:pt x="3172487" y="2893624"/>
                    <a:pt x="3181350" y="2896948"/>
                  </a:cubicBezTo>
                  <a:cubicBezTo>
                    <a:pt x="3189522" y="2900012"/>
                    <a:pt x="3198578" y="2900234"/>
                    <a:pt x="3206750" y="2903298"/>
                  </a:cubicBezTo>
                  <a:cubicBezTo>
                    <a:pt x="3215613" y="2906622"/>
                    <a:pt x="3223287" y="2912674"/>
                    <a:pt x="3232150" y="2915998"/>
                  </a:cubicBezTo>
                  <a:cubicBezTo>
                    <a:pt x="3243413" y="2920222"/>
                    <a:pt x="3279425" y="2926503"/>
                    <a:pt x="3289300" y="2928698"/>
                  </a:cubicBezTo>
                  <a:cubicBezTo>
                    <a:pt x="3297819" y="2930591"/>
                    <a:pt x="3306528" y="2931984"/>
                    <a:pt x="3314700" y="2935048"/>
                  </a:cubicBezTo>
                  <a:cubicBezTo>
                    <a:pt x="3323563" y="2938372"/>
                    <a:pt x="3331633" y="2943515"/>
                    <a:pt x="3340100" y="2947748"/>
                  </a:cubicBezTo>
                  <a:cubicBezTo>
                    <a:pt x="3375239" y="2940720"/>
                    <a:pt x="3413896" y="2935156"/>
                    <a:pt x="3448050" y="2922348"/>
                  </a:cubicBezTo>
                  <a:cubicBezTo>
                    <a:pt x="3458723" y="2918346"/>
                    <a:pt x="3469127" y="2913650"/>
                    <a:pt x="3479800" y="2909648"/>
                  </a:cubicBezTo>
                  <a:cubicBezTo>
                    <a:pt x="3486067" y="2907298"/>
                    <a:pt x="3492863" y="2906291"/>
                    <a:pt x="3498850" y="2903298"/>
                  </a:cubicBezTo>
                  <a:cubicBezTo>
                    <a:pt x="3542703" y="2881372"/>
                    <a:pt x="3490437" y="2897464"/>
                    <a:pt x="3543300" y="2884248"/>
                  </a:cubicBezTo>
                  <a:cubicBezTo>
                    <a:pt x="3557235" y="2874958"/>
                    <a:pt x="3571637" y="2864219"/>
                    <a:pt x="3587750" y="2858848"/>
                  </a:cubicBezTo>
                  <a:cubicBezTo>
                    <a:pt x="3604309" y="2853328"/>
                    <a:pt x="3622938" y="2853954"/>
                    <a:pt x="3638550" y="2846148"/>
                  </a:cubicBezTo>
                  <a:cubicBezTo>
                    <a:pt x="3684456" y="2823195"/>
                    <a:pt x="3662875" y="2830542"/>
                    <a:pt x="3702050" y="2820748"/>
                  </a:cubicBezTo>
                  <a:cubicBezTo>
                    <a:pt x="3755362" y="2780764"/>
                    <a:pt x="3697413" y="2818518"/>
                    <a:pt x="3759200" y="2795348"/>
                  </a:cubicBezTo>
                  <a:cubicBezTo>
                    <a:pt x="3766346" y="2792668"/>
                    <a:pt x="3771624" y="2786434"/>
                    <a:pt x="3778250" y="2782648"/>
                  </a:cubicBezTo>
                  <a:cubicBezTo>
                    <a:pt x="3786469" y="2777952"/>
                    <a:pt x="3795431" y="2774644"/>
                    <a:pt x="3803650" y="2769948"/>
                  </a:cubicBezTo>
                  <a:cubicBezTo>
                    <a:pt x="3810276" y="2766162"/>
                    <a:pt x="3815874" y="2760661"/>
                    <a:pt x="3822700" y="2757248"/>
                  </a:cubicBezTo>
                  <a:cubicBezTo>
                    <a:pt x="3828687" y="2754255"/>
                    <a:pt x="3835598" y="2753535"/>
                    <a:pt x="3841750" y="2750898"/>
                  </a:cubicBezTo>
                  <a:cubicBezTo>
                    <a:pt x="3850451" y="2747169"/>
                    <a:pt x="3858931" y="2742894"/>
                    <a:pt x="3867150" y="2738198"/>
                  </a:cubicBezTo>
                  <a:cubicBezTo>
                    <a:pt x="3873776" y="2734412"/>
                    <a:pt x="3879574" y="2729284"/>
                    <a:pt x="3886200" y="2725498"/>
                  </a:cubicBezTo>
                  <a:cubicBezTo>
                    <a:pt x="3908171" y="2712943"/>
                    <a:pt x="3909278" y="2713572"/>
                    <a:pt x="3930650" y="2706448"/>
                  </a:cubicBezTo>
                  <a:cubicBezTo>
                    <a:pt x="3937000" y="2700098"/>
                    <a:pt x="3942882" y="2693242"/>
                    <a:pt x="3949700" y="2687398"/>
                  </a:cubicBezTo>
                  <a:cubicBezTo>
                    <a:pt x="3957735" y="2680510"/>
                    <a:pt x="3968949" y="2676960"/>
                    <a:pt x="3975100" y="2668348"/>
                  </a:cubicBezTo>
                  <a:cubicBezTo>
                    <a:pt x="3980173" y="2661246"/>
                    <a:pt x="3977120" y="2650525"/>
                    <a:pt x="3981450" y="2642948"/>
                  </a:cubicBezTo>
                  <a:cubicBezTo>
                    <a:pt x="3985905" y="2635151"/>
                    <a:pt x="3994751" y="2630797"/>
                    <a:pt x="4000500" y="2623898"/>
                  </a:cubicBezTo>
                  <a:cubicBezTo>
                    <a:pt x="4005386" y="2618035"/>
                    <a:pt x="4009787" y="2611674"/>
                    <a:pt x="4013200" y="2604848"/>
                  </a:cubicBezTo>
                  <a:cubicBezTo>
                    <a:pt x="4016193" y="2598861"/>
                    <a:pt x="4016913" y="2591950"/>
                    <a:pt x="4019550" y="2585798"/>
                  </a:cubicBezTo>
                  <a:cubicBezTo>
                    <a:pt x="4032560" y="2555441"/>
                    <a:pt x="4031154" y="2568650"/>
                    <a:pt x="4038600" y="2541348"/>
                  </a:cubicBezTo>
                  <a:cubicBezTo>
                    <a:pt x="4043193" y="2524509"/>
                    <a:pt x="4045034" y="2506839"/>
                    <a:pt x="4051300" y="2490548"/>
                  </a:cubicBezTo>
                  <a:cubicBezTo>
                    <a:pt x="4055731" y="2479028"/>
                    <a:pt x="4064356" y="2469587"/>
                    <a:pt x="4070350" y="2458798"/>
                  </a:cubicBezTo>
                  <a:cubicBezTo>
                    <a:pt x="4074947" y="2450523"/>
                    <a:pt x="4078354" y="2441617"/>
                    <a:pt x="4083050" y="2433398"/>
                  </a:cubicBezTo>
                  <a:cubicBezTo>
                    <a:pt x="4086836" y="2426772"/>
                    <a:pt x="4092337" y="2421174"/>
                    <a:pt x="4095750" y="2414348"/>
                  </a:cubicBezTo>
                  <a:cubicBezTo>
                    <a:pt x="4098743" y="2408361"/>
                    <a:pt x="4099463" y="2401450"/>
                    <a:pt x="4102100" y="2395298"/>
                  </a:cubicBezTo>
                  <a:cubicBezTo>
                    <a:pt x="4111768" y="2372740"/>
                    <a:pt x="4114745" y="2369980"/>
                    <a:pt x="4127500" y="2350848"/>
                  </a:cubicBezTo>
                  <a:cubicBezTo>
                    <a:pt x="4143320" y="2240109"/>
                    <a:pt x="4122055" y="2378073"/>
                    <a:pt x="4146550" y="2255598"/>
                  </a:cubicBezTo>
                  <a:cubicBezTo>
                    <a:pt x="4166452" y="2156090"/>
                    <a:pt x="4137080" y="2266519"/>
                    <a:pt x="4165600" y="2166698"/>
                  </a:cubicBezTo>
                  <a:cubicBezTo>
                    <a:pt x="4161367" y="2151881"/>
                    <a:pt x="4155303" y="2137469"/>
                    <a:pt x="4152900" y="2122248"/>
                  </a:cubicBezTo>
                  <a:cubicBezTo>
                    <a:pt x="4145289" y="2074043"/>
                    <a:pt x="4143487" y="2035964"/>
                    <a:pt x="4152900" y="1988898"/>
                  </a:cubicBezTo>
                  <a:cubicBezTo>
                    <a:pt x="4162693" y="1939935"/>
                    <a:pt x="4163786" y="1964103"/>
                    <a:pt x="4178300" y="1925398"/>
                  </a:cubicBezTo>
                  <a:cubicBezTo>
                    <a:pt x="4181364" y="1917226"/>
                    <a:pt x="4182354" y="1908418"/>
                    <a:pt x="4184650" y="1899998"/>
                  </a:cubicBezTo>
                  <a:cubicBezTo>
                    <a:pt x="4188705" y="1885131"/>
                    <a:pt x="4193117" y="1870365"/>
                    <a:pt x="4197350" y="1855548"/>
                  </a:cubicBezTo>
                  <a:cubicBezTo>
                    <a:pt x="4199467" y="1817448"/>
                    <a:pt x="4198304" y="1779023"/>
                    <a:pt x="4203700" y="1741248"/>
                  </a:cubicBezTo>
                  <a:cubicBezTo>
                    <a:pt x="4204779" y="1733693"/>
                    <a:pt x="4213987" y="1729438"/>
                    <a:pt x="4216400" y="1722198"/>
                  </a:cubicBezTo>
                  <a:cubicBezTo>
                    <a:pt x="4220471" y="1709984"/>
                    <a:pt x="4219362" y="1696520"/>
                    <a:pt x="4222750" y="1684098"/>
                  </a:cubicBezTo>
                  <a:cubicBezTo>
                    <a:pt x="4225749" y="1673101"/>
                    <a:pt x="4231845" y="1663162"/>
                    <a:pt x="4235450" y="1652348"/>
                  </a:cubicBezTo>
                  <a:cubicBezTo>
                    <a:pt x="4238210" y="1644069"/>
                    <a:pt x="4236213" y="1633652"/>
                    <a:pt x="4241800" y="1626948"/>
                  </a:cubicBezTo>
                  <a:cubicBezTo>
                    <a:pt x="4247860" y="1619676"/>
                    <a:pt x="4258733" y="1618481"/>
                    <a:pt x="4267200" y="1614248"/>
                  </a:cubicBezTo>
                  <a:cubicBezTo>
                    <a:pt x="4283161" y="1566365"/>
                    <a:pt x="4261631" y="1625387"/>
                    <a:pt x="4286250" y="1576148"/>
                  </a:cubicBezTo>
                  <a:cubicBezTo>
                    <a:pt x="4289243" y="1570161"/>
                    <a:pt x="4290483" y="1563448"/>
                    <a:pt x="4292600" y="1557098"/>
                  </a:cubicBezTo>
                  <a:cubicBezTo>
                    <a:pt x="4289158" y="1539887"/>
                    <a:pt x="4289122" y="1518756"/>
                    <a:pt x="4273550" y="1506298"/>
                  </a:cubicBezTo>
                  <a:cubicBezTo>
                    <a:pt x="4268323" y="1502117"/>
                    <a:pt x="4260850" y="1502065"/>
                    <a:pt x="4254500" y="1499948"/>
                  </a:cubicBezTo>
                  <a:cubicBezTo>
                    <a:pt x="4250267" y="1493598"/>
                    <a:pt x="4248052" y="1485275"/>
                    <a:pt x="4241800" y="1480898"/>
                  </a:cubicBezTo>
                  <a:cubicBezTo>
                    <a:pt x="4220006" y="1465642"/>
                    <a:pt x="4192397" y="1453614"/>
                    <a:pt x="4165600" y="1449148"/>
                  </a:cubicBezTo>
                  <a:cubicBezTo>
                    <a:pt x="4148767" y="1446343"/>
                    <a:pt x="4131733" y="1444915"/>
                    <a:pt x="4114800" y="1442798"/>
                  </a:cubicBezTo>
                  <a:cubicBezTo>
                    <a:pt x="4085167" y="1444915"/>
                    <a:pt x="4055405" y="1445677"/>
                    <a:pt x="4025900" y="1449148"/>
                  </a:cubicBezTo>
                  <a:cubicBezTo>
                    <a:pt x="4019252" y="1449930"/>
                    <a:pt x="4013543" y="1455498"/>
                    <a:pt x="4006850" y="1455498"/>
                  </a:cubicBezTo>
                  <a:cubicBezTo>
                    <a:pt x="3932736" y="1455498"/>
                    <a:pt x="3858683" y="1451265"/>
                    <a:pt x="3784600" y="1449148"/>
                  </a:cubicBezTo>
                  <a:cubicBezTo>
                    <a:pt x="3767667" y="1440681"/>
                    <a:pt x="3729693" y="1442229"/>
                    <a:pt x="3733800" y="1423748"/>
                  </a:cubicBezTo>
                  <a:cubicBezTo>
                    <a:pt x="3742267" y="1385648"/>
                    <a:pt x="3739120" y="1342915"/>
                    <a:pt x="3759200" y="1309448"/>
                  </a:cubicBezTo>
                  <a:cubicBezTo>
                    <a:pt x="3780117" y="1274587"/>
                    <a:pt x="3788119" y="1266454"/>
                    <a:pt x="3797300" y="1220548"/>
                  </a:cubicBezTo>
                  <a:cubicBezTo>
                    <a:pt x="3801299" y="1200551"/>
                    <a:pt x="3802513" y="1180002"/>
                    <a:pt x="3816350" y="1163398"/>
                  </a:cubicBezTo>
                  <a:cubicBezTo>
                    <a:pt x="3821236" y="1157535"/>
                    <a:pt x="3829050" y="1154931"/>
                    <a:pt x="3835400" y="1150698"/>
                  </a:cubicBezTo>
                  <a:cubicBezTo>
                    <a:pt x="3839633" y="1144348"/>
                    <a:pt x="3842704" y="1137044"/>
                    <a:pt x="3848100" y="1131648"/>
                  </a:cubicBezTo>
                  <a:cubicBezTo>
                    <a:pt x="3853496" y="1126252"/>
                    <a:pt x="3866642" y="1126563"/>
                    <a:pt x="3867150" y="1118948"/>
                  </a:cubicBezTo>
                  <a:cubicBezTo>
                    <a:pt x="3869002" y="1091169"/>
                    <a:pt x="3859581" y="1063762"/>
                    <a:pt x="3854450" y="1036398"/>
                  </a:cubicBezTo>
                  <a:cubicBezTo>
                    <a:pt x="3853216" y="1029819"/>
                    <a:pt x="3851093" y="1023335"/>
                    <a:pt x="3848100" y="1017348"/>
                  </a:cubicBezTo>
                  <a:cubicBezTo>
                    <a:pt x="3844687" y="1010522"/>
                    <a:pt x="3840796" y="1003694"/>
                    <a:pt x="3835400" y="998298"/>
                  </a:cubicBezTo>
                  <a:cubicBezTo>
                    <a:pt x="3830004" y="992902"/>
                    <a:pt x="3822700" y="989831"/>
                    <a:pt x="3816350" y="985598"/>
                  </a:cubicBezTo>
                  <a:cubicBezTo>
                    <a:pt x="3793067" y="950673"/>
                    <a:pt x="3816350" y="980306"/>
                    <a:pt x="3784600" y="953848"/>
                  </a:cubicBezTo>
                  <a:cubicBezTo>
                    <a:pt x="3777701" y="948099"/>
                    <a:pt x="3772449" y="940547"/>
                    <a:pt x="3765550" y="934798"/>
                  </a:cubicBezTo>
                  <a:cubicBezTo>
                    <a:pt x="3749137" y="921121"/>
                    <a:pt x="3746543" y="922112"/>
                    <a:pt x="3727450" y="915748"/>
                  </a:cubicBezTo>
                  <a:cubicBezTo>
                    <a:pt x="3680651" y="880648"/>
                    <a:pt x="3724206" y="908182"/>
                    <a:pt x="3676650" y="890348"/>
                  </a:cubicBezTo>
                  <a:cubicBezTo>
                    <a:pt x="3588134" y="857155"/>
                    <a:pt x="3723764" y="899703"/>
                    <a:pt x="3619500" y="864948"/>
                  </a:cubicBezTo>
                  <a:cubicBezTo>
                    <a:pt x="3611221" y="862188"/>
                    <a:pt x="3602619" y="860491"/>
                    <a:pt x="3594100" y="858598"/>
                  </a:cubicBezTo>
                  <a:cubicBezTo>
                    <a:pt x="3546436" y="848006"/>
                    <a:pt x="3551665" y="851358"/>
                    <a:pt x="3486150" y="845898"/>
                  </a:cubicBezTo>
                  <a:cubicBezTo>
                    <a:pt x="3360894" y="851863"/>
                    <a:pt x="3301426" y="858346"/>
                    <a:pt x="3168650" y="845898"/>
                  </a:cubicBezTo>
                  <a:cubicBezTo>
                    <a:pt x="3161052" y="845186"/>
                    <a:pt x="3156840" y="835611"/>
                    <a:pt x="3149600" y="833198"/>
                  </a:cubicBezTo>
                  <a:cubicBezTo>
                    <a:pt x="3083757" y="811250"/>
                    <a:pt x="3136961" y="839571"/>
                    <a:pt x="3086100" y="820498"/>
                  </a:cubicBezTo>
                  <a:cubicBezTo>
                    <a:pt x="3019688" y="795594"/>
                    <a:pt x="3100498" y="817747"/>
                    <a:pt x="3035300" y="801448"/>
                  </a:cubicBezTo>
                  <a:cubicBezTo>
                    <a:pt x="3019339" y="753565"/>
                    <a:pt x="3040869" y="812587"/>
                    <a:pt x="3016250" y="763348"/>
                  </a:cubicBezTo>
                  <a:cubicBezTo>
                    <a:pt x="3013257" y="757361"/>
                    <a:pt x="3014633" y="749031"/>
                    <a:pt x="3009900" y="744298"/>
                  </a:cubicBezTo>
                  <a:cubicBezTo>
                    <a:pt x="2988099" y="722497"/>
                    <a:pt x="2954887" y="719432"/>
                    <a:pt x="2927350" y="712548"/>
                  </a:cubicBezTo>
                  <a:cubicBezTo>
                    <a:pt x="2885017" y="716781"/>
                    <a:pt x="2842566" y="719971"/>
                    <a:pt x="2800350" y="725248"/>
                  </a:cubicBezTo>
                  <a:cubicBezTo>
                    <a:pt x="2791690" y="726330"/>
                    <a:pt x="2783536" y="730037"/>
                    <a:pt x="2774950" y="731598"/>
                  </a:cubicBezTo>
                  <a:cubicBezTo>
                    <a:pt x="2760224" y="734275"/>
                    <a:pt x="2745317" y="735831"/>
                    <a:pt x="2730500" y="737948"/>
                  </a:cubicBezTo>
                  <a:cubicBezTo>
                    <a:pt x="2666806" y="759179"/>
                    <a:pt x="2783567" y="719261"/>
                    <a:pt x="2673350" y="763348"/>
                  </a:cubicBezTo>
                  <a:cubicBezTo>
                    <a:pt x="2665247" y="766589"/>
                    <a:pt x="2656341" y="767300"/>
                    <a:pt x="2647950" y="769698"/>
                  </a:cubicBezTo>
                  <a:cubicBezTo>
                    <a:pt x="2641514" y="771537"/>
                    <a:pt x="2635336" y="774209"/>
                    <a:pt x="2628900" y="776048"/>
                  </a:cubicBezTo>
                  <a:cubicBezTo>
                    <a:pt x="2620509" y="778446"/>
                    <a:pt x="2611841" y="779831"/>
                    <a:pt x="2603500" y="782398"/>
                  </a:cubicBezTo>
                  <a:cubicBezTo>
                    <a:pt x="2584308" y="788303"/>
                    <a:pt x="2566157" y="798147"/>
                    <a:pt x="2546350" y="801448"/>
                  </a:cubicBezTo>
                  <a:lnTo>
                    <a:pt x="2508250" y="807798"/>
                  </a:lnTo>
                  <a:cubicBezTo>
                    <a:pt x="2497631" y="809729"/>
                    <a:pt x="2487184" y="812622"/>
                    <a:pt x="2476500" y="814148"/>
                  </a:cubicBezTo>
                  <a:cubicBezTo>
                    <a:pt x="2442713" y="818975"/>
                    <a:pt x="2408687" y="822021"/>
                    <a:pt x="2374900" y="826848"/>
                  </a:cubicBezTo>
                  <a:lnTo>
                    <a:pt x="2286000" y="839548"/>
                  </a:lnTo>
                  <a:lnTo>
                    <a:pt x="2070100" y="826848"/>
                  </a:lnTo>
                  <a:cubicBezTo>
                    <a:pt x="2055173" y="825756"/>
                    <a:pt x="2040543" y="821987"/>
                    <a:pt x="2025650" y="820498"/>
                  </a:cubicBezTo>
                  <a:cubicBezTo>
                    <a:pt x="1875692" y="805502"/>
                    <a:pt x="1998885" y="822117"/>
                    <a:pt x="1898650" y="807798"/>
                  </a:cubicBezTo>
                  <a:cubicBezTo>
                    <a:pt x="1883833" y="801448"/>
                    <a:pt x="1869350" y="794257"/>
                    <a:pt x="1854200" y="788748"/>
                  </a:cubicBezTo>
                  <a:cubicBezTo>
                    <a:pt x="1845998" y="785766"/>
                    <a:pt x="1836822" y="785836"/>
                    <a:pt x="1828800" y="782398"/>
                  </a:cubicBezTo>
                  <a:cubicBezTo>
                    <a:pt x="1767406" y="756086"/>
                    <a:pt x="1857272" y="781578"/>
                    <a:pt x="1784350" y="763348"/>
                  </a:cubicBezTo>
                  <a:cubicBezTo>
                    <a:pt x="1778000" y="759115"/>
                    <a:pt x="1772594" y="752892"/>
                    <a:pt x="1765300" y="750648"/>
                  </a:cubicBezTo>
                  <a:cubicBezTo>
                    <a:pt x="1744669" y="744300"/>
                    <a:pt x="1722741" y="743183"/>
                    <a:pt x="1701800" y="737948"/>
                  </a:cubicBezTo>
                  <a:cubicBezTo>
                    <a:pt x="1693333" y="735831"/>
                    <a:pt x="1684791" y="733996"/>
                    <a:pt x="1676400" y="731598"/>
                  </a:cubicBezTo>
                  <a:cubicBezTo>
                    <a:pt x="1632248" y="718983"/>
                    <a:pt x="1686137" y="732868"/>
                    <a:pt x="1631950" y="712548"/>
                  </a:cubicBezTo>
                  <a:cubicBezTo>
                    <a:pt x="1616744" y="706846"/>
                    <a:pt x="1589552" y="703871"/>
                    <a:pt x="1574800" y="699848"/>
                  </a:cubicBezTo>
                  <a:cubicBezTo>
                    <a:pt x="1486178" y="675678"/>
                    <a:pt x="1582304" y="696269"/>
                    <a:pt x="1504950" y="680798"/>
                  </a:cubicBezTo>
                  <a:cubicBezTo>
                    <a:pt x="1496483" y="674448"/>
                    <a:pt x="1489376" y="665679"/>
                    <a:pt x="1479550" y="661748"/>
                  </a:cubicBezTo>
                  <a:cubicBezTo>
                    <a:pt x="1411048" y="634347"/>
                    <a:pt x="1471545" y="679069"/>
                    <a:pt x="1403350" y="642698"/>
                  </a:cubicBezTo>
                  <a:cubicBezTo>
                    <a:pt x="1310768" y="593321"/>
                    <a:pt x="1381120" y="611582"/>
                    <a:pt x="1314450" y="598248"/>
                  </a:cubicBezTo>
                  <a:cubicBezTo>
                    <a:pt x="1264587" y="535920"/>
                    <a:pt x="1313832" y="592054"/>
                    <a:pt x="1263650" y="547448"/>
                  </a:cubicBezTo>
                  <a:cubicBezTo>
                    <a:pt x="1214223" y="503513"/>
                    <a:pt x="1252234" y="525865"/>
                    <a:pt x="1206500" y="502998"/>
                  </a:cubicBezTo>
                  <a:cubicBezTo>
                    <a:pt x="1195917" y="490298"/>
                    <a:pt x="1187370" y="475577"/>
                    <a:pt x="1174750" y="464898"/>
                  </a:cubicBezTo>
                  <a:cubicBezTo>
                    <a:pt x="1121360" y="419722"/>
                    <a:pt x="1137020" y="443707"/>
                    <a:pt x="1085850" y="420448"/>
                  </a:cubicBezTo>
                  <a:cubicBezTo>
                    <a:pt x="1074614" y="415341"/>
                    <a:pt x="1064369" y="408244"/>
                    <a:pt x="1054100" y="401398"/>
                  </a:cubicBezTo>
                  <a:cubicBezTo>
                    <a:pt x="1045294" y="395527"/>
                    <a:pt x="1037629" y="388030"/>
                    <a:pt x="1028700" y="382348"/>
                  </a:cubicBezTo>
                  <a:cubicBezTo>
                    <a:pt x="1014303" y="373186"/>
                    <a:pt x="998312" y="366616"/>
                    <a:pt x="984250" y="356948"/>
                  </a:cubicBezTo>
                  <a:cubicBezTo>
                    <a:pt x="964363" y="343276"/>
                    <a:pt x="947794" y="324915"/>
                    <a:pt x="927100" y="312498"/>
                  </a:cubicBezTo>
                  <a:cubicBezTo>
                    <a:pt x="916517" y="306148"/>
                    <a:pt x="906389" y="298968"/>
                    <a:pt x="895350" y="293448"/>
                  </a:cubicBezTo>
                  <a:cubicBezTo>
                    <a:pt x="885155" y="288350"/>
                    <a:pt x="873607" y="286206"/>
                    <a:pt x="863600" y="280748"/>
                  </a:cubicBezTo>
                  <a:cubicBezTo>
                    <a:pt x="850200" y="273439"/>
                    <a:pt x="838200" y="263815"/>
                    <a:pt x="825500" y="255348"/>
                  </a:cubicBezTo>
                  <a:cubicBezTo>
                    <a:pt x="794555" y="208931"/>
                    <a:pt x="838835" y="268524"/>
                    <a:pt x="762000" y="210898"/>
                  </a:cubicBezTo>
                  <a:cubicBezTo>
                    <a:pt x="753533" y="204548"/>
                    <a:pt x="745575" y="197457"/>
                    <a:pt x="736600" y="191848"/>
                  </a:cubicBezTo>
                  <a:cubicBezTo>
                    <a:pt x="728573" y="186831"/>
                    <a:pt x="719076" y="184399"/>
                    <a:pt x="711200" y="179148"/>
                  </a:cubicBezTo>
                  <a:cubicBezTo>
                    <a:pt x="652115" y="139758"/>
                    <a:pt x="708982" y="163592"/>
                    <a:pt x="641350" y="141048"/>
                  </a:cubicBezTo>
                  <a:cubicBezTo>
                    <a:pt x="632883" y="134698"/>
                    <a:pt x="625139" y="127249"/>
                    <a:pt x="615950" y="121998"/>
                  </a:cubicBezTo>
                  <a:cubicBezTo>
                    <a:pt x="608865" y="117949"/>
                    <a:pt x="576999" y="110673"/>
                    <a:pt x="571500" y="109298"/>
                  </a:cubicBezTo>
                  <a:cubicBezTo>
                    <a:pt x="563033" y="102948"/>
                    <a:pt x="555566" y="94981"/>
                    <a:pt x="546100" y="90248"/>
                  </a:cubicBezTo>
                  <a:cubicBezTo>
                    <a:pt x="538294" y="86345"/>
                    <a:pt x="529091" y="86296"/>
                    <a:pt x="520700" y="83898"/>
                  </a:cubicBezTo>
                  <a:cubicBezTo>
                    <a:pt x="514264" y="82059"/>
                    <a:pt x="508000" y="79665"/>
                    <a:pt x="501650" y="77548"/>
                  </a:cubicBezTo>
                  <a:cubicBezTo>
                    <a:pt x="495300" y="71198"/>
                    <a:pt x="490072" y="63479"/>
                    <a:pt x="482600" y="58498"/>
                  </a:cubicBezTo>
                  <a:cubicBezTo>
                    <a:pt x="477031" y="54785"/>
                    <a:pt x="469702" y="54785"/>
                    <a:pt x="463550" y="52148"/>
                  </a:cubicBezTo>
                  <a:cubicBezTo>
                    <a:pt x="454849" y="48419"/>
                    <a:pt x="446617" y="43681"/>
                    <a:pt x="438150" y="39448"/>
                  </a:cubicBezTo>
                  <a:cubicBezTo>
                    <a:pt x="433917" y="33098"/>
                    <a:pt x="431409" y="25166"/>
                    <a:pt x="425450" y="20398"/>
                  </a:cubicBezTo>
                  <a:cubicBezTo>
                    <a:pt x="415839" y="12709"/>
                    <a:pt x="403225" y="-5002"/>
                    <a:pt x="393700" y="1348"/>
                  </a:cubicBezTo>
                  <a:close/>
                </a:path>
              </a:pathLst>
            </a:cu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5" name="Forme libre 4"/>
          <p:cNvSpPr/>
          <p:nvPr/>
        </p:nvSpPr>
        <p:spPr>
          <a:xfrm>
            <a:off x="1047750" y="1257300"/>
            <a:ext cx="5810250" cy="4622800"/>
          </a:xfrm>
          <a:custGeom>
            <a:avLst/>
            <a:gdLst>
              <a:gd name="connsiteX0" fmla="*/ 393700 w 5810250"/>
              <a:gd name="connsiteY0" fmla="*/ 12700 h 4622800"/>
              <a:gd name="connsiteX1" fmla="*/ 508000 w 5810250"/>
              <a:gd name="connsiteY1" fmla="*/ 0 h 4622800"/>
              <a:gd name="connsiteX2" fmla="*/ 654050 w 5810250"/>
              <a:gd name="connsiteY2" fmla="*/ 6350 h 4622800"/>
              <a:gd name="connsiteX3" fmla="*/ 876300 w 5810250"/>
              <a:gd name="connsiteY3" fmla="*/ 12700 h 4622800"/>
              <a:gd name="connsiteX4" fmla="*/ 1035050 w 5810250"/>
              <a:gd name="connsiteY4" fmla="*/ 19050 h 4622800"/>
              <a:gd name="connsiteX5" fmla="*/ 1441450 w 5810250"/>
              <a:gd name="connsiteY5" fmla="*/ 25400 h 4622800"/>
              <a:gd name="connsiteX6" fmla="*/ 2044700 w 5810250"/>
              <a:gd name="connsiteY6" fmla="*/ 38100 h 4622800"/>
              <a:gd name="connsiteX7" fmla="*/ 2165350 w 5810250"/>
              <a:gd name="connsiteY7" fmla="*/ 44450 h 4622800"/>
              <a:gd name="connsiteX8" fmla="*/ 2197100 w 5810250"/>
              <a:gd name="connsiteY8" fmla="*/ 50800 h 4622800"/>
              <a:gd name="connsiteX9" fmla="*/ 2241550 w 5810250"/>
              <a:gd name="connsiteY9" fmla="*/ 57150 h 4622800"/>
              <a:gd name="connsiteX10" fmla="*/ 2317750 w 5810250"/>
              <a:gd name="connsiteY10" fmla="*/ 69850 h 4622800"/>
              <a:gd name="connsiteX11" fmla="*/ 2425700 w 5810250"/>
              <a:gd name="connsiteY11" fmla="*/ 63500 h 4622800"/>
              <a:gd name="connsiteX12" fmla="*/ 2451100 w 5810250"/>
              <a:gd name="connsiteY12" fmla="*/ 57150 h 4622800"/>
              <a:gd name="connsiteX13" fmla="*/ 2514600 w 5810250"/>
              <a:gd name="connsiteY13" fmla="*/ 50800 h 4622800"/>
              <a:gd name="connsiteX14" fmla="*/ 2559050 w 5810250"/>
              <a:gd name="connsiteY14" fmla="*/ 44450 h 4622800"/>
              <a:gd name="connsiteX15" fmla="*/ 2686050 w 5810250"/>
              <a:gd name="connsiteY15" fmla="*/ 38100 h 4622800"/>
              <a:gd name="connsiteX16" fmla="*/ 2806700 w 5810250"/>
              <a:gd name="connsiteY16" fmla="*/ 44450 h 4622800"/>
              <a:gd name="connsiteX17" fmla="*/ 2851150 w 5810250"/>
              <a:gd name="connsiteY17" fmla="*/ 50800 h 4622800"/>
              <a:gd name="connsiteX18" fmla="*/ 2908300 w 5810250"/>
              <a:gd name="connsiteY18" fmla="*/ 63500 h 4622800"/>
              <a:gd name="connsiteX19" fmla="*/ 2978150 w 5810250"/>
              <a:gd name="connsiteY19" fmla="*/ 101600 h 4622800"/>
              <a:gd name="connsiteX20" fmla="*/ 3048000 w 5810250"/>
              <a:gd name="connsiteY20" fmla="*/ 120650 h 4622800"/>
              <a:gd name="connsiteX21" fmla="*/ 3073400 w 5810250"/>
              <a:gd name="connsiteY21" fmla="*/ 139700 h 4622800"/>
              <a:gd name="connsiteX22" fmla="*/ 3117850 w 5810250"/>
              <a:gd name="connsiteY22" fmla="*/ 152400 h 4622800"/>
              <a:gd name="connsiteX23" fmla="*/ 3175000 w 5810250"/>
              <a:gd name="connsiteY23" fmla="*/ 177800 h 4622800"/>
              <a:gd name="connsiteX24" fmla="*/ 3225800 w 5810250"/>
              <a:gd name="connsiteY24" fmla="*/ 190500 h 4622800"/>
              <a:gd name="connsiteX25" fmla="*/ 3244850 w 5810250"/>
              <a:gd name="connsiteY25" fmla="*/ 203200 h 4622800"/>
              <a:gd name="connsiteX26" fmla="*/ 3346450 w 5810250"/>
              <a:gd name="connsiteY26" fmla="*/ 215900 h 4622800"/>
              <a:gd name="connsiteX27" fmla="*/ 3390900 w 5810250"/>
              <a:gd name="connsiteY27" fmla="*/ 222250 h 4622800"/>
              <a:gd name="connsiteX28" fmla="*/ 3441700 w 5810250"/>
              <a:gd name="connsiteY28" fmla="*/ 228600 h 4622800"/>
              <a:gd name="connsiteX29" fmla="*/ 3473450 w 5810250"/>
              <a:gd name="connsiteY29" fmla="*/ 241300 h 4622800"/>
              <a:gd name="connsiteX30" fmla="*/ 3517900 w 5810250"/>
              <a:gd name="connsiteY30" fmla="*/ 247650 h 4622800"/>
              <a:gd name="connsiteX31" fmla="*/ 3549650 w 5810250"/>
              <a:gd name="connsiteY31" fmla="*/ 254000 h 4622800"/>
              <a:gd name="connsiteX32" fmla="*/ 3600450 w 5810250"/>
              <a:gd name="connsiteY32" fmla="*/ 266700 h 4622800"/>
              <a:gd name="connsiteX33" fmla="*/ 3644900 w 5810250"/>
              <a:gd name="connsiteY33" fmla="*/ 285750 h 4622800"/>
              <a:gd name="connsiteX34" fmla="*/ 3670300 w 5810250"/>
              <a:gd name="connsiteY34" fmla="*/ 298450 h 4622800"/>
              <a:gd name="connsiteX35" fmla="*/ 3676650 w 5810250"/>
              <a:gd name="connsiteY35" fmla="*/ 317500 h 4622800"/>
              <a:gd name="connsiteX36" fmla="*/ 3695700 w 5810250"/>
              <a:gd name="connsiteY36" fmla="*/ 323850 h 4622800"/>
              <a:gd name="connsiteX37" fmla="*/ 3727450 w 5810250"/>
              <a:gd name="connsiteY37" fmla="*/ 349250 h 4622800"/>
              <a:gd name="connsiteX38" fmla="*/ 3759200 w 5810250"/>
              <a:gd name="connsiteY38" fmla="*/ 387350 h 4622800"/>
              <a:gd name="connsiteX39" fmla="*/ 3765550 w 5810250"/>
              <a:gd name="connsiteY39" fmla="*/ 406400 h 4622800"/>
              <a:gd name="connsiteX40" fmla="*/ 3778250 w 5810250"/>
              <a:gd name="connsiteY40" fmla="*/ 431800 h 4622800"/>
              <a:gd name="connsiteX41" fmla="*/ 3765550 w 5810250"/>
              <a:gd name="connsiteY41" fmla="*/ 514350 h 4622800"/>
              <a:gd name="connsiteX42" fmla="*/ 3759200 w 5810250"/>
              <a:gd name="connsiteY42" fmla="*/ 539750 h 4622800"/>
              <a:gd name="connsiteX43" fmla="*/ 3733800 w 5810250"/>
              <a:gd name="connsiteY43" fmla="*/ 577850 h 4622800"/>
              <a:gd name="connsiteX44" fmla="*/ 3727450 w 5810250"/>
              <a:gd name="connsiteY44" fmla="*/ 603250 h 4622800"/>
              <a:gd name="connsiteX45" fmla="*/ 3702050 w 5810250"/>
              <a:gd name="connsiteY45" fmla="*/ 641350 h 4622800"/>
              <a:gd name="connsiteX46" fmla="*/ 3714750 w 5810250"/>
              <a:gd name="connsiteY46" fmla="*/ 800100 h 4622800"/>
              <a:gd name="connsiteX47" fmla="*/ 3784600 w 5810250"/>
              <a:gd name="connsiteY47" fmla="*/ 812800 h 4622800"/>
              <a:gd name="connsiteX48" fmla="*/ 3930650 w 5810250"/>
              <a:gd name="connsiteY48" fmla="*/ 844550 h 4622800"/>
              <a:gd name="connsiteX49" fmla="*/ 4019550 w 5810250"/>
              <a:gd name="connsiteY49" fmla="*/ 869950 h 4622800"/>
              <a:gd name="connsiteX50" fmla="*/ 4057650 w 5810250"/>
              <a:gd name="connsiteY50" fmla="*/ 882650 h 4622800"/>
              <a:gd name="connsiteX51" fmla="*/ 4127500 w 5810250"/>
              <a:gd name="connsiteY51" fmla="*/ 895350 h 4622800"/>
              <a:gd name="connsiteX52" fmla="*/ 4146550 w 5810250"/>
              <a:gd name="connsiteY52" fmla="*/ 901700 h 4622800"/>
              <a:gd name="connsiteX53" fmla="*/ 4171950 w 5810250"/>
              <a:gd name="connsiteY53" fmla="*/ 908050 h 4622800"/>
              <a:gd name="connsiteX54" fmla="*/ 4203700 w 5810250"/>
              <a:gd name="connsiteY54" fmla="*/ 914400 h 4622800"/>
              <a:gd name="connsiteX55" fmla="*/ 4229100 w 5810250"/>
              <a:gd name="connsiteY55" fmla="*/ 920750 h 4622800"/>
              <a:gd name="connsiteX56" fmla="*/ 4267200 w 5810250"/>
              <a:gd name="connsiteY56" fmla="*/ 927100 h 4622800"/>
              <a:gd name="connsiteX57" fmla="*/ 4311650 w 5810250"/>
              <a:gd name="connsiteY57" fmla="*/ 939800 h 4622800"/>
              <a:gd name="connsiteX58" fmla="*/ 4337050 w 5810250"/>
              <a:gd name="connsiteY58" fmla="*/ 946150 h 4622800"/>
              <a:gd name="connsiteX59" fmla="*/ 4356100 w 5810250"/>
              <a:gd name="connsiteY59" fmla="*/ 952500 h 4622800"/>
              <a:gd name="connsiteX60" fmla="*/ 4387850 w 5810250"/>
              <a:gd name="connsiteY60" fmla="*/ 958850 h 4622800"/>
              <a:gd name="connsiteX61" fmla="*/ 4406900 w 5810250"/>
              <a:gd name="connsiteY61" fmla="*/ 965200 h 4622800"/>
              <a:gd name="connsiteX62" fmla="*/ 4432300 w 5810250"/>
              <a:gd name="connsiteY62" fmla="*/ 971550 h 4622800"/>
              <a:gd name="connsiteX63" fmla="*/ 4457700 w 5810250"/>
              <a:gd name="connsiteY63" fmla="*/ 984250 h 4622800"/>
              <a:gd name="connsiteX64" fmla="*/ 4489450 w 5810250"/>
              <a:gd name="connsiteY64" fmla="*/ 990600 h 4622800"/>
              <a:gd name="connsiteX65" fmla="*/ 4508500 w 5810250"/>
              <a:gd name="connsiteY65" fmla="*/ 996950 h 4622800"/>
              <a:gd name="connsiteX66" fmla="*/ 4552950 w 5810250"/>
              <a:gd name="connsiteY66" fmla="*/ 1003300 h 4622800"/>
              <a:gd name="connsiteX67" fmla="*/ 4591050 w 5810250"/>
              <a:gd name="connsiteY67" fmla="*/ 1009650 h 4622800"/>
              <a:gd name="connsiteX68" fmla="*/ 4616450 w 5810250"/>
              <a:gd name="connsiteY68" fmla="*/ 1022350 h 4622800"/>
              <a:gd name="connsiteX69" fmla="*/ 4648200 w 5810250"/>
              <a:gd name="connsiteY69" fmla="*/ 1028700 h 4622800"/>
              <a:gd name="connsiteX70" fmla="*/ 4724400 w 5810250"/>
              <a:gd name="connsiteY70" fmla="*/ 1041400 h 4622800"/>
              <a:gd name="connsiteX71" fmla="*/ 4762500 w 5810250"/>
              <a:gd name="connsiteY71" fmla="*/ 1060450 h 4622800"/>
              <a:gd name="connsiteX72" fmla="*/ 4787900 w 5810250"/>
              <a:gd name="connsiteY72" fmla="*/ 1066800 h 4622800"/>
              <a:gd name="connsiteX73" fmla="*/ 4838700 w 5810250"/>
              <a:gd name="connsiteY73" fmla="*/ 1079500 h 4622800"/>
              <a:gd name="connsiteX74" fmla="*/ 4857750 w 5810250"/>
              <a:gd name="connsiteY74" fmla="*/ 1136650 h 4622800"/>
              <a:gd name="connsiteX75" fmla="*/ 4889500 w 5810250"/>
              <a:gd name="connsiteY75" fmla="*/ 1219200 h 4622800"/>
              <a:gd name="connsiteX76" fmla="*/ 4908550 w 5810250"/>
              <a:gd name="connsiteY76" fmla="*/ 1270000 h 4622800"/>
              <a:gd name="connsiteX77" fmla="*/ 4927600 w 5810250"/>
              <a:gd name="connsiteY77" fmla="*/ 1276350 h 4622800"/>
              <a:gd name="connsiteX78" fmla="*/ 4908550 w 5810250"/>
              <a:gd name="connsiteY78" fmla="*/ 1282700 h 4622800"/>
              <a:gd name="connsiteX79" fmla="*/ 4902200 w 5810250"/>
              <a:gd name="connsiteY79" fmla="*/ 1301750 h 4622800"/>
              <a:gd name="connsiteX80" fmla="*/ 4864100 w 5810250"/>
              <a:gd name="connsiteY80" fmla="*/ 1314450 h 4622800"/>
              <a:gd name="connsiteX81" fmla="*/ 4851400 w 5810250"/>
              <a:gd name="connsiteY81" fmla="*/ 1333500 h 4622800"/>
              <a:gd name="connsiteX82" fmla="*/ 4832350 w 5810250"/>
              <a:gd name="connsiteY82" fmla="*/ 1346200 h 4622800"/>
              <a:gd name="connsiteX83" fmla="*/ 4826000 w 5810250"/>
              <a:gd name="connsiteY83" fmla="*/ 1377950 h 4622800"/>
              <a:gd name="connsiteX84" fmla="*/ 4775200 w 5810250"/>
              <a:gd name="connsiteY84" fmla="*/ 1397000 h 4622800"/>
              <a:gd name="connsiteX85" fmla="*/ 4686300 w 5810250"/>
              <a:gd name="connsiteY85" fmla="*/ 1409700 h 4622800"/>
              <a:gd name="connsiteX86" fmla="*/ 4654550 w 5810250"/>
              <a:gd name="connsiteY86" fmla="*/ 1416050 h 4622800"/>
              <a:gd name="connsiteX87" fmla="*/ 4610100 w 5810250"/>
              <a:gd name="connsiteY87" fmla="*/ 1422400 h 4622800"/>
              <a:gd name="connsiteX88" fmla="*/ 4591050 w 5810250"/>
              <a:gd name="connsiteY88" fmla="*/ 1435100 h 4622800"/>
              <a:gd name="connsiteX89" fmla="*/ 4546600 w 5810250"/>
              <a:gd name="connsiteY89" fmla="*/ 1447800 h 4622800"/>
              <a:gd name="connsiteX90" fmla="*/ 4508500 w 5810250"/>
              <a:gd name="connsiteY90" fmla="*/ 1460500 h 4622800"/>
              <a:gd name="connsiteX91" fmla="*/ 4489450 w 5810250"/>
              <a:gd name="connsiteY91" fmla="*/ 1479550 h 4622800"/>
              <a:gd name="connsiteX92" fmla="*/ 4470400 w 5810250"/>
              <a:gd name="connsiteY92" fmla="*/ 1485900 h 4622800"/>
              <a:gd name="connsiteX93" fmla="*/ 4457700 w 5810250"/>
              <a:gd name="connsiteY93" fmla="*/ 1504950 h 4622800"/>
              <a:gd name="connsiteX94" fmla="*/ 4438650 w 5810250"/>
              <a:gd name="connsiteY94" fmla="*/ 1524000 h 4622800"/>
              <a:gd name="connsiteX95" fmla="*/ 4406900 w 5810250"/>
              <a:gd name="connsiteY95" fmla="*/ 1562100 h 4622800"/>
              <a:gd name="connsiteX96" fmla="*/ 4381500 w 5810250"/>
              <a:gd name="connsiteY96" fmla="*/ 1600200 h 4622800"/>
              <a:gd name="connsiteX97" fmla="*/ 4375150 w 5810250"/>
              <a:gd name="connsiteY97" fmla="*/ 1631950 h 4622800"/>
              <a:gd name="connsiteX98" fmla="*/ 4362450 w 5810250"/>
              <a:gd name="connsiteY98" fmla="*/ 1663700 h 4622800"/>
              <a:gd name="connsiteX99" fmla="*/ 4375150 w 5810250"/>
              <a:gd name="connsiteY99" fmla="*/ 1701800 h 4622800"/>
              <a:gd name="connsiteX100" fmla="*/ 4381500 w 5810250"/>
              <a:gd name="connsiteY100" fmla="*/ 1758950 h 4622800"/>
              <a:gd name="connsiteX101" fmla="*/ 4394200 w 5810250"/>
              <a:gd name="connsiteY101" fmla="*/ 1784350 h 4622800"/>
              <a:gd name="connsiteX102" fmla="*/ 4400550 w 5810250"/>
              <a:gd name="connsiteY102" fmla="*/ 1803400 h 4622800"/>
              <a:gd name="connsiteX103" fmla="*/ 4413250 w 5810250"/>
              <a:gd name="connsiteY103" fmla="*/ 1835150 h 4622800"/>
              <a:gd name="connsiteX104" fmla="*/ 4419600 w 5810250"/>
              <a:gd name="connsiteY104" fmla="*/ 1879600 h 4622800"/>
              <a:gd name="connsiteX105" fmla="*/ 4438650 w 5810250"/>
              <a:gd name="connsiteY105" fmla="*/ 1930400 h 4622800"/>
              <a:gd name="connsiteX106" fmla="*/ 4451350 w 5810250"/>
              <a:gd name="connsiteY106" fmla="*/ 2006600 h 4622800"/>
              <a:gd name="connsiteX107" fmla="*/ 4457700 w 5810250"/>
              <a:gd name="connsiteY107" fmla="*/ 2025650 h 4622800"/>
              <a:gd name="connsiteX108" fmla="*/ 4470400 w 5810250"/>
              <a:gd name="connsiteY108" fmla="*/ 2044700 h 4622800"/>
              <a:gd name="connsiteX109" fmla="*/ 4508500 w 5810250"/>
              <a:gd name="connsiteY109" fmla="*/ 2063750 h 4622800"/>
              <a:gd name="connsiteX110" fmla="*/ 4565650 w 5810250"/>
              <a:gd name="connsiteY110" fmla="*/ 2089150 h 4622800"/>
              <a:gd name="connsiteX111" fmla="*/ 4591050 w 5810250"/>
              <a:gd name="connsiteY111" fmla="*/ 2076450 h 4622800"/>
              <a:gd name="connsiteX112" fmla="*/ 4610100 w 5810250"/>
              <a:gd name="connsiteY112" fmla="*/ 2025650 h 4622800"/>
              <a:gd name="connsiteX113" fmla="*/ 4635500 w 5810250"/>
              <a:gd name="connsiteY113" fmla="*/ 2038350 h 4622800"/>
              <a:gd name="connsiteX114" fmla="*/ 4692650 w 5810250"/>
              <a:gd name="connsiteY114" fmla="*/ 2051050 h 4622800"/>
              <a:gd name="connsiteX115" fmla="*/ 4800600 w 5810250"/>
              <a:gd name="connsiteY115" fmla="*/ 2063750 h 4622800"/>
              <a:gd name="connsiteX116" fmla="*/ 4959350 w 5810250"/>
              <a:gd name="connsiteY116" fmla="*/ 2076450 h 4622800"/>
              <a:gd name="connsiteX117" fmla="*/ 5029200 w 5810250"/>
              <a:gd name="connsiteY117" fmla="*/ 2089150 h 4622800"/>
              <a:gd name="connsiteX118" fmla="*/ 5200650 w 5810250"/>
              <a:gd name="connsiteY118" fmla="*/ 2114550 h 4622800"/>
              <a:gd name="connsiteX119" fmla="*/ 5238750 w 5810250"/>
              <a:gd name="connsiteY119" fmla="*/ 2133600 h 4622800"/>
              <a:gd name="connsiteX120" fmla="*/ 5283200 w 5810250"/>
              <a:gd name="connsiteY120" fmla="*/ 2146300 h 4622800"/>
              <a:gd name="connsiteX121" fmla="*/ 5302250 w 5810250"/>
              <a:gd name="connsiteY121" fmla="*/ 2159000 h 4622800"/>
              <a:gd name="connsiteX122" fmla="*/ 5327650 w 5810250"/>
              <a:gd name="connsiteY122" fmla="*/ 2165350 h 4622800"/>
              <a:gd name="connsiteX123" fmla="*/ 5346700 w 5810250"/>
              <a:gd name="connsiteY123" fmla="*/ 2171700 h 4622800"/>
              <a:gd name="connsiteX124" fmla="*/ 5372100 w 5810250"/>
              <a:gd name="connsiteY124" fmla="*/ 2216150 h 4622800"/>
              <a:gd name="connsiteX125" fmla="*/ 5391150 w 5810250"/>
              <a:gd name="connsiteY125" fmla="*/ 2241550 h 4622800"/>
              <a:gd name="connsiteX126" fmla="*/ 5403850 w 5810250"/>
              <a:gd name="connsiteY126" fmla="*/ 2260600 h 4622800"/>
              <a:gd name="connsiteX127" fmla="*/ 5391150 w 5810250"/>
              <a:gd name="connsiteY127" fmla="*/ 2381250 h 4622800"/>
              <a:gd name="connsiteX128" fmla="*/ 5384800 w 5810250"/>
              <a:gd name="connsiteY128" fmla="*/ 2432050 h 4622800"/>
              <a:gd name="connsiteX129" fmla="*/ 5372100 w 5810250"/>
              <a:gd name="connsiteY129" fmla="*/ 2482850 h 4622800"/>
              <a:gd name="connsiteX130" fmla="*/ 5365750 w 5810250"/>
              <a:gd name="connsiteY130" fmla="*/ 2501900 h 4622800"/>
              <a:gd name="connsiteX131" fmla="*/ 5346700 w 5810250"/>
              <a:gd name="connsiteY131" fmla="*/ 2520950 h 4622800"/>
              <a:gd name="connsiteX132" fmla="*/ 5334000 w 5810250"/>
              <a:gd name="connsiteY132" fmla="*/ 2540000 h 4622800"/>
              <a:gd name="connsiteX133" fmla="*/ 5295900 w 5810250"/>
              <a:gd name="connsiteY133" fmla="*/ 2571750 h 4622800"/>
              <a:gd name="connsiteX134" fmla="*/ 5283200 w 5810250"/>
              <a:gd name="connsiteY134" fmla="*/ 2590800 h 4622800"/>
              <a:gd name="connsiteX135" fmla="*/ 5264150 w 5810250"/>
              <a:gd name="connsiteY135" fmla="*/ 2603500 h 4622800"/>
              <a:gd name="connsiteX136" fmla="*/ 5257800 w 5810250"/>
              <a:gd name="connsiteY136" fmla="*/ 2622550 h 4622800"/>
              <a:gd name="connsiteX137" fmla="*/ 5264150 w 5810250"/>
              <a:gd name="connsiteY137" fmla="*/ 2641600 h 4622800"/>
              <a:gd name="connsiteX138" fmla="*/ 5295900 w 5810250"/>
              <a:gd name="connsiteY138" fmla="*/ 2647950 h 4622800"/>
              <a:gd name="connsiteX139" fmla="*/ 5340350 w 5810250"/>
              <a:gd name="connsiteY139" fmla="*/ 2660650 h 4622800"/>
              <a:gd name="connsiteX140" fmla="*/ 5505450 w 5810250"/>
              <a:gd name="connsiteY140" fmla="*/ 2647950 h 4622800"/>
              <a:gd name="connsiteX141" fmla="*/ 5543550 w 5810250"/>
              <a:gd name="connsiteY141" fmla="*/ 2641600 h 4622800"/>
              <a:gd name="connsiteX142" fmla="*/ 5626100 w 5810250"/>
              <a:gd name="connsiteY142" fmla="*/ 2654300 h 4622800"/>
              <a:gd name="connsiteX143" fmla="*/ 5657850 w 5810250"/>
              <a:gd name="connsiteY143" fmla="*/ 2692400 h 4622800"/>
              <a:gd name="connsiteX144" fmla="*/ 5676900 w 5810250"/>
              <a:gd name="connsiteY144" fmla="*/ 2705100 h 4622800"/>
              <a:gd name="connsiteX145" fmla="*/ 5715000 w 5810250"/>
              <a:gd name="connsiteY145" fmla="*/ 2736850 h 4622800"/>
              <a:gd name="connsiteX146" fmla="*/ 5727700 w 5810250"/>
              <a:gd name="connsiteY146" fmla="*/ 2755900 h 4622800"/>
              <a:gd name="connsiteX147" fmla="*/ 5765800 w 5810250"/>
              <a:gd name="connsiteY147" fmla="*/ 2781300 h 4622800"/>
              <a:gd name="connsiteX148" fmla="*/ 5797550 w 5810250"/>
              <a:gd name="connsiteY148" fmla="*/ 2825750 h 4622800"/>
              <a:gd name="connsiteX149" fmla="*/ 5810250 w 5810250"/>
              <a:gd name="connsiteY149" fmla="*/ 2844800 h 4622800"/>
              <a:gd name="connsiteX150" fmla="*/ 5784850 w 5810250"/>
              <a:gd name="connsiteY150" fmla="*/ 2978150 h 4622800"/>
              <a:gd name="connsiteX151" fmla="*/ 5759450 w 5810250"/>
              <a:gd name="connsiteY151" fmla="*/ 3003550 h 4622800"/>
              <a:gd name="connsiteX152" fmla="*/ 5740400 w 5810250"/>
              <a:gd name="connsiteY152" fmla="*/ 3009900 h 4622800"/>
              <a:gd name="connsiteX153" fmla="*/ 5721350 w 5810250"/>
              <a:gd name="connsiteY153" fmla="*/ 3048000 h 4622800"/>
              <a:gd name="connsiteX154" fmla="*/ 5708650 w 5810250"/>
              <a:gd name="connsiteY154" fmla="*/ 3067050 h 4622800"/>
              <a:gd name="connsiteX155" fmla="*/ 5702300 w 5810250"/>
              <a:gd name="connsiteY155" fmla="*/ 3086100 h 4622800"/>
              <a:gd name="connsiteX156" fmla="*/ 5689600 w 5810250"/>
              <a:gd name="connsiteY156" fmla="*/ 3111500 h 4622800"/>
              <a:gd name="connsiteX157" fmla="*/ 5683250 w 5810250"/>
              <a:gd name="connsiteY157" fmla="*/ 3136900 h 4622800"/>
              <a:gd name="connsiteX158" fmla="*/ 5670550 w 5810250"/>
              <a:gd name="connsiteY158" fmla="*/ 3175000 h 4622800"/>
              <a:gd name="connsiteX159" fmla="*/ 5651500 w 5810250"/>
              <a:gd name="connsiteY159" fmla="*/ 3295650 h 4622800"/>
              <a:gd name="connsiteX160" fmla="*/ 5632450 w 5810250"/>
              <a:gd name="connsiteY160" fmla="*/ 3346450 h 4622800"/>
              <a:gd name="connsiteX161" fmla="*/ 5613400 w 5810250"/>
              <a:gd name="connsiteY161" fmla="*/ 3556000 h 4622800"/>
              <a:gd name="connsiteX162" fmla="*/ 5600700 w 5810250"/>
              <a:gd name="connsiteY162" fmla="*/ 3587750 h 4622800"/>
              <a:gd name="connsiteX163" fmla="*/ 5581650 w 5810250"/>
              <a:gd name="connsiteY163" fmla="*/ 3606800 h 4622800"/>
              <a:gd name="connsiteX164" fmla="*/ 5562600 w 5810250"/>
              <a:gd name="connsiteY164" fmla="*/ 3651250 h 4622800"/>
              <a:gd name="connsiteX165" fmla="*/ 5556250 w 5810250"/>
              <a:gd name="connsiteY165" fmla="*/ 3676650 h 4622800"/>
              <a:gd name="connsiteX166" fmla="*/ 5543550 w 5810250"/>
              <a:gd name="connsiteY166" fmla="*/ 3702050 h 4622800"/>
              <a:gd name="connsiteX167" fmla="*/ 5524500 w 5810250"/>
              <a:gd name="connsiteY167" fmla="*/ 3740150 h 4622800"/>
              <a:gd name="connsiteX168" fmla="*/ 5518150 w 5810250"/>
              <a:gd name="connsiteY168" fmla="*/ 3778250 h 4622800"/>
              <a:gd name="connsiteX169" fmla="*/ 5499100 w 5810250"/>
              <a:gd name="connsiteY169" fmla="*/ 3790950 h 4622800"/>
              <a:gd name="connsiteX170" fmla="*/ 5480050 w 5810250"/>
              <a:gd name="connsiteY170" fmla="*/ 3829050 h 4622800"/>
              <a:gd name="connsiteX171" fmla="*/ 5467350 w 5810250"/>
              <a:gd name="connsiteY171" fmla="*/ 3848100 h 4622800"/>
              <a:gd name="connsiteX172" fmla="*/ 5461000 w 5810250"/>
              <a:gd name="connsiteY172" fmla="*/ 3867150 h 4622800"/>
              <a:gd name="connsiteX173" fmla="*/ 5448300 w 5810250"/>
              <a:gd name="connsiteY173" fmla="*/ 3892550 h 4622800"/>
              <a:gd name="connsiteX174" fmla="*/ 5429250 w 5810250"/>
              <a:gd name="connsiteY174" fmla="*/ 3949700 h 4622800"/>
              <a:gd name="connsiteX175" fmla="*/ 5422900 w 5810250"/>
              <a:gd name="connsiteY175" fmla="*/ 4000500 h 4622800"/>
              <a:gd name="connsiteX176" fmla="*/ 5410200 w 5810250"/>
              <a:gd name="connsiteY176" fmla="*/ 4032250 h 4622800"/>
              <a:gd name="connsiteX177" fmla="*/ 5403850 w 5810250"/>
              <a:gd name="connsiteY177" fmla="*/ 4051300 h 4622800"/>
              <a:gd name="connsiteX178" fmla="*/ 5391150 w 5810250"/>
              <a:gd name="connsiteY178" fmla="*/ 4070350 h 4622800"/>
              <a:gd name="connsiteX179" fmla="*/ 5384800 w 5810250"/>
              <a:gd name="connsiteY179" fmla="*/ 4089400 h 4622800"/>
              <a:gd name="connsiteX180" fmla="*/ 5365750 w 5810250"/>
              <a:gd name="connsiteY180" fmla="*/ 4108450 h 4622800"/>
              <a:gd name="connsiteX181" fmla="*/ 5353050 w 5810250"/>
              <a:gd name="connsiteY181" fmla="*/ 4127500 h 4622800"/>
              <a:gd name="connsiteX182" fmla="*/ 5327650 w 5810250"/>
              <a:gd name="connsiteY182" fmla="*/ 4146550 h 4622800"/>
              <a:gd name="connsiteX183" fmla="*/ 5302250 w 5810250"/>
              <a:gd name="connsiteY183" fmla="*/ 4152900 h 4622800"/>
              <a:gd name="connsiteX184" fmla="*/ 5283200 w 5810250"/>
              <a:gd name="connsiteY184" fmla="*/ 4159250 h 4622800"/>
              <a:gd name="connsiteX185" fmla="*/ 5226050 w 5810250"/>
              <a:gd name="connsiteY185" fmla="*/ 4178300 h 4622800"/>
              <a:gd name="connsiteX186" fmla="*/ 5168900 w 5810250"/>
              <a:gd name="connsiteY186" fmla="*/ 4203700 h 4622800"/>
              <a:gd name="connsiteX187" fmla="*/ 5143500 w 5810250"/>
              <a:gd name="connsiteY187" fmla="*/ 4210050 h 4622800"/>
              <a:gd name="connsiteX188" fmla="*/ 5099050 w 5810250"/>
              <a:gd name="connsiteY188" fmla="*/ 4235450 h 4622800"/>
              <a:gd name="connsiteX189" fmla="*/ 5060950 w 5810250"/>
              <a:gd name="connsiteY189" fmla="*/ 4248150 h 4622800"/>
              <a:gd name="connsiteX190" fmla="*/ 5016500 w 5810250"/>
              <a:gd name="connsiteY190" fmla="*/ 4273550 h 4622800"/>
              <a:gd name="connsiteX191" fmla="*/ 4959350 w 5810250"/>
              <a:gd name="connsiteY191" fmla="*/ 4305300 h 4622800"/>
              <a:gd name="connsiteX192" fmla="*/ 4921250 w 5810250"/>
              <a:gd name="connsiteY192" fmla="*/ 4337050 h 4622800"/>
              <a:gd name="connsiteX193" fmla="*/ 4902200 w 5810250"/>
              <a:gd name="connsiteY193" fmla="*/ 4343400 h 4622800"/>
              <a:gd name="connsiteX194" fmla="*/ 4838700 w 5810250"/>
              <a:gd name="connsiteY194" fmla="*/ 4356100 h 4622800"/>
              <a:gd name="connsiteX195" fmla="*/ 4819650 w 5810250"/>
              <a:gd name="connsiteY195" fmla="*/ 4362450 h 4622800"/>
              <a:gd name="connsiteX196" fmla="*/ 4711700 w 5810250"/>
              <a:gd name="connsiteY196" fmla="*/ 4381500 h 4622800"/>
              <a:gd name="connsiteX197" fmla="*/ 4673600 w 5810250"/>
              <a:gd name="connsiteY197" fmla="*/ 4400550 h 4622800"/>
              <a:gd name="connsiteX198" fmla="*/ 4648200 w 5810250"/>
              <a:gd name="connsiteY198" fmla="*/ 4406900 h 4622800"/>
              <a:gd name="connsiteX199" fmla="*/ 4629150 w 5810250"/>
              <a:gd name="connsiteY199" fmla="*/ 4413250 h 4622800"/>
              <a:gd name="connsiteX200" fmla="*/ 4584700 w 5810250"/>
              <a:gd name="connsiteY200" fmla="*/ 4438650 h 4622800"/>
              <a:gd name="connsiteX201" fmla="*/ 4540250 w 5810250"/>
              <a:gd name="connsiteY201" fmla="*/ 4457700 h 4622800"/>
              <a:gd name="connsiteX202" fmla="*/ 4514850 w 5810250"/>
              <a:gd name="connsiteY202" fmla="*/ 4470400 h 4622800"/>
              <a:gd name="connsiteX203" fmla="*/ 4495800 w 5810250"/>
              <a:gd name="connsiteY203" fmla="*/ 4483100 h 4622800"/>
              <a:gd name="connsiteX204" fmla="*/ 4470400 w 5810250"/>
              <a:gd name="connsiteY204" fmla="*/ 4489450 h 4622800"/>
              <a:gd name="connsiteX205" fmla="*/ 4464050 w 5810250"/>
              <a:gd name="connsiteY205" fmla="*/ 4508500 h 4622800"/>
              <a:gd name="connsiteX206" fmla="*/ 4419600 w 5810250"/>
              <a:gd name="connsiteY206" fmla="*/ 4521200 h 4622800"/>
              <a:gd name="connsiteX207" fmla="*/ 4324350 w 5810250"/>
              <a:gd name="connsiteY207" fmla="*/ 4552950 h 4622800"/>
              <a:gd name="connsiteX208" fmla="*/ 4273550 w 5810250"/>
              <a:gd name="connsiteY208" fmla="*/ 4565650 h 4622800"/>
              <a:gd name="connsiteX209" fmla="*/ 4235450 w 5810250"/>
              <a:gd name="connsiteY209" fmla="*/ 4578350 h 4622800"/>
              <a:gd name="connsiteX210" fmla="*/ 4203700 w 5810250"/>
              <a:gd name="connsiteY210" fmla="*/ 4584700 h 4622800"/>
              <a:gd name="connsiteX211" fmla="*/ 4095750 w 5810250"/>
              <a:gd name="connsiteY211" fmla="*/ 4597400 h 4622800"/>
              <a:gd name="connsiteX212" fmla="*/ 4006850 w 5810250"/>
              <a:gd name="connsiteY212" fmla="*/ 4603750 h 4622800"/>
              <a:gd name="connsiteX213" fmla="*/ 3879850 w 5810250"/>
              <a:gd name="connsiteY213" fmla="*/ 4622800 h 4622800"/>
              <a:gd name="connsiteX214" fmla="*/ 3714750 w 5810250"/>
              <a:gd name="connsiteY214" fmla="*/ 4610100 h 4622800"/>
              <a:gd name="connsiteX215" fmla="*/ 3683000 w 5810250"/>
              <a:gd name="connsiteY215" fmla="*/ 4603750 h 4622800"/>
              <a:gd name="connsiteX216" fmla="*/ 3632200 w 5810250"/>
              <a:gd name="connsiteY216" fmla="*/ 4597400 h 4622800"/>
              <a:gd name="connsiteX217" fmla="*/ 3594100 w 5810250"/>
              <a:gd name="connsiteY217" fmla="*/ 4572000 h 4622800"/>
              <a:gd name="connsiteX218" fmla="*/ 3505200 w 5810250"/>
              <a:gd name="connsiteY218" fmla="*/ 4552950 h 4622800"/>
              <a:gd name="connsiteX219" fmla="*/ 3479800 w 5810250"/>
              <a:gd name="connsiteY219" fmla="*/ 4540250 h 4622800"/>
              <a:gd name="connsiteX220" fmla="*/ 3454400 w 5810250"/>
              <a:gd name="connsiteY220" fmla="*/ 4533900 h 4622800"/>
              <a:gd name="connsiteX221" fmla="*/ 3022600 w 5810250"/>
              <a:gd name="connsiteY221" fmla="*/ 4527550 h 4622800"/>
              <a:gd name="connsiteX222" fmla="*/ 3003550 w 5810250"/>
              <a:gd name="connsiteY222" fmla="*/ 4521200 h 4622800"/>
              <a:gd name="connsiteX223" fmla="*/ 2971800 w 5810250"/>
              <a:gd name="connsiteY223" fmla="*/ 4514850 h 4622800"/>
              <a:gd name="connsiteX224" fmla="*/ 2933700 w 5810250"/>
              <a:gd name="connsiteY224" fmla="*/ 4495800 h 4622800"/>
              <a:gd name="connsiteX225" fmla="*/ 2825750 w 5810250"/>
              <a:gd name="connsiteY225" fmla="*/ 4476750 h 4622800"/>
              <a:gd name="connsiteX226" fmla="*/ 2787650 w 5810250"/>
              <a:gd name="connsiteY226" fmla="*/ 4457700 h 4622800"/>
              <a:gd name="connsiteX227" fmla="*/ 2768600 w 5810250"/>
              <a:gd name="connsiteY227" fmla="*/ 4451350 h 4622800"/>
              <a:gd name="connsiteX228" fmla="*/ 2743200 w 5810250"/>
              <a:gd name="connsiteY228" fmla="*/ 4438650 h 4622800"/>
              <a:gd name="connsiteX229" fmla="*/ 2736850 w 5810250"/>
              <a:gd name="connsiteY229" fmla="*/ 4419600 h 4622800"/>
              <a:gd name="connsiteX230" fmla="*/ 2711450 w 5810250"/>
              <a:gd name="connsiteY230" fmla="*/ 4413250 h 4622800"/>
              <a:gd name="connsiteX231" fmla="*/ 2692400 w 5810250"/>
              <a:gd name="connsiteY231" fmla="*/ 4406900 h 4622800"/>
              <a:gd name="connsiteX232" fmla="*/ 2609850 w 5810250"/>
              <a:gd name="connsiteY232" fmla="*/ 4394200 h 4622800"/>
              <a:gd name="connsiteX233" fmla="*/ 2571750 w 5810250"/>
              <a:gd name="connsiteY233" fmla="*/ 4381500 h 4622800"/>
              <a:gd name="connsiteX234" fmla="*/ 2520950 w 5810250"/>
              <a:gd name="connsiteY234" fmla="*/ 4375150 h 4622800"/>
              <a:gd name="connsiteX235" fmla="*/ 2406650 w 5810250"/>
              <a:gd name="connsiteY235" fmla="*/ 4349750 h 4622800"/>
              <a:gd name="connsiteX236" fmla="*/ 2336800 w 5810250"/>
              <a:gd name="connsiteY236" fmla="*/ 4324350 h 4622800"/>
              <a:gd name="connsiteX237" fmla="*/ 2305050 w 5810250"/>
              <a:gd name="connsiteY237" fmla="*/ 4298950 h 4622800"/>
              <a:gd name="connsiteX238" fmla="*/ 2305050 w 5810250"/>
              <a:gd name="connsiteY238" fmla="*/ 4083050 h 4622800"/>
              <a:gd name="connsiteX239" fmla="*/ 2286000 w 5810250"/>
              <a:gd name="connsiteY239" fmla="*/ 3886200 h 4622800"/>
              <a:gd name="connsiteX240" fmla="*/ 2266950 w 5810250"/>
              <a:gd name="connsiteY240" fmla="*/ 3829050 h 4622800"/>
              <a:gd name="connsiteX241" fmla="*/ 2228850 w 5810250"/>
              <a:gd name="connsiteY241" fmla="*/ 3803650 h 4622800"/>
              <a:gd name="connsiteX242" fmla="*/ 2159000 w 5810250"/>
              <a:gd name="connsiteY242" fmla="*/ 3765550 h 4622800"/>
              <a:gd name="connsiteX243" fmla="*/ 2146300 w 5810250"/>
              <a:gd name="connsiteY243" fmla="*/ 3746500 h 4622800"/>
              <a:gd name="connsiteX244" fmla="*/ 2139950 w 5810250"/>
              <a:gd name="connsiteY244" fmla="*/ 3727450 h 4622800"/>
              <a:gd name="connsiteX245" fmla="*/ 2127250 w 5810250"/>
              <a:gd name="connsiteY245" fmla="*/ 3702050 h 4622800"/>
              <a:gd name="connsiteX246" fmla="*/ 2139950 w 5810250"/>
              <a:gd name="connsiteY246" fmla="*/ 3549650 h 4622800"/>
              <a:gd name="connsiteX247" fmla="*/ 2127250 w 5810250"/>
              <a:gd name="connsiteY247" fmla="*/ 3321050 h 4622800"/>
              <a:gd name="connsiteX248" fmla="*/ 2120900 w 5810250"/>
              <a:gd name="connsiteY248" fmla="*/ 3302000 h 4622800"/>
              <a:gd name="connsiteX249" fmla="*/ 2108200 w 5810250"/>
              <a:gd name="connsiteY249" fmla="*/ 3282950 h 4622800"/>
              <a:gd name="connsiteX250" fmla="*/ 2101850 w 5810250"/>
              <a:gd name="connsiteY250" fmla="*/ 3257550 h 4622800"/>
              <a:gd name="connsiteX251" fmla="*/ 2089150 w 5810250"/>
              <a:gd name="connsiteY251" fmla="*/ 3238500 h 4622800"/>
              <a:gd name="connsiteX252" fmla="*/ 2057400 w 5810250"/>
              <a:gd name="connsiteY252" fmla="*/ 3175000 h 4622800"/>
              <a:gd name="connsiteX253" fmla="*/ 2038350 w 5810250"/>
              <a:gd name="connsiteY253" fmla="*/ 3136900 h 4622800"/>
              <a:gd name="connsiteX254" fmla="*/ 2032000 w 5810250"/>
              <a:gd name="connsiteY254" fmla="*/ 3117850 h 4622800"/>
              <a:gd name="connsiteX255" fmla="*/ 2006600 w 5810250"/>
              <a:gd name="connsiteY255" fmla="*/ 3098800 h 4622800"/>
              <a:gd name="connsiteX256" fmla="*/ 1987550 w 5810250"/>
              <a:gd name="connsiteY256" fmla="*/ 3079750 h 4622800"/>
              <a:gd name="connsiteX257" fmla="*/ 1968500 w 5810250"/>
              <a:gd name="connsiteY257" fmla="*/ 3067050 h 4622800"/>
              <a:gd name="connsiteX258" fmla="*/ 1949450 w 5810250"/>
              <a:gd name="connsiteY258" fmla="*/ 3041650 h 4622800"/>
              <a:gd name="connsiteX259" fmla="*/ 1917700 w 5810250"/>
              <a:gd name="connsiteY259" fmla="*/ 3022600 h 4622800"/>
              <a:gd name="connsiteX260" fmla="*/ 1866900 w 5810250"/>
              <a:gd name="connsiteY260" fmla="*/ 2990850 h 4622800"/>
              <a:gd name="connsiteX261" fmla="*/ 1828800 w 5810250"/>
              <a:gd name="connsiteY261" fmla="*/ 2965450 h 4622800"/>
              <a:gd name="connsiteX262" fmla="*/ 1809750 w 5810250"/>
              <a:gd name="connsiteY262" fmla="*/ 2946400 h 4622800"/>
              <a:gd name="connsiteX263" fmla="*/ 1771650 w 5810250"/>
              <a:gd name="connsiteY263" fmla="*/ 2940050 h 4622800"/>
              <a:gd name="connsiteX264" fmla="*/ 1746250 w 5810250"/>
              <a:gd name="connsiteY264" fmla="*/ 2921000 h 4622800"/>
              <a:gd name="connsiteX265" fmla="*/ 1727200 w 5810250"/>
              <a:gd name="connsiteY265" fmla="*/ 2914650 h 4622800"/>
              <a:gd name="connsiteX266" fmla="*/ 1695450 w 5810250"/>
              <a:gd name="connsiteY266" fmla="*/ 2889250 h 4622800"/>
              <a:gd name="connsiteX267" fmla="*/ 1676400 w 5810250"/>
              <a:gd name="connsiteY267" fmla="*/ 2882900 h 4622800"/>
              <a:gd name="connsiteX268" fmla="*/ 1638300 w 5810250"/>
              <a:gd name="connsiteY268" fmla="*/ 2851150 h 4622800"/>
              <a:gd name="connsiteX269" fmla="*/ 1562100 w 5810250"/>
              <a:gd name="connsiteY269" fmla="*/ 2794000 h 4622800"/>
              <a:gd name="connsiteX270" fmla="*/ 1530350 w 5810250"/>
              <a:gd name="connsiteY270" fmla="*/ 2749550 h 4622800"/>
              <a:gd name="connsiteX271" fmla="*/ 1511300 w 5810250"/>
              <a:gd name="connsiteY271" fmla="*/ 2717800 h 4622800"/>
              <a:gd name="connsiteX272" fmla="*/ 1498600 w 5810250"/>
              <a:gd name="connsiteY272" fmla="*/ 2698750 h 4622800"/>
              <a:gd name="connsiteX273" fmla="*/ 1492250 w 5810250"/>
              <a:gd name="connsiteY273" fmla="*/ 2679700 h 4622800"/>
              <a:gd name="connsiteX274" fmla="*/ 1466850 w 5810250"/>
              <a:gd name="connsiteY274" fmla="*/ 2654300 h 4622800"/>
              <a:gd name="connsiteX275" fmla="*/ 1409700 w 5810250"/>
              <a:gd name="connsiteY275" fmla="*/ 2578100 h 4622800"/>
              <a:gd name="connsiteX276" fmla="*/ 1397000 w 5810250"/>
              <a:gd name="connsiteY276" fmla="*/ 2559050 h 4622800"/>
              <a:gd name="connsiteX277" fmla="*/ 1377950 w 5810250"/>
              <a:gd name="connsiteY277" fmla="*/ 2495550 h 4622800"/>
              <a:gd name="connsiteX278" fmla="*/ 1365250 w 5810250"/>
              <a:gd name="connsiteY278" fmla="*/ 2476500 h 4622800"/>
              <a:gd name="connsiteX279" fmla="*/ 1358900 w 5810250"/>
              <a:gd name="connsiteY279" fmla="*/ 2457450 h 4622800"/>
              <a:gd name="connsiteX280" fmla="*/ 1346200 w 5810250"/>
              <a:gd name="connsiteY280" fmla="*/ 2438400 h 4622800"/>
              <a:gd name="connsiteX281" fmla="*/ 1301750 w 5810250"/>
              <a:gd name="connsiteY281" fmla="*/ 2368550 h 4622800"/>
              <a:gd name="connsiteX282" fmla="*/ 1295400 w 5810250"/>
              <a:gd name="connsiteY282" fmla="*/ 2343150 h 4622800"/>
              <a:gd name="connsiteX283" fmla="*/ 1270000 w 5810250"/>
              <a:gd name="connsiteY283" fmla="*/ 2317750 h 4622800"/>
              <a:gd name="connsiteX284" fmla="*/ 1257300 w 5810250"/>
              <a:gd name="connsiteY284" fmla="*/ 2298700 h 4622800"/>
              <a:gd name="connsiteX285" fmla="*/ 1250950 w 5810250"/>
              <a:gd name="connsiteY285" fmla="*/ 2273300 h 4622800"/>
              <a:gd name="connsiteX286" fmla="*/ 1238250 w 5810250"/>
              <a:gd name="connsiteY286" fmla="*/ 2247900 h 4622800"/>
              <a:gd name="connsiteX287" fmla="*/ 1231900 w 5810250"/>
              <a:gd name="connsiteY287" fmla="*/ 2171700 h 4622800"/>
              <a:gd name="connsiteX288" fmla="*/ 1219200 w 5810250"/>
              <a:gd name="connsiteY288" fmla="*/ 2000250 h 4622800"/>
              <a:gd name="connsiteX289" fmla="*/ 1212850 w 5810250"/>
              <a:gd name="connsiteY289" fmla="*/ 1936750 h 4622800"/>
              <a:gd name="connsiteX290" fmla="*/ 1200150 w 5810250"/>
              <a:gd name="connsiteY290" fmla="*/ 1892300 h 4622800"/>
              <a:gd name="connsiteX291" fmla="*/ 1187450 w 5810250"/>
              <a:gd name="connsiteY291" fmla="*/ 1822450 h 4622800"/>
              <a:gd name="connsiteX292" fmla="*/ 1181100 w 5810250"/>
              <a:gd name="connsiteY292" fmla="*/ 1746250 h 4622800"/>
              <a:gd name="connsiteX293" fmla="*/ 1168400 w 5810250"/>
              <a:gd name="connsiteY293" fmla="*/ 1695450 h 4622800"/>
              <a:gd name="connsiteX294" fmla="*/ 1149350 w 5810250"/>
              <a:gd name="connsiteY294" fmla="*/ 1568450 h 4622800"/>
              <a:gd name="connsiteX295" fmla="*/ 1136650 w 5810250"/>
              <a:gd name="connsiteY295" fmla="*/ 1549400 h 4622800"/>
              <a:gd name="connsiteX296" fmla="*/ 1130300 w 5810250"/>
              <a:gd name="connsiteY296" fmla="*/ 1530350 h 4622800"/>
              <a:gd name="connsiteX297" fmla="*/ 1117600 w 5810250"/>
              <a:gd name="connsiteY297" fmla="*/ 1511300 h 4622800"/>
              <a:gd name="connsiteX298" fmla="*/ 1098550 w 5810250"/>
              <a:gd name="connsiteY298" fmla="*/ 1473200 h 4622800"/>
              <a:gd name="connsiteX299" fmla="*/ 1079500 w 5810250"/>
              <a:gd name="connsiteY299" fmla="*/ 1466850 h 4622800"/>
              <a:gd name="connsiteX300" fmla="*/ 1035050 w 5810250"/>
              <a:gd name="connsiteY300" fmla="*/ 1435100 h 4622800"/>
              <a:gd name="connsiteX301" fmla="*/ 1028700 w 5810250"/>
              <a:gd name="connsiteY301" fmla="*/ 1416050 h 4622800"/>
              <a:gd name="connsiteX302" fmla="*/ 1009650 w 5810250"/>
              <a:gd name="connsiteY302" fmla="*/ 1409700 h 4622800"/>
              <a:gd name="connsiteX303" fmla="*/ 965200 w 5810250"/>
              <a:gd name="connsiteY303" fmla="*/ 1403350 h 4622800"/>
              <a:gd name="connsiteX304" fmla="*/ 901700 w 5810250"/>
              <a:gd name="connsiteY304" fmla="*/ 1390650 h 4622800"/>
              <a:gd name="connsiteX305" fmla="*/ 876300 w 5810250"/>
              <a:gd name="connsiteY305" fmla="*/ 1377950 h 4622800"/>
              <a:gd name="connsiteX306" fmla="*/ 838200 w 5810250"/>
              <a:gd name="connsiteY306" fmla="*/ 1371600 h 4622800"/>
              <a:gd name="connsiteX307" fmla="*/ 806450 w 5810250"/>
              <a:gd name="connsiteY307" fmla="*/ 1365250 h 4622800"/>
              <a:gd name="connsiteX308" fmla="*/ 749300 w 5810250"/>
              <a:gd name="connsiteY308" fmla="*/ 1352550 h 4622800"/>
              <a:gd name="connsiteX309" fmla="*/ 723900 w 5810250"/>
              <a:gd name="connsiteY309" fmla="*/ 1339850 h 4622800"/>
              <a:gd name="connsiteX310" fmla="*/ 673100 w 5810250"/>
              <a:gd name="connsiteY310" fmla="*/ 1327150 h 4622800"/>
              <a:gd name="connsiteX311" fmla="*/ 654050 w 5810250"/>
              <a:gd name="connsiteY311" fmla="*/ 1320800 h 4622800"/>
              <a:gd name="connsiteX312" fmla="*/ 596900 w 5810250"/>
              <a:gd name="connsiteY312" fmla="*/ 1270000 h 4622800"/>
              <a:gd name="connsiteX313" fmla="*/ 590550 w 5810250"/>
              <a:gd name="connsiteY313" fmla="*/ 1238250 h 4622800"/>
              <a:gd name="connsiteX314" fmla="*/ 609600 w 5810250"/>
              <a:gd name="connsiteY314" fmla="*/ 1092200 h 4622800"/>
              <a:gd name="connsiteX315" fmla="*/ 628650 w 5810250"/>
              <a:gd name="connsiteY315" fmla="*/ 946150 h 4622800"/>
              <a:gd name="connsiteX316" fmla="*/ 615950 w 5810250"/>
              <a:gd name="connsiteY316" fmla="*/ 831850 h 4622800"/>
              <a:gd name="connsiteX317" fmla="*/ 609600 w 5810250"/>
              <a:gd name="connsiteY317" fmla="*/ 800100 h 4622800"/>
              <a:gd name="connsiteX318" fmla="*/ 596900 w 5810250"/>
              <a:gd name="connsiteY318" fmla="*/ 768350 h 4622800"/>
              <a:gd name="connsiteX319" fmla="*/ 577850 w 5810250"/>
              <a:gd name="connsiteY319" fmla="*/ 755650 h 4622800"/>
              <a:gd name="connsiteX320" fmla="*/ 527050 w 5810250"/>
              <a:gd name="connsiteY320" fmla="*/ 749300 h 4622800"/>
              <a:gd name="connsiteX321" fmla="*/ 330200 w 5810250"/>
              <a:gd name="connsiteY321" fmla="*/ 736600 h 4622800"/>
              <a:gd name="connsiteX322" fmla="*/ 114300 w 5810250"/>
              <a:gd name="connsiteY322" fmla="*/ 730250 h 4622800"/>
              <a:gd name="connsiteX323" fmla="*/ 88900 w 5810250"/>
              <a:gd name="connsiteY323" fmla="*/ 723900 h 4622800"/>
              <a:gd name="connsiteX324" fmla="*/ 69850 w 5810250"/>
              <a:gd name="connsiteY324" fmla="*/ 704850 h 4622800"/>
              <a:gd name="connsiteX325" fmla="*/ 19050 w 5810250"/>
              <a:gd name="connsiteY325" fmla="*/ 666750 h 4622800"/>
              <a:gd name="connsiteX326" fmla="*/ 12700 w 5810250"/>
              <a:gd name="connsiteY326" fmla="*/ 647700 h 4622800"/>
              <a:gd name="connsiteX327" fmla="*/ 0 w 5810250"/>
              <a:gd name="connsiteY327" fmla="*/ 628650 h 4622800"/>
              <a:gd name="connsiteX328" fmla="*/ 31750 w 5810250"/>
              <a:gd name="connsiteY328" fmla="*/ 381000 h 4622800"/>
              <a:gd name="connsiteX329" fmla="*/ 76200 w 5810250"/>
              <a:gd name="connsiteY329" fmla="*/ 336550 h 4622800"/>
              <a:gd name="connsiteX330" fmla="*/ 95250 w 5810250"/>
              <a:gd name="connsiteY330" fmla="*/ 304800 h 4622800"/>
              <a:gd name="connsiteX331" fmla="*/ 107950 w 5810250"/>
              <a:gd name="connsiteY331" fmla="*/ 285750 h 4622800"/>
              <a:gd name="connsiteX332" fmla="*/ 127000 w 5810250"/>
              <a:gd name="connsiteY332" fmla="*/ 234950 h 4622800"/>
              <a:gd name="connsiteX333" fmla="*/ 146050 w 5810250"/>
              <a:gd name="connsiteY333" fmla="*/ 171450 h 4622800"/>
              <a:gd name="connsiteX334" fmla="*/ 171450 w 5810250"/>
              <a:gd name="connsiteY334" fmla="*/ 127000 h 4622800"/>
              <a:gd name="connsiteX335" fmla="*/ 203200 w 5810250"/>
              <a:gd name="connsiteY335" fmla="*/ 101600 h 4622800"/>
              <a:gd name="connsiteX336" fmla="*/ 222250 w 5810250"/>
              <a:gd name="connsiteY336" fmla="*/ 82550 h 4622800"/>
              <a:gd name="connsiteX337" fmla="*/ 234950 w 5810250"/>
              <a:gd name="connsiteY337" fmla="*/ 63500 h 4622800"/>
              <a:gd name="connsiteX338" fmla="*/ 273050 w 5810250"/>
              <a:gd name="connsiteY338" fmla="*/ 50800 h 4622800"/>
              <a:gd name="connsiteX339" fmla="*/ 317500 w 5810250"/>
              <a:gd name="connsiteY339" fmla="*/ 25400 h 4622800"/>
              <a:gd name="connsiteX340" fmla="*/ 381000 w 5810250"/>
              <a:gd name="connsiteY340" fmla="*/ 12700 h 4622800"/>
              <a:gd name="connsiteX341" fmla="*/ 412750 w 5810250"/>
              <a:gd name="connsiteY341" fmla="*/ 6350 h 4622800"/>
              <a:gd name="connsiteX342" fmla="*/ 463550 w 5810250"/>
              <a:gd name="connsiteY342" fmla="*/ 12700 h 4622800"/>
              <a:gd name="connsiteX343" fmla="*/ 444500 w 5810250"/>
              <a:gd name="connsiteY343" fmla="*/ 44450 h 4622800"/>
              <a:gd name="connsiteX344" fmla="*/ 393700 w 5810250"/>
              <a:gd name="connsiteY344" fmla="*/ 63500 h 4622800"/>
              <a:gd name="connsiteX345" fmla="*/ 431800 w 5810250"/>
              <a:gd name="connsiteY345" fmla="*/ 5715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5810250" h="4622800">
                <a:moveTo>
                  <a:pt x="393700" y="12700"/>
                </a:moveTo>
                <a:cubicBezTo>
                  <a:pt x="426766" y="7976"/>
                  <a:pt x="477180" y="0"/>
                  <a:pt x="508000" y="0"/>
                </a:cubicBezTo>
                <a:cubicBezTo>
                  <a:pt x="556729" y="0"/>
                  <a:pt x="605350" y="4671"/>
                  <a:pt x="654050" y="6350"/>
                </a:cubicBezTo>
                <a:lnTo>
                  <a:pt x="876300" y="12700"/>
                </a:lnTo>
                <a:lnTo>
                  <a:pt x="1035050" y="19050"/>
                </a:lnTo>
                <a:lnTo>
                  <a:pt x="1441450" y="25400"/>
                </a:lnTo>
                <a:lnTo>
                  <a:pt x="2044700" y="38100"/>
                </a:lnTo>
                <a:cubicBezTo>
                  <a:pt x="2084917" y="40217"/>
                  <a:pt x="2125217" y="41106"/>
                  <a:pt x="2165350" y="44450"/>
                </a:cubicBezTo>
                <a:cubicBezTo>
                  <a:pt x="2176106" y="45346"/>
                  <a:pt x="2186454" y="49026"/>
                  <a:pt x="2197100" y="50800"/>
                </a:cubicBezTo>
                <a:cubicBezTo>
                  <a:pt x="2211863" y="53261"/>
                  <a:pt x="2226787" y="54689"/>
                  <a:pt x="2241550" y="57150"/>
                </a:cubicBezTo>
                <a:cubicBezTo>
                  <a:pt x="2352973" y="75721"/>
                  <a:pt x="2172481" y="49097"/>
                  <a:pt x="2317750" y="69850"/>
                </a:cubicBezTo>
                <a:cubicBezTo>
                  <a:pt x="2353733" y="67733"/>
                  <a:pt x="2389817" y="66917"/>
                  <a:pt x="2425700" y="63500"/>
                </a:cubicBezTo>
                <a:cubicBezTo>
                  <a:pt x="2434388" y="62673"/>
                  <a:pt x="2442460" y="58384"/>
                  <a:pt x="2451100" y="57150"/>
                </a:cubicBezTo>
                <a:cubicBezTo>
                  <a:pt x="2472158" y="54142"/>
                  <a:pt x="2493473" y="53285"/>
                  <a:pt x="2514600" y="50800"/>
                </a:cubicBezTo>
                <a:cubicBezTo>
                  <a:pt x="2529465" y="49051"/>
                  <a:pt x="2544124" y="45556"/>
                  <a:pt x="2559050" y="44450"/>
                </a:cubicBezTo>
                <a:cubicBezTo>
                  <a:pt x="2601320" y="41319"/>
                  <a:pt x="2643717" y="40217"/>
                  <a:pt x="2686050" y="38100"/>
                </a:cubicBezTo>
                <a:cubicBezTo>
                  <a:pt x="2726267" y="40217"/>
                  <a:pt x="2766546" y="41361"/>
                  <a:pt x="2806700" y="44450"/>
                </a:cubicBezTo>
                <a:cubicBezTo>
                  <a:pt x="2821623" y="45598"/>
                  <a:pt x="2836387" y="48339"/>
                  <a:pt x="2851150" y="50800"/>
                </a:cubicBezTo>
                <a:cubicBezTo>
                  <a:pt x="2875335" y="54831"/>
                  <a:pt x="2885467" y="57792"/>
                  <a:pt x="2908300" y="63500"/>
                </a:cubicBezTo>
                <a:cubicBezTo>
                  <a:pt x="2929165" y="77410"/>
                  <a:pt x="2955100" y="95837"/>
                  <a:pt x="2978150" y="101600"/>
                </a:cubicBezTo>
                <a:cubicBezTo>
                  <a:pt x="3035444" y="115923"/>
                  <a:pt x="3012391" y="108780"/>
                  <a:pt x="3048000" y="120650"/>
                </a:cubicBezTo>
                <a:cubicBezTo>
                  <a:pt x="3056467" y="127000"/>
                  <a:pt x="3064211" y="134449"/>
                  <a:pt x="3073400" y="139700"/>
                </a:cubicBezTo>
                <a:cubicBezTo>
                  <a:pt x="3080485" y="143749"/>
                  <a:pt x="3112351" y="151025"/>
                  <a:pt x="3117850" y="152400"/>
                </a:cubicBezTo>
                <a:cubicBezTo>
                  <a:pt x="3142869" y="169079"/>
                  <a:pt x="3138728" y="168732"/>
                  <a:pt x="3175000" y="177800"/>
                </a:cubicBezTo>
                <a:lnTo>
                  <a:pt x="3225800" y="190500"/>
                </a:lnTo>
                <a:cubicBezTo>
                  <a:pt x="3232150" y="194733"/>
                  <a:pt x="3237540" y="201007"/>
                  <a:pt x="3244850" y="203200"/>
                </a:cubicBezTo>
                <a:cubicBezTo>
                  <a:pt x="3255786" y="206481"/>
                  <a:pt x="3341643" y="215299"/>
                  <a:pt x="3346450" y="215900"/>
                </a:cubicBezTo>
                <a:cubicBezTo>
                  <a:pt x="3361302" y="217756"/>
                  <a:pt x="3376064" y="220272"/>
                  <a:pt x="3390900" y="222250"/>
                </a:cubicBezTo>
                <a:lnTo>
                  <a:pt x="3441700" y="228600"/>
                </a:lnTo>
                <a:cubicBezTo>
                  <a:pt x="3452283" y="232833"/>
                  <a:pt x="3462392" y="238535"/>
                  <a:pt x="3473450" y="241300"/>
                </a:cubicBezTo>
                <a:cubicBezTo>
                  <a:pt x="3487970" y="244930"/>
                  <a:pt x="3503137" y="245189"/>
                  <a:pt x="3517900" y="247650"/>
                </a:cubicBezTo>
                <a:cubicBezTo>
                  <a:pt x="3528546" y="249424"/>
                  <a:pt x="3539133" y="251573"/>
                  <a:pt x="3549650" y="254000"/>
                </a:cubicBezTo>
                <a:cubicBezTo>
                  <a:pt x="3566657" y="257925"/>
                  <a:pt x="3584838" y="258894"/>
                  <a:pt x="3600450" y="266700"/>
                </a:cubicBezTo>
                <a:cubicBezTo>
                  <a:pt x="3684691" y="308821"/>
                  <a:pt x="3579496" y="257720"/>
                  <a:pt x="3644900" y="285750"/>
                </a:cubicBezTo>
                <a:cubicBezTo>
                  <a:pt x="3653601" y="289479"/>
                  <a:pt x="3661833" y="294217"/>
                  <a:pt x="3670300" y="298450"/>
                </a:cubicBezTo>
                <a:cubicBezTo>
                  <a:pt x="3672417" y="304800"/>
                  <a:pt x="3671917" y="312767"/>
                  <a:pt x="3676650" y="317500"/>
                </a:cubicBezTo>
                <a:cubicBezTo>
                  <a:pt x="3681383" y="322233"/>
                  <a:pt x="3690024" y="320302"/>
                  <a:pt x="3695700" y="323850"/>
                </a:cubicBezTo>
                <a:cubicBezTo>
                  <a:pt x="3707193" y="331033"/>
                  <a:pt x="3717250" y="340325"/>
                  <a:pt x="3727450" y="349250"/>
                </a:cubicBezTo>
                <a:cubicBezTo>
                  <a:pt x="3739933" y="360173"/>
                  <a:pt x="3751685" y="372321"/>
                  <a:pt x="3759200" y="387350"/>
                </a:cubicBezTo>
                <a:cubicBezTo>
                  <a:pt x="3762193" y="393337"/>
                  <a:pt x="3762913" y="400248"/>
                  <a:pt x="3765550" y="406400"/>
                </a:cubicBezTo>
                <a:cubicBezTo>
                  <a:pt x="3769279" y="415101"/>
                  <a:pt x="3774017" y="423333"/>
                  <a:pt x="3778250" y="431800"/>
                </a:cubicBezTo>
                <a:cubicBezTo>
                  <a:pt x="3774017" y="459317"/>
                  <a:pt x="3770388" y="486933"/>
                  <a:pt x="3765550" y="514350"/>
                </a:cubicBezTo>
                <a:cubicBezTo>
                  <a:pt x="3764033" y="522944"/>
                  <a:pt x="3763103" y="531944"/>
                  <a:pt x="3759200" y="539750"/>
                </a:cubicBezTo>
                <a:cubicBezTo>
                  <a:pt x="3752374" y="553402"/>
                  <a:pt x="3733800" y="577850"/>
                  <a:pt x="3733800" y="577850"/>
                </a:cubicBezTo>
                <a:cubicBezTo>
                  <a:pt x="3731683" y="586317"/>
                  <a:pt x="3731353" y="595444"/>
                  <a:pt x="3727450" y="603250"/>
                </a:cubicBezTo>
                <a:cubicBezTo>
                  <a:pt x="3720624" y="616902"/>
                  <a:pt x="3702050" y="641350"/>
                  <a:pt x="3702050" y="641350"/>
                </a:cubicBezTo>
                <a:cubicBezTo>
                  <a:pt x="3706283" y="694267"/>
                  <a:pt x="3691721" y="752270"/>
                  <a:pt x="3714750" y="800100"/>
                </a:cubicBezTo>
                <a:cubicBezTo>
                  <a:pt x="3725016" y="821422"/>
                  <a:pt x="3761541" y="807479"/>
                  <a:pt x="3784600" y="812800"/>
                </a:cubicBezTo>
                <a:cubicBezTo>
                  <a:pt x="3934262" y="847337"/>
                  <a:pt x="3827549" y="831662"/>
                  <a:pt x="3930650" y="844550"/>
                </a:cubicBezTo>
                <a:cubicBezTo>
                  <a:pt x="3981740" y="870095"/>
                  <a:pt x="3932211" y="848115"/>
                  <a:pt x="4019550" y="869950"/>
                </a:cubicBezTo>
                <a:cubicBezTo>
                  <a:pt x="4032537" y="873197"/>
                  <a:pt x="4044479" y="880255"/>
                  <a:pt x="4057650" y="882650"/>
                </a:cubicBezTo>
                <a:cubicBezTo>
                  <a:pt x="4080933" y="886883"/>
                  <a:pt x="4104360" y="890391"/>
                  <a:pt x="4127500" y="895350"/>
                </a:cubicBezTo>
                <a:cubicBezTo>
                  <a:pt x="4134045" y="896752"/>
                  <a:pt x="4140114" y="899861"/>
                  <a:pt x="4146550" y="901700"/>
                </a:cubicBezTo>
                <a:cubicBezTo>
                  <a:pt x="4154941" y="904098"/>
                  <a:pt x="4163431" y="906157"/>
                  <a:pt x="4171950" y="908050"/>
                </a:cubicBezTo>
                <a:cubicBezTo>
                  <a:pt x="4182486" y="910391"/>
                  <a:pt x="4193164" y="912059"/>
                  <a:pt x="4203700" y="914400"/>
                </a:cubicBezTo>
                <a:cubicBezTo>
                  <a:pt x="4212219" y="916293"/>
                  <a:pt x="4220542" y="919038"/>
                  <a:pt x="4229100" y="920750"/>
                </a:cubicBezTo>
                <a:cubicBezTo>
                  <a:pt x="4241725" y="923275"/>
                  <a:pt x="4254655" y="924205"/>
                  <a:pt x="4267200" y="927100"/>
                </a:cubicBezTo>
                <a:cubicBezTo>
                  <a:pt x="4282215" y="930565"/>
                  <a:pt x="4296783" y="935745"/>
                  <a:pt x="4311650" y="939800"/>
                </a:cubicBezTo>
                <a:cubicBezTo>
                  <a:pt x="4320070" y="942096"/>
                  <a:pt x="4328659" y="943752"/>
                  <a:pt x="4337050" y="946150"/>
                </a:cubicBezTo>
                <a:cubicBezTo>
                  <a:pt x="4343486" y="947989"/>
                  <a:pt x="4349606" y="950877"/>
                  <a:pt x="4356100" y="952500"/>
                </a:cubicBezTo>
                <a:cubicBezTo>
                  <a:pt x="4366571" y="955118"/>
                  <a:pt x="4377379" y="956232"/>
                  <a:pt x="4387850" y="958850"/>
                </a:cubicBezTo>
                <a:cubicBezTo>
                  <a:pt x="4394344" y="960473"/>
                  <a:pt x="4400464" y="963361"/>
                  <a:pt x="4406900" y="965200"/>
                </a:cubicBezTo>
                <a:cubicBezTo>
                  <a:pt x="4415291" y="967598"/>
                  <a:pt x="4424128" y="968486"/>
                  <a:pt x="4432300" y="971550"/>
                </a:cubicBezTo>
                <a:cubicBezTo>
                  <a:pt x="4441163" y="974874"/>
                  <a:pt x="4448720" y="981257"/>
                  <a:pt x="4457700" y="984250"/>
                </a:cubicBezTo>
                <a:cubicBezTo>
                  <a:pt x="4467939" y="987663"/>
                  <a:pt x="4478979" y="987982"/>
                  <a:pt x="4489450" y="990600"/>
                </a:cubicBezTo>
                <a:cubicBezTo>
                  <a:pt x="4495944" y="992223"/>
                  <a:pt x="4501936" y="995637"/>
                  <a:pt x="4508500" y="996950"/>
                </a:cubicBezTo>
                <a:cubicBezTo>
                  <a:pt x="4523176" y="999885"/>
                  <a:pt x="4538157" y="1001024"/>
                  <a:pt x="4552950" y="1003300"/>
                </a:cubicBezTo>
                <a:cubicBezTo>
                  <a:pt x="4565675" y="1005258"/>
                  <a:pt x="4578350" y="1007533"/>
                  <a:pt x="4591050" y="1009650"/>
                </a:cubicBezTo>
                <a:cubicBezTo>
                  <a:pt x="4599517" y="1013883"/>
                  <a:pt x="4607470" y="1019357"/>
                  <a:pt x="4616450" y="1022350"/>
                </a:cubicBezTo>
                <a:cubicBezTo>
                  <a:pt x="4626689" y="1025763"/>
                  <a:pt x="4637571" y="1026824"/>
                  <a:pt x="4648200" y="1028700"/>
                </a:cubicBezTo>
                <a:cubicBezTo>
                  <a:pt x="4673559" y="1033175"/>
                  <a:pt x="4699971" y="1033257"/>
                  <a:pt x="4724400" y="1041400"/>
                </a:cubicBezTo>
                <a:cubicBezTo>
                  <a:pt x="4804672" y="1068157"/>
                  <a:pt x="4676332" y="1023521"/>
                  <a:pt x="4762500" y="1060450"/>
                </a:cubicBezTo>
                <a:cubicBezTo>
                  <a:pt x="4770522" y="1063888"/>
                  <a:pt x="4779509" y="1064402"/>
                  <a:pt x="4787900" y="1066800"/>
                </a:cubicBezTo>
                <a:cubicBezTo>
                  <a:pt x="4833461" y="1079817"/>
                  <a:pt x="4774149" y="1066590"/>
                  <a:pt x="4838700" y="1079500"/>
                </a:cubicBezTo>
                <a:cubicBezTo>
                  <a:pt x="4870622" y="1143344"/>
                  <a:pt x="4833131" y="1062792"/>
                  <a:pt x="4857750" y="1136650"/>
                </a:cubicBezTo>
                <a:cubicBezTo>
                  <a:pt x="4879879" y="1203037"/>
                  <a:pt x="4866505" y="1104223"/>
                  <a:pt x="4889500" y="1219200"/>
                </a:cubicBezTo>
                <a:cubicBezTo>
                  <a:pt x="4892942" y="1236411"/>
                  <a:pt x="4892978" y="1257542"/>
                  <a:pt x="4908550" y="1270000"/>
                </a:cubicBezTo>
                <a:cubicBezTo>
                  <a:pt x="4913777" y="1274181"/>
                  <a:pt x="4921250" y="1274233"/>
                  <a:pt x="4927600" y="1276350"/>
                </a:cubicBezTo>
                <a:cubicBezTo>
                  <a:pt x="4921250" y="1278467"/>
                  <a:pt x="4913283" y="1277967"/>
                  <a:pt x="4908550" y="1282700"/>
                </a:cubicBezTo>
                <a:cubicBezTo>
                  <a:pt x="4903817" y="1287433"/>
                  <a:pt x="4907647" y="1297859"/>
                  <a:pt x="4902200" y="1301750"/>
                </a:cubicBezTo>
                <a:cubicBezTo>
                  <a:pt x="4891307" y="1309531"/>
                  <a:pt x="4864100" y="1314450"/>
                  <a:pt x="4864100" y="1314450"/>
                </a:cubicBezTo>
                <a:cubicBezTo>
                  <a:pt x="4859867" y="1320800"/>
                  <a:pt x="4856796" y="1328104"/>
                  <a:pt x="4851400" y="1333500"/>
                </a:cubicBezTo>
                <a:cubicBezTo>
                  <a:pt x="4846004" y="1338896"/>
                  <a:pt x="4836136" y="1339574"/>
                  <a:pt x="4832350" y="1346200"/>
                </a:cubicBezTo>
                <a:cubicBezTo>
                  <a:pt x="4826995" y="1355571"/>
                  <a:pt x="4833024" y="1369755"/>
                  <a:pt x="4826000" y="1377950"/>
                </a:cubicBezTo>
                <a:cubicBezTo>
                  <a:pt x="4824411" y="1379804"/>
                  <a:pt x="4783703" y="1394874"/>
                  <a:pt x="4775200" y="1397000"/>
                </a:cubicBezTo>
                <a:cubicBezTo>
                  <a:pt x="4736918" y="1406571"/>
                  <a:pt x="4732399" y="1403114"/>
                  <a:pt x="4686300" y="1409700"/>
                </a:cubicBezTo>
                <a:cubicBezTo>
                  <a:pt x="4675616" y="1411226"/>
                  <a:pt x="4665196" y="1414276"/>
                  <a:pt x="4654550" y="1416050"/>
                </a:cubicBezTo>
                <a:cubicBezTo>
                  <a:pt x="4639787" y="1418511"/>
                  <a:pt x="4624917" y="1420283"/>
                  <a:pt x="4610100" y="1422400"/>
                </a:cubicBezTo>
                <a:cubicBezTo>
                  <a:pt x="4603750" y="1426633"/>
                  <a:pt x="4597876" y="1431687"/>
                  <a:pt x="4591050" y="1435100"/>
                </a:cubicBezTo>
                <a:cubicBezTo>
                  <a:pt x="4580380" y="1440435"/>
                  <a:pt x="4556773" y="1444748"/>
                  <a:pt x="4546600" y="1447800"/>
                </a:cubicBezTo>
                <a:cubicBezTo>
                  <a:pt x="4533778" y="1451647"/>
                  <a:pt x="4508500" y="1460500"/>
                  <a:pt x="4508500" y="1460500"/>
                </a:cubicBezTo>
                <a:cubicBezTo>
                  <a:pt x="4502150" y="1466850"/>
                  <a:pt x="4496922" y="1474569"/>
                  <a:pt x="4489450" y="1479550"/>
                </a:cubicBezTo>
                <a:cubicBezTo>
                  <a:pt x="4483881" y="1483263"/>
                  <a:pt x="4475627" y="1481719"/>
                  <a:pt x="4470400" y="1485900"/>
                </a:cubicBezTo>
                <a:cubicBezTo>
                  <a:pt x="4464441" y="1490668"/>
                  <a:pt x="4462586" y="1499087"/>
                  <a:pt x="4457700" y="1504950"/>
                </a:cubicBezTo>
                <a:cubicBezTo>
                  <a:pt x="4451951" y="1511849"/>
                  <a:pt x="4445000" y="1517650"/>
                  <a:pt x="4438650" y="1524000"/>
                </a:cubicBezTo>
                <a:cubicBezTo>
                  <a:pt x="4425063" y="1564761"/>
                  <a:pt x="4443806" y="1520581"/>
                  <a:pt x="4406900" y="1562100"/>
                </a:cubicBezTo>
                <a:cubicBezTo>
                  <a:pt x="4396759" y="1573508"/>
                  <a:pt x="4381500" y="1600200"/>
                  <a:pt x="4381500" y="1600200"/>
                </a:cubicBezTo>
                <a:cubicBezTo>
                  <a:pt x="4379383" y="1610783"/>
                  <a:pt x="4378251" y="1621612"/>
                  <a:pt x="4375150" y="1631950"/>
                </a:cubicBezTo>
                <a:cubicBezTo>
                  <a:pt x="4371875" y="1642868"/>
                  <a:pt x="4362450" y="1652301"/>
                  <a:pt x="4362450" y="1663700"/>
                </a:cubicBezTo>
                <a:cubicBezTo>
                  <a:pt x="4362450" y="1677087"/>
                  <a:pt x="4370917" y="1689100"/>
                  <a:pt x="4375150" y="1701800"/>
                </a:cubicBezTo>
                <a:cubicBezTo>
                  <a:pt x="4377267" y="1720850"/>
                  <a:pt x="4377190" y="1740274"/>
                  <a:pt x="4381500" y="1758950"/>
                </a:cubicBezTo>
                <a:cubicBezTo>
                  <a:pt x="4383629" y="1768174"/>
                  <a:pt x="4390471" y="1775649"/>
                  <a:pt x="4394200" y="1784350"/>
                </a:cubicBezTo>
                <a:cubicBezTo>
                  <a:pt x="4396837" y="1790502"/>
                  <a:pt x="4398200" y="1797133"/>
                  <a:pt x="4400550" y="1803400"/>
                </a:cubicBezTo>
                <a:cubicBezTo>
                  <a:pt x="4404552" y="1814073"/>
                  <a:pt x="4409017" y="1824567"/>
                  <a:pt x="4413250" y="1835150"/>
                </a:cubicBezTo>
                <a:cubicBezTo>
                  <a:pt x="4415367" y="1849967"/>
                  <a:pt x="4415662" y="1865160"/>
                  <a:pt x="4419600" y="1879600"/>
                </a:cubicBezTo>
                <a:cubicBezTo>
                  <a:pt x="4445304" y="1973847"/>
                  <a:pt x="4421614" y="1839540"/>
                  <a:pt x="4438650" y="1930400"/>
                </a:cubicBezTo>
                <a:cubicBezTo>
                  <a:pt x="4443395" y="1955709"/>
                  <a:pt x="4446300" y="1981350"/>
                  <a:pt x="4451350" y="2006600"/>
                </a:cubicBezTo>
                <a:cubicBezTo>
                  <a:pt x="4452663" y="2013164"/>
                  <a:pt x="4454707" y="2019663"/>
                  <a:pt x="4457700" y="2025650"/>
                </a:cubicBezTo>
                <a:cubicBezTo>
                  <a:pt x="4461113" y="2032476"/>
                  <a:pt x="4464295" y="2040121"/>
                  <a:pt x="4470400" y="2044700"/>
                </a:cubicBezTo>
                <a:cubicBezTo>
                  <a:pt x="4481759" y="2053219"/>
                  <a:pt x="4496088" y="2056854"/>
                  <a:pt x="4508500" y="2063750"/>
                </a:cubicBezTo>
                <a:cubicBezTo>
                  <a:pt x="4553783" y="2088907"/>
                  <a:pt x="4493833" y="2065211"/>
                  <a:pt x="4565650" y="2089150"/>
                </a:cubicBezTo>
                <a:cubicBezTo>
                  <a:pt x="4574117" y="2084917"/>
                  <a:pt x="4584890" y="2083637"/>
                  <a:pt x="4591050" y="2076450"/>
                </a:cubicBezTo>
                <a:cubicBezTo>
                  <a:pt x="4595192" y="2071618"/>
                  <a:pt x="4606631" y="2036057"/>
                  <a:pt x="4610100" y="2025650"/>
                </a:cubicBezTo>
                <a:cubicBezTo>
                  <a:pt x="4618567" y="2029883"/>
                  <a:pt x="4626637" y="2035026"/>
                  <a:pt x="4635500" y="2038350"/>
                </a:cubicBezTo>
                <a:cubicBezTo>
                  <a:pt x="4645093" y="2041947"/>
                  <a:pt x="4684840" y="2049630"/>
                  <a:pt x="4692650" y="2051050"/>
                </a:cubicBezTo>
                <a:cubicBezTo>
                  <a:pt x="4740900" y="2059823"/>
                  <a:pt x="4741373" y="2058814"/>
                  <a:pt x="4800600" y="2063750"/>
                </a:cubicBezTo>
                <a:lnTo>
                  <a:pt x="4959350" y="2076450"/>
                </a:lnTo>
                <a:cubicBezTo>
                  <a:pt x="4982633" y="2080683"/>
                  <a:pt x="5005802" y="2085605"/>
                  <a:pt x="5029200" y="2089150"/>
                </a:cubicBezTo>
                <a:cubicBezTo>
                  <a:pt x="5030659" y="2089371"/>
                  <a:pt x="5157018" y="2103642"/>
                  <a:pt x="5200650" y="2114550"/>
                </a:cubicBezTo>
                <a:cubicBezTo>
                  <a:pt x="5243461" y="2125253"/>
                  <a:pt x="5195293" y="2114976"/>
                  <a:pt x="5238750" y="2133600"/>
                </a:cubicBezTo>
                <a:cubicBezTo>
                  <a:pt x="5267234" y="2145807"/>
                  <a:pt x="5258486" y="2133943"/>
                  <a:pt x="5283200" y="2146300"/>
                </a:cubicBezTo>
                <a:cubicBezTo>
                  <a:pt x="5290026" y="2149713"/>
                  <a:pt x="5295235" y="2155994"/>
                  <a:pt x="5302250" y="2159000"/>
                </a:cubicBezTo>
                <a:cubicBezTo>
                  <a:pt x="5310272" y="2162438"/>
                  <a:pt x="5319259" y="2162952"/>
                  <a:pt x="5327650" y="2165350"/>
                </a:cubicBezTo>
                <a:cubicBezTo>
                  <a:pt x="5334086" y="2167189"/>
                  <a:pt x="5340350" y="2169583"/>
                  <a:pt x="5346700" y="2171700"/>
                </a:cubicBezTo>
                <a:cubicBezTo>
                  <a:pt x="5389472" y="2214472"/>
                  <a:pt x="5346516" y="2164982"/>
                  <a:pt x="5372100" y="2216150"/>
                </a:cubicBezTo>
                <a:cubicBezTo>
                  <a:pt x="5376833" y="2225616"/>
                  <a:pt x="5384999" y="2232938"/>
                  <a:pt x="5391150" y="2241550"/>
                </a:cubicBezTo>
                <a:cubicBezTo>
                  <a:pt x="5395586" y="2247760"/>
                  <a:pt x="5399617" y="2254250"/>
                  <a:pt x="5403850" y="2260600"/>
                </a:cubicBezTo>
                <a:cubicBezTo>
                  <a:pt x="5399617" y="2300817"/>
                  <a:pt x="5395616" y="2341058"/>
                  <a:pt x="5391150" y="2381250"/>
                </a:cubicBezTo>
                <a:cubicBezTo>
                  <a:pt x="5389265" y="2398211"/>
                  <a:pt x="5387945" y="2415277"/>
                  <a:pt x="5384800" y="2432050"/>
                </a:cubicBezTo>
                <a:cubicBezTo>
                  <a:pt x="5381583" y="2449206"/>
                  <a:pt x="5376693" y="2466011"/>
                  <a:pt x="5372100" y="2482850"/>
                </a:cubicBezTo>
                <a:cubicBezTo>
                  <a:pt x="5370339" y="2489308"/>
                  <a:pt x="5369463" y="2496331"/>
                  <a:pt x="5365750" y="2501900"/>
                </a:cubicBezTo>
                <a:cubicBezTo>
                  <a:pt x="5360769" y="2509372"/>
                  <a:pt x="5352449" y="2514051"/>
                  <a:pt x="5346700" y="2520950"/>
                </a:cubicBezTo>
                <a:cubicBezTo>
                  <a:pt x="5341814" y="2526813"/>
                  <a:pt x="5338886" y="2534137"/>
                  <a:pt x="5334000" y="2540000"/>
                </a:cubicBezTo>
                <a:cubicBezTo>
                  <a:pt x="5318721" y="2558335"/>
                  <a:pt x="5314631" y="2559263"/>
                  <a:pt x="5295900" y="2571750"/>
                </a:cubicBezTo>
                <a:cubicBezTo>
                  <a:pt x="5291667" y="2578100"/>
                  <a:pt x="5288596" y="2585404"/>
                  <a:pt x="5283200" y="2590800"/>
                </a:cubicBezTo>
                <a:cubicBezTo>
                  <a:pt x="5277804" y="2596196"/>
                  <a:pt x="5268918" y="2597541"/>
                  <a:pt x="5264150" y="2603500"/>
                </a:cubicBezTo>
                <a:cubicBezTo>
                  <a:pt x="5259969" y="2608727"/>
                  <a:pt x="5259917" y="2616200"/>
                  <a:pt x="5257800" y="2622550"/>
                </a:cubicBezTo>
                <a:cubicBezTo>
                  <a:pt x="5259917" y="2628900"/>
                  <a:pt x="5258581" y="2637887"/>
                  <a:pt x="5264150" y="2641600"/>
                </a:cubicBezTo>
                <a:cubicBezTo>
                  <a:pt x="5273130" y="2647587"/>
                  <a:pt x="5285429" y="2645332"/>
                  <a:pt x="5295900" y="2647950"/>
                </a:cubicBezTo>
                <a:cubicBezTo>
                  <a:pt x="5310849" y="2651687"/>
                  <a:pt x="5325533" y="2656417"/>
                  <a:pt x="5340350" y="2660650"/>
                </a:cubicBezTo>
                <a:lnTo>
                  <a:pt x="5505450" y="2647950"/>
                </a:lnTo>
                <a:cubicBezTo>
                  <a:pt x="5518269" y="2646748"/>
                  <a:pt x="5530693" y="2640923"/>
                  <a:pt x="5543550" y="2641600"/>
                </a:cubicBezTo>
                <a:cubicBezTo>
                  <a:pt x="5571352" y="2643063"/>
                  <a:pt x="5598583" y="2650067"/>
                  <a:pt x="5626100" y="2654300"/>
                </a:cubicBezTo>
                <a:cubicBezTo>
                  <a:pt x="5638587" y="2673031"/>
                  <a:pt x="5639515" y="2677121"/>
                  <a:pt x="5657850" y="2692400"/>
                </a:cubicBezTo>
                <a:cubicBezTo>
                  <a:pt x="5663713" y="2697286"/>
                  <a:pt x="5671037" y="2700214"/>
                  <a:pt x="5676900" y="2705100"/>
                </a:cubicBezTo>
                <a:cubicBezTo>
                  <a:pt x="5725793" y="2745844"/>
                  <a:pt x="5667702" y="2705318"/>
                  <a:pt x="5715000" y="2736850"/>
                </a:cubicBezTo>
                <a:cubicBezTo>
                  <a:pt x="5719233" y="2743200"/>
                  <a:pt x="5721957" y="2750874"/>
                  <a:pt x="5727700" y="2755900"/>
                </a:cubicBezTo>
                <a:cubicBezTo>
                  <a:pt x="5739187" y="2765951"/>
                  <a:pt x="5765800" y="2781300"/>
                  <a:pt x="5765800" y="2781300"/>
                </a:cubicBezTo>
                <a:cubicBezTo>
                  <a:pt x="5795730" y="2826195"/>
                  <a:pt x="5758168" y="2770616"/>
                  <a:pt x="5797550" y="2825750"/>
                </a:cubicBezTo>
                <a:cubicBezTo>
                  <a:pt x="5801986" y="2831960"/>
                  <a:pt x="5806017" y="2838450"/>
                  <a:pt x="5810250" y="2844800"/>
                </a:cubicBezTo>
                <a:cubicBezTo>
                  <a:pt x="5807826" y="2864196"/>
                  <a:pt x="5806322" y="2945942"/>
                  <a:pt x="5784850" y="2978150"/>
                </a:cubicBezTo>
                <a:cubicBezTo>
                  <a:pt x="5778208" y="2988113"/>
                  <a:pt x="5769193" y="2996590"/>
                  <a:pt x="5759450" y="3003550"/>
                </a:cubicBezTo>
                <a:cubicBezTo>
                  <a:pt x="5754003" y="3007441"/>
                  <a:pt x="5746750" y="3007783"/>
                  <a:pt x="5740400" y="3009900"/>
                </a:cubicBezTo>
                <a:cubicBezTo>
                  <a:pt x="5704004" y="3064495"/>
                  <a:pt x="5747640" y="2995420"/>
                  <a:pt x="5721350" y="3048000"/>
                </a:cubicBezTo>
                <a:cubicBezTo>
                  <a:pt x="5717937" y="3054826"/>
                  <a:pt x="5712063" y="3060224"/>
                  <a:pt x="5708650" y="3067050"/>
                </a:cubicBezTo>
                <a:cubicBezTo>
                  <a:pt x="5705657" y="3073037"/>
                  <a:pt x="5704937" y="3079948"/>
                  <a:pt x="5702300" y="3086100"/>
                </a:cubicBezTo>
                <a:cubicBezTo>
                  <a:pt x="5698571" y="3094801"/>
                  <a:pt x="5692924" y="3102637"/>
                  <a:pt x="5689600" y="3111500"/>
                </a:cubicBezTo>
                <a:cubicBezTo>
                  <a:pt x="5686536" y="3119672"/>
                  <a:pt x="5685758" y="3128541"/>
                  <a:pt x="5683250" y="3136900"/>
                </a:cubicBezTo>
                <a:cubicBezTo>
                  <a:pt x="5679403" y="3149722"/>
                  <a:pt x="5674072" y="3162085"/>
                  <a:pt x="5670550" y="3175000"/>
                </a:cubicBezTo>
                <a:cubicBezTo>
                  <a:pt x="5663057" y="3202475"/>
                  <a:pt x="5652615" y="3289333"/>
                  <a:pt x="5651500" y="3295650"/>
                </a:cubicBezTo>
                <a:cubicBezTo>
                  <a:pt x="5649928" y="3304557"/>
                  <a:pt x="5633361" y="3344174"/>
                  <a:pt x="5632450" y="3346450"/>
                </a:cubicBezTo>
                <a:cubicBezTo>
                  <a:pt x="5623338" y="3610698"/>
                  <a:pt x="5653943" y="3464778"/>
                  <a:pt x="5613400" y="3556000"/>
                </a:cubicBezTo>
                <a:cubicBezTo>
                  <a:pt x="5608771" y="3566416"/>
                  <a:pt x="5606741" y="3578084"/>
                  <a:pt x="5600700" y="3587750"/>
                </a:cubicBezTo>
                <a:cubicBezTo>
                  <a:pt x="5595940" y="3595365"/>
                  <a:pt x="5588000" y="3600450"/>
                  <a:pt x="5581650" y="3606800"/>
                </a:cubicBezTo>
                <a:cubicBezTo>
                  <a:pt x="5563420" y="3679722"/>
                  <a:pt x="5588912" y="3589856"/>
                  <a:pt x="5562600" y="3651250"/>
                </a:cubicBezTo>
                <a:cubicBezTo>
                  <a:pt x="5559162" y="3659272"/>
                  <a:pt x="5559314" y="3668478"/>
                  <a:pt x="5556250" y="3676650"/>
                </a:cubicBezTo>
                <a:cubicBezTo>
                  <a:pt x="5552926" y="3685513"/>
                  <a:pt x="5547279" y="3693349"/>
                  <a:pt x="5543550" y="3702050"/>
                </a:cubicBezTo>
                <a:cubicBezTo>
                  <a:pt x="5527776" y="3738856"/>
                  <a:pt x="5548906" y="3703541"/>
                  <a:pt x="5524500" y="3740150"/>
                </a:cubicBezTo>
                <a:cubicBezTo>
                  <a:pt x="5522383" y="3752850"/>
                  <a:pt x="5523908" y="3766734"/>
                  <a:pt x="5518150" y="3778250"/>
                </a:cubicBezTo>
                <a:cubicBezTo>
                  <a:pt x="5514737" y="3785076"/>
                  <a:pt x="5504496" y="3785554"/>
                  <a:pt x="5499100" y="3790950"/>
                </a:cubicBezTo>
                <a:cubicBezTo>
                  <a:pt x="5480902" y="3809148"/>
                  <a:pt x="5490379" y="3808392"/>
                  <a:pt x="5480050" y="3829050"/>
                </a:cubicBezTo>
                <a:cubicBezTo>
                  <a:pt x="5476637" y="3835876"/>
                  <a:pt x="5470763" y="3841274"/>
                  <a:pt x="5467350" y="3848100"/>
                </a:cubicBezTo>
                <a:cubicBezTo>
                  <a:pt x="5464357" y="3854087"/>
                  <a:pt x="5463637" y="3860998"/>
                  <a:pt x="5461000" y="3867150"/>
                </a:cubicBezTo>
                <a:cubicBezTo>
                  <a:pt x="5457271" y="3875851"/>
                  <a:pt x="5451698" y="3883715"/>
                  <a:pt x="5448300" y="3892550"/>
                </a:cubicBezTo>
                <a:cubicBezTo>
                  <a:pt x="5441092" y="3911292"/>
                  <a:pt x="5429250" y="3949700"/>
                  <a:pt x="5429250" y="3949700"/>
                </a:cubicBezTo>
                <a:cubicBezTo>
                  <a:pt x="5427133" y="3966633"/>
                  <a:pt x="5426737" y="3983872"/>
                  <a:pt x="5422900" y="4000500"/>
                </a:cubicBezTo>
                <a:cubicBezTo>
                  <a:pt x="5420337" y="4011607"/>
                  <a:pt x="5414202" y="4021577"/>
                  <a:pt x="5410200" y="4032250"/>
                </a:cubicBezTo>
                <a:cubicBezTo>
                  <a:pt x="5407850" y="4038517"/>
                  <a:pt x="5406843" y="4045313"/>
                  <a:pt x="5403850" y="4051300"/>
                </a:cubicBezTo>
                <a:cubicBezTo>
                  <a:pt x="5400437" y="4058126"/>
                  <a:pt x="5394563" y="4063524"/>
                  <a:pt x="5391150" y="4070350"/>
                </a:cubicBezTo>
                <a:cubicBezTo>
                  <a:pt x="5388157" y="4076337"/>
                  <a:pt x="5388513" y="4083831"/>
                  <a:pt x="5384800" y="4089400"/>
                </a:cubicBezTo>
                <a:cubicBezTo>
                  <a:pt x="5379819" y="4096872"/>
                  <a:pt x="5371499" y="4101551"/>
                  <a:pt x="5365750" y="4108450"/>
                </a:cubicBezTo>
                <a:cubicBezTo>
                  <a:pt x="5360864" y="4114313"/>
                  <a:pt x="5358446" y="4122104"/>
                  <a:pt x="5353050" y="4127500"/>
                </a:cubicBezTo>
                <a:cubicBezTo>
                  <a:pt x="5345566" y="4134984"/>
                  <a:pt x="5337116" y="4141817"/>
                  <a:pt x="5327650" y="4146550"/>
                </a:cubicBezTo>
                <a:cubicBezTo>
                  <a:pt x="5319844" y="4150453"/>
                  <a:pt x="5310641" y="4150502"/>
                  <a:pt x="5302250" y="4152900"/>
                </a:cubicBezTo>
                <a:cubicBezTo>
                  <a:pt x="5295814" y="4154739"/>
                  <a:pt x="5289352" y="4156613"/>
                  <a:pt x="5283200" y="4159250"/>
                </a:cubicBezTo>
                <a:cubicBezTo>
                  <a:pt x="5200682" y="4194615"/>
                  <a:pt x="5321200" y="4149755"/>
                  <a:pt x="5226050" y="4178300"/>
                </a:cubicBezTo>
                <a:cubicBezTo>
                  <a:pt x="5168126" y="4195677"/>
                  <a:pt x="5218933" y="4184938"/>
                  <a:pt x="5168900" y="4203700"/>
                </a:cubicBezTo>
                <a:cubicBezTo>
                  <a:pt x="5160728" y="4206764"/>
                  <a:pt x="5151967" y="4207933"/>
                  <a:pt x="5143500" y="4210050"/>
                </a:cubicBezTo>
                <a:cubicBezTo>
                  <a:pt x="5115772" y="4237778"/>
                  <a:pt x="5135599" y="4224485"/>
                  <a:pt x="5099050" y="4235450"/>
                </a:cubicBezTo>
                <a:cubicBezTo>
                  <a:pt x="5086228" y="4239297"/>
                  <a:pt x="5060950" y="4248150"/>
                  <a:pt x="5060950" y="4248150"/>
                </a:cubicBezTo>
                <a:cubicBezTo>
                  <a:pt x="4977629" y="4310641"/>
                  <a:pt x="5078836" y="4238919"/>
                  <a:pt x="5016500" y="4273550"/>
                </a:cubicBezTo>
                <a:cubicBezTo>
                  <a:pt x="4950996" y="4309941"/>
                  <a:pt x="5002455" y="4290932"/>
                  <a:pt x="4959350" y="4305300"/>
                </a:cubicBezTo>
                <a:cubicBezTo>
                  <a:pt x="4945306" y="4319344"/>
                  <a:pt x="4938931" y="4328209"/>
                  <a:pt x="4921250" y="4337050"/>
                </a:cubicBezTo>
                <a:cubicBezTo>
                  <a:pt x="4915263" y="4340043"/>
                  <a:pt x="4908722" y="4341895"/>
                  <a:pt x="4902200" y="4343400"/>
                </a:cubicBezTo>
                <a:cubicBezTo>
                  <a:pt x="4881167" y="4348254"/>
                  <a:pt x="4859733" y="4351246"/>
                  <a:pt x="4838700" y="4356100"/>
                </a:cubicBezTo>
                <a:cubicBezTo>
                  <a:pt x="4832178" y="4357605"/>
                  <a:pt x="4826214" y="4361137"/>
                  <a:pt x="4819650" y="4362450"/>
                </a:cubicBezTo>
                <a:cubicBezTo>
                  <a:pt x="4779829" y="4370414"/>
                  <a:pt x="4752382" y="4367939"/>
                  <a:pt x="4711700" y="4381500"/>
                </a:cubicBezTo>
                <a:cubicBezTo>
                  <a:pt x="4631428" y="4408257"/>
                  <a:pt x="4759768" y="4363621"/>
                  <a:pt x="4673600" y="4400550"/>
                </a:cubicBezTo>
                <a:cubicBezTo>
                  <a:pt x="4665578" y="4403988"/>
                  <a:pt x="4656591" y="4404502"/>
                  <a:pt x="4648200" y="4406900"/>
                </a:cubicBezTo>
                <a:cubicBezTo>
                  <a:pt x="4641764" y="4408739"/>
                  <a:pt x="4635302" y="4410613"/>
                  <a:pt x="4629150" y="4413250"/>
                </a:cubicBezTo>
                <a:cubicBezTo>
                  <a:pt x="4590772" y="4429698"/>
                  <a:pt x="4616586" y="4420429"/>
                  <a:pt x="4584700" y="4438650"/>
                </a:cubicBezTo>
                <a:cubicBezTo>
                  <a:pt x="4542579" y="4462719"/>
                  <a:pt x="4575870" y="4442434"/>
                  <a:pt x="4540250" y="4457700"/>
                </a:cubicBezTo>
                <a:cubicBezTo>
                  <a:pt x="4531549" y="4461429"/>
                  <a:pt x="4523069" y="4465704"/>
                  <a:pt x="4514850" y="4470400"/>
                </a:cubicBezTo>
                <a:cubicBezTo>
                  <a:pt x="4508224" y="4474186"/>
                  <a:pt x="4502815" y="4480094"/>
                  <a:pt x="4495800" y="4483100"/>
                </a:cubicBezTo>
                <a:cubicBezTo>
                  <a:pt x="4487778" y="4486538"/>
                  <a:pt x="4478867" y="4487333"/>
                  <a:pt x="4470400" y="4489450"/>
                </a:cubicBezTo>
                <a:cubicBezTo>
                  <a:pt x="4468283" y="4495800"/>
                  <a:pt x="4468783" y="4503767"/>
                  <a:pt x="4464050" y="4508500"/>
                </a:cubicBezTo>
                <a:cubicBezTo>
                  <a:pt x="4461013" y="4511537"/>
                  <a:pt x="4419820" y="4521145"/>
                  <a:pt x="4419600" y="4521200"/>
                </a:cubicBezTo>
                <a:cubicBezTo>
                  <a:pt x="4379046" y="4561754"/>
                  <a:pt x="4418859" y="4529323"/>
                  <a:pt x="4324350" y="4552950"/>
                </a:cubicBezTo>
                <a:cubicBezTo>
                  <a:pt x="4307417" y="4557183"/>
                  <a:pt x="4290109" y="4560130"/>
                  <a:pt x="4273550" y="4565650"/>
                </a:cubicBezTo>
                <a:cubicBezTo>
                  <a:pt x="4260850" y="4569883"/>
                  <a:pt x="4248365" y="4574828"/>
                  <a:pt x="4235450" y="4578350"/>
                </a:cubicBezTo>
                <a:cubicBezTo>
                  <a:pt x="4225037" y="4581190"/>
                  <a:pt x="4214346" y="4582926"/>
                  <a:pt x="4203700" y="4584700"/>
                </a:cubicBezTo>
                <a:cubicBezTo>
                  <a:pt x="4167940" y="4590660"/>
                  <a:pt x="4131863" y="4594391"/>
                  <a:pt x="4095750" y="4597400"/>
                </a:cubicBezTo>
                <a:cubicBezTo>
                  <a:pt x="4066144" y="4599867"/>
                  <a:pt x="4036355" y="4600279"/>
                  <a:pt x="4006850" y="4603750"/>
                </a:cubicBezTo>
                <a:cubicBezTo>
                  <a:pt x="3964336" y="4608752"/>
                  <a:pt x="3879850" y="4622800"/>
                  <a:pt x="3879850" y="4622800"/>
                </a:cubicBezTo>
                <a:lnTo>
                  <a:pt x="3714750" y="4610100"/>
                </a:lnTo>
                <a:cubicBezTo>
                  <a:pt x="3704007" y="4609060"/>
                  <a:pt x="3693667" y="4605391"/>
                  <a:pt x="3683000" y="4603750"/>
                </a:cubicBezTo>
                <a:cubicBezTo>
                  <a:pt x="3666133" y="4601155"/>
                  <a:pt x="3649133" y="4599517"/>
                  <a:pt x="3632200" y="4597400"/>
                </a:cubicBezTo>
                <a:cubicBezTo>
                  <a:pt x="3515997" y="4558666"/>
                  <a:pt x="3736798" y="4635421"/>
                  <a:pt x="3594100" y="4572000"/>
                </a:cubicBezTo>
                <a:cubicBezTo>
                  <a:pt x="3472285" y="4517860"/>
                  <a:pt x="3658640" y="4629670"/>
                  <a:pt x="3505200" y="4552950"/>
                </a:cubicBezTo>
                <a:cubicBezTo>
                  <a:pt x="3496733" y="4548717"/>
                  <a:pt x="3488663" y="4543574"/>
                  <a:pt x="3479800" y="4540250"/>
                </a:cubicBezTo>
                <a:cubicBezTo>
                  <a:pt x="3471628" y="4537186"/>
                  <a:pt x="3463124" y="4534142"/>
                  <a:pt x="3454400" y="4533900"/>
                </a:cubicBezTo>
                <a:cubicBezTo>
                  <a:pt x="3310507" y="4529903"/>
                  <a:pt x="3166533" y="4529667"/>
                  <a:pt x="3022600" y="4527550"/>
                </a:cubicBezTo>
                <a:cubicBezTo>
                  <a:pt x="3016250" y="4525433"/>
                  <a:pt x="3010044" y="4522823"/>
                  <a:pt x="3003550" y="4521200"/>
                </a:cubicBezTo>
                <a:cubicBezTo>
                  <a:pt x="2993079" y="4518582"/>
                  <a:pt x="2981906" y="4518640"/>
                  <a:pt x="2971800" y="4514850"/>
                </a:cubicBezTo>
                <a:cubicBezTo>
                  <a:pt x="2928987" y="4498795"/>
                  <a:pt x="2975947" y="4504249"/>
                  <a:pt x="2933700" y="4495800"/>
                </a:cubicBezTo>
                <a:cubicBezTo>
                  <a:pt x="2924951" y="4494050"/>
                  <a:pt x="2850017" y="4482817"/>
                  <a:pt x="2825750" y="4476750"/>
                </a:cubicBezTo>
                <a:cubicBezTo>
                  <a:pt x="2793828" y="4468770"/>
                  <a:pt x="2818690" y="4473220"/>
                  <a:pt x="2787650" y="4457700"/>
                </a:cubicBezTo>
                <a:cubicBezTo>
                  <a:pt x="2781663" y="4454707"/>
                  <a:pt x="2774752" y="4453987"/>
                  <a:pt x="2768600" y="4451350"/>
                </a:cubicBezTo>
                <a:cubicBezTo>
                  <a:pt x="2759899" y="4447621"/>
                  <a:pt x="2751667" y="4442883"/>
                  <a:pt x="2743200" y="4438650"/>
                </a:cubicBezTo>
                <a:cubicBezTo>
                  <a:pt x="2741083" y="4432300"/>
                  <a:pt x="2742077" y="4423781"/>
                  <a:pt x="2736850" y="4419600"/>
                </a:cubicBezTo>
                <a:cubicBezTo>
                  <a:pt x="2730035" y="4414148"/>
                  <a:pt x="2719841" y="4415648"/>
                  <a:pt x="2711450" y="4413250"/>
                </a:cubicBezTo>
                <a:cubicBezTo>
                  <a:pt x="2705014" y="4411411"/>
                  <a:pt x="2698894" y="4408523"/>
                  <a:pt x="2692400" y="4406900"/>
                </a:cubicBezTo>
                <a:cubicBezTo>
                  <a:pt x="2663310" y="4399627"/>
                  <a:pt x="2640696" y="4398056"/>
                  <a:pt x="2609850" y="4394200"/>
                </a:cubicBezTo>
                <a:cubicBezTo>
                  <a:pt x="2597150" y="4389967"/>
                  <a:pt x="2584840" y="4384305"/>
                  <a:pt x="2571750" y="4381500"/>
                </a:cubicBezTo>
                <a:cubicBezTo>
                  <a:pt x="2555064" y="4377924"/>
                  <a:pt x="2537783" y="4377955"/>
                  <a:pt x="2520950" y="4375150"/>
                </a:cubicBezTo>
                <a:cubicBezTo>
                  <a:pt x="2500819" y="4371795"/>
                  <a:pt x="2429483" y="4357361"/>
                  <a:pt x="2406650" y="4349750"/>
                </a:cubicBezTo>
                <a:cubicBezTo>
                  <a:pt x="2396651" y="4346417"/>
                  <a:pt x="2347845" y="4330977"/>
                  <a:pt x="2336800" y="4324350"/>
                </a:cubicBezTo>
                <a:cubicBezTo>
                  <a:pt x="2325178" y="4317377"/>
                  <a:pt x="2315633" y="4307417"/>
                  <a:pt x="2305050" y="4298950"/>
                </a:cubicBezTo>
                <a:cubicBezTo>
                  <a:pt x="2290276" y="4165985"/>
                  <a:pt x="2305050" y="4324997"/>
                  <a:pt x="2305050" y="4083050"/>
                </a:cubicBezTo>
                <a:cubicBezTo>
                  <a:pt x="2305050" y="3907557"/>
                  <a:pt x="2330744" y="3953316"/>
                  <a:pt x="2286000" y="3886200"/>
                </a:cubicBezTo>
                <a:cubicBezTo>
                  <a:pt x="2281462" y="3868050"/>
                  <a:pt x="2276913" y="3844991"/>
                  <a:pt x="2266950" y="3829050"/>
                </a:cubicBezTo>
                <a:cubicBezTo>
                  <a:pt x="2249259" y="3800744"/>
                  <a:pt x="2251879" y="3816211"/>
                  <a:pt x="2228850" y="3803650"/>
                </a:cubicBezTo>
                <a:cubicBezTo>
                  <a:pt x="2151195" y="3761293"/>
                  <a:pt x="2204093" y="3780581"/>
                  <a:pt x="2159000" y="3765550"/>
                </a:cubicBezTo>
                <a:cubicBezTo>
                  <a:pt x="2154767" y="3759200"/>
                  <a:pt x="2149713" y="3753326"/>
                  <a:pt x="2146300" y="3746500"/>
                </a:cubicBezTo>
                <a:cubicBezTo>
                  <a:pt x="2143307" y="3740513"/>
                  <a:pt x="2142587" y="3733602"/>
                  <a:pt x="2139950" y="3727450"/>
                </a:cubicBezTo>
                <a:cubicBezTo>
                  <a:pt x="2136221" y="3718749"/>
                  <a:pt x="2131483" y="3710517"/>
                  <a:pt x="2127250" y="3702050"/>
                </a:cubicBezTo>
                <a:cubicBezTo>
                  <a:pt x="2131483" y="3651250"/>
                  <a:pt x="2139950" y="3600626"/>
                  <a:pt x="2139950" y="3549650"/>
                </a:cubicBezTo>
                <a:cubicBezTo>
                  <a:pt x="2139950" y="3473332"/>
                  <a:pt x="2133103" y="3397143"/>
                  <a:pt x="2127250" y="3321050"/>
                </a:cubicBezTo>
                <a:cubicBezTo>
                  <a:pt x="2126737" y="3314376"/>
                  <a:pt x="2123893" y="3307987"/>
                  <a:pt x="2120900" y="3302000"/>
                </a:cubicBezTo>
                <a:cubicBezTo>
                  <a:pt x="2117487" y="3295174"/>
                  <a:pt x="2112433" y="3289300"/>
                  <a:pt x="2108200" y="3282950"/>
                </a:cubicBezTo>
                <a:cubicBezTo>
                  <a:pt x="2106083" y="3274483"/>
                  <a:pt x="2105288" y="3265572"/>
                  <a:pt x="2101850" y="3257550"/>
                </a:cubicBezTo>
                <a:cubicBezTo>
                  <a:pt x="2098844" y="3250535"/>
                  <a:pt x="2091830" y="3245646"/>
                  <a:pt x="2089150" y="3238500"/>
                </a:cubicBezTo>
                <a:cubicBezTo>
                  <a:pt x="2065305" y="3174914"/>
                  <a:pt x="2108174" y="3238467"/>
                  <a:pt x="2057400" y="3175000"/>
                </a:cubicBezTo>
                <a:cubicBezTo>
                  <a:pt x="2041439" y="3127117"/>
                  <a:pt x="2062969" y="3186139"/>
                  <a:pt x="2038350" y="3136900"/>
                </a:cubicBezTo>
                <a:cubicBezTo>
                  <a:pt x="2035357" y="3130913"/>
                  <a:pt x="2036285" y="3122992"/>
                  <a:pt x="2032000" y="3117850"/>
                </a:cubicBezTo>
                <a:cubicBezTo>
                  <a:pt x="2025225" y="3109720"/>
                  <a:pt x="2014635" y="3105688"/>
                  <a:pt x="2006600" y="3098800"/>
                </a:cubicBezTo>
                <a:cubicBezTo>
                  <a:pt x="1999782" y="3092956"/>
                  <a:pt x="1994449" y="3085499"/>
                  <a:pt x="1987550" y="3079750"/>
                </a:cubicBezTo>
                <a:cubicBezTo>
                  <a:pt x="1981687" y="3074864"/>
                  <a:pt x="1973896" y="3072446"/>
                  <a:pt x="1968500" y="3067050"/>
                </a:cubicBezTo>
                <a:cubicBezTo>
                  <a:pt x="1961016" y="3059566"/>
                  <a:pt x="1957415" y="3048619"/>
                  <a:pt x="1949450" y="3041650"/>
                </a:cubicBezTo>
                <a:cubicBezTo>
                  <a:pt x="1940162" y="3033523"/>
                  <a:pt x="1928211" y="3029069"/>
                  <a:pt x="1917700" y="3022600"/>
                </a:cubicBezTo>
                <a:cubicBezTo>
                  <a:pt x="1900694" y="3012135"/>
                  <a:pt x="1883515" y="3001927"/>
                  <a:pt x="1866900" y="2990850"/>
                </a:cubicBezTo>
                <a:cubicBezTo>
                  <a:pt x="1854200" y="2982383"/>
                  <a:pt x="1839593" y="2976243"/>
                  <a:pt x="1828800" y="2965450"/>
                </a:cubicBezTo>
                <a:cubicBezTo>
                  <a:pt x="1822450" y="2959100"/>
                  <a:pt x="1817956" y="2950047"/>
                  <a:pt x="1809750" y="2946400"/>
                </a:cubicBezTo>
                <a:cubicBezTo>
                  <a:pt x="1797985" y="2941171"/>
                  <a:pt x="1784350" y="2942167"/>
                  <a:pt x="1771650" y="2940050"/>
                </a:cubicBezTo>
                <a:cubicBezTo>
                  <a:pt x="1763183" y="2933700"/>
                  <a:pt x="1755439" y="2926251"/>
                  <a:pt x="1746250" y="2921000"/>
                </a:cubicBezTo>
                <a:cubicBezTo>
                  <a:pt x="1740438" y="2917679"/>
                  <a:pt x="1732876" y="2918198"/>
                  <a:pt x="1727200" y="2914650"/>
                </a:cubicBezTo>
                <a:cubicBezTo>
                  <a:pt x="1715707" y="2907467"/>
                  <a:pt x="1706943" y="2896433"/>
                  <a:pt x="1695450" y="2889250"/>
                </a:cubicBezTo>
                <a:cubicBezTo>
                  <a:pt x="1689774" y="2885702"/>
                  <a:pt x="1682387" y="2885893"/>
                  <a:pt x="1676400" y="2882900"/>
                </a:cubicBezTo>
                <a:cubicBezTo>
                  <a:pt x="1646784" y="2868092"/>
                  <a:pt x="1666387" y="2872216"/>
                  <a:pt x="1638300" y="2851150"/>
                </a:cubicBezTo>
                <a:cubicBezTo>
                  <a:pt x="1552137" y="2786528"/>
                  <a:pt x="1605788" y="2837688"/>
                  <a:pt x="1562100" y="2794000"/>
                </a:cubicBezTo>
                <a:cubicBezTo>
                  <a:pt x="1549156" y="2755168"/>
                  <a:pt x="1565505" y="2794750"/>
                  <a:pt x="1530350" y="2749550"/>
                </a:cubicBezTo>
                <a:cubicBezTo>
                  <a:pt x="1522773" y="2739808"/>
                  <a:pt x="1517841" y="2728266"/>
                  <a:pt x="1511300" y="2717800"/>
                </a:cubicBezTo>
                <a:cubicBezTo>
                  <a:pt x="1507255" y="2711328"/>
                  <a:pt x="1502013" y="2705576"/>
                  <a:pt x="1498600" y="2698750"/>
                </a:cubicBezTo>
                <a:cubicBezTo>
                  <a:pt x="1495607" y="2692763"/>
                  <a:pt x="1496141" y="2685147"/>
                  <a:pt x="1492250" y="2679700"/>
                </a:cubicBezTo>
                <a:cubicBezTo>
                  <a:pt x="1485290" y="2669957"/>
                  <a:pt x="1474860" y="2663200"/>
                  <a:pt x="1466850" y="2654300"/>
                </a:cubicBezTo>
                <a:cubicBezTo>
                  <a:pt x="1434819" y="2618710"/>
                  <a:pt x="1435508" y="2616811"/>
                  <a:pt x="1409700" y="2578100"/>
                </a:cubicBezTo>
                <a:lnTo>
                  <a:pt x="1397000" y="2559050"/>
                </a:lnTo>
                <a:cubicBezTo>
                  <a:pt x="1391051" y="2529307"/>
                  <a:pt x="1391874" y="2523397"/>
                  <a:pt x="1377950" y="2495550"/>
                </a:cubicBezTo>
                <a:cubicBezTo>
                  <a:pt x="1374537" y="2488724"/>
                  <a:pt x="1368663" y="2483326"/>
                  <a:pt x="1365250" y="2476500"/>
                </a:cubicBezTo>
                <a:cubicBezTo>
                  <a:pt x="1362257" y="2470513"/>
                  <a:pt x="1361893" y="2463437"/>
                  <a:pt x="1358900" y="2457450"/>
                </a:cubicBezTo>
                <a:cubicBezTo>
                  <a:pt x="1355487" y="2450624"/>
                  <a:pt x="1349906" y="2445071"/>
                  <a:pt x="1346200" y="2438400"/>
                </a:cubicBezTo>
                <a:cubicBezTo>
                  <a:pt x="1311957" y="2376763"/>
                  <a:pt x="1344736" y="2422283"/>
                  <a:pt x="1301750" y="2368550"/>
                </a:cubicBezTo>
                <a:cubicBezTo>
                  <a:pt x="1299633" y="2360083"/>
                  <a:pt x="1300025" y="2350551"/>
                  <a:pt x="1295400" y="2343150"/>
                </a:cubicBezTo>
                <a:cubicBezTo>
                  <a:pt x="1289054" y="2332996"/>
                  <a:pt x="1277792" y="2326841"/>
                  <a:pt x="1270000" y="2317750"/>
                </a:cubicBezTo>
                <a:cubicBezTo>
                  <a:pt x="1265033" y="2311956"/>
                  <a:pt x="1261533" y="2305050"/>
                  <a:pt x="1257300" y="2298700"/>
                </a:cubicBezTo>
                <a:cubicBezTo>
                  <a:pt x="1255183" y="2290233"/>
                  <a:pt x="1254014" y="2281472"/>
                  <a:pt x="1250950" y="2273300"/>
                </a:cubicBezTo>
                <a:cubicBezTo>
                  <a:pt x="1247626" y="2264437"/>
                  <a:pt x="1239994" y="2257204"/>
                  <a:pt x="1238250" y="2247900"/>
                </a:cubicBezTo>
                <a:cubicBezTo>
                  <a:pt x="1233553" y="2222849"/>
                  <a:pt x="1233855" y="2197113"/>
                  <a:pt x="1231900" y="2171700"/>
                </a:cubicBezTo>
                <a:cubicBezTo>
                  <a:pt x="1227505" y="2114562"/>
                  <a:pt x="1223831" y="2057369"/>
                  <a:pt x="1219200" y="2000250"/>
                </a:cubicBezTo>
                <a:cubicBezTo>
                  <a:pt x="1217481" y="1979047"/>
                  <a:pt x="1216547" y="1957699"/>
                  <a:pt x="1212850" y="1936750"/>
                </a:cubicBezTo>
                <a:cubicBezTo>
                  <a:pt x="1210172" y="1921575"/>
                  <a:pt x="1203493" y="1907343"/>
                  <a:pt x="1200150" y="1892300"/>
                </a:cubicBezTo>
                <a:cubicBezTo>
                  <a:pt x="1195016" y="1869198"/>
                  <a:pt x="1191683" y="1845733"/>
                  <a:pt x="1187450" y="1822450"/>
                </a:cubicBezTo>
                <a:cubicBezTo>
                  <a:pt x="1185333" y="1797050"/>
                  <a:pt x="1184881" y="1771456"/>
                  <a:pt x="1181100" y="1746250"/>
                </a:cubicBezTo>
                <a:cubicBezTo>
                  <a:pt x="1178511" y="1728989"/>
                  <a:pt x="1170989" y="1712711"/>
                  <a:pt x="1168400" y="1695450"/>
                </a:cubicBezTo>
                <a:cubicBezTo>
                  <a:pt x="1158780" y="1631313"/>
                  <a:pt x="1169479" y="1623804"/>
                  <a:pt x="1149350" y="1568450"/>
                </a:cubicBezTo>
                <a:cubicBezTo>
                  <a:pt x="1146742" y="1561278"/>
                  <a:pt x="1140063" y="1556226"/>
                  <a:pt x="1136650" y="1549400"/>
                </a:cubicBezTo>
                <a:cubicBezTo>
                  <a:pt x="1133657" y="1543413"/>
                  <a:pt x="1133293" y="1536337"/>
                  <a:pt x="1130300" y="1530350"/>
                </a:cubicBezTo>
                <a:cubicBezTo>
                  <a:pt x="1126887" y="1523524"/>
                  <a:pt x="1121013" y="1518126"/>
                  <a:pt x="1117600" y="1511300"/>
                </a:cubicBezTo>
                <a:cubicBezTo>
                  <a:pt x="1109931" y="1495962"/>
                  <a:pt x="1113715" y="1485332"/>
                  <a:pt x="1098550" y="1473200"/>
                </a:cubicBezTo>
                <a:cubicBezTo>
                  <a:pt x="1093323" y="1469019"/>
                  <a:pt x="1085850" y="1468967"/>
                  <a:pt x="1079500" y="1466850"/>
                </a:cubicBezTo>
                <a:cubicBezTo>
                  <a:pt x="1043576" y="1412964"/>
                  <a:pt x="1099129" y="1488499"/>
                  <a:pt x="1035050" y="1435100"/>
                </a:cubicBezTo>
                <a:cubicBezTo>
                  <a:pt x="1029908" y="1430815"/>
                  <a:pt x="1033433" y="1420783"/>
                  <a:pt x="1028700" y="1416050"/>
                </a:cubicBezTo>
                <a:cubicBezTo>
                  <a:pt x="1023967" y="1411317"/>
                  <a:pt x="1016214" y="1411013"/>
                  <a:pt x="1009650" y="1409700"/>
                </a:cubicBezTo>
                <a:cubicBezTo>
                  <a:pt x="994974" y="1406765"/>
                  <a:pt x="979939" y="1405951"/>
                  <a:pt x="965200" y="1403350"/>
                </a:cubicBezTo>
                <a:cubicBezTo>
                  <a:pt x="943943" y="1399599"/>
                  <a:pt x="901700" y="1390650"/>
                  <a:pt x="901700" y="1390650"/>
                </a:cubicBezTo>
                <a:cubicBezTo>
                  <a:pt x="893233" y="1386417"/>
                  <a:pt x="885367" y="1380670"/>
                  <a:pt x="876300" y="1377950"/>
                </a:cubicBezTo>
                <a:cubicBezTo>
                  <a:pt x="863968" y="1374250"/>
                  <a:pt x="850868" y="1373903"/>
                  <a:pt x="838200" y="1371600"/>
                </a:cubicBezTo>
                <a:cubicBezTo>
                  <a:pt x="827581" y="1369669"/>
                  <a:pt x="816986" y="1367591"/>
                  <a:pt x="806450" y="1365250"/>
                </a:cubicBezTo>
                <a:cubicBezTo>
                  <a:pt x="725741" y="1347315"/>
                  <a:pt x="845059" y="1371702"/>
                  <a:pt x="749300" y="1352550"/>
                </a:cubicBezTo>
                <a:cubicBezTo>
                  <a:pt x="740833" y="1348317"/>
                  <a:pt x="732880" y="1342843"/>
                  <a:pt x="723900" y="1339850"/>
                </a:cubicBezTo>
                <a:cubicBezTo>
                  <a:pt x="707341" y="1334330"/>
                  <a:pt x="689659" y="1332670"/>
                  <a:pt x="673100" y="1327150"/>
                </a:cubicBezTo>
                <a:lnTo>
                  <a:pt x="654050" y="1320800"/>
                </a:lnTo>
                <a:cubicBezTo>
                  <a:pt x="644629" y="1313263"/>
                  <a:pt x="603897" y="1282594"/>
                  <a:pt x="596900" y="1270000"/>
                </a:cubicBezTo>
                <a:cubicBezTo>
                  <a:pt x="591658" y="1260565"/>
                  <a:pt x="592667" y="1248833"/>
                  <a:pt x="590550" y="1238250"/>
                </a:cubicBezTo>
                <a:cubicBezTo>
                  <a:pt x="608160" y="1026933"/>
                  <a:pt x="583711" y="1290684"/>
                  <a:pt x="609600" y="1092200"/>
                </a:cubicBezTo>
                <a:cubicBezTo>
                  <a:pt x="634546" y="900949"/>
                  <a:pt x="595949" y="1126003"/>
                  <a:pt x="628650" y="946150"/>
                </a:cubicBezTo>
                <a:cubicBezTo>
                  <a:pt x="624417" y="908050"/>
                  <a:pt x="620908" y="869862"/>
                  <a:pt x="615950" y="831850"/>
                </a:cubicBezTo>
                <a:cubicBezTo>
                  <a:pt x="614554" y="821148"/>
                  <a:pt x="612701" y="810438"/>
                  <a:pt x="609600" y="800100"/>
                </a:cubicBezTo>
                <a:cubicBezTo>
                  <a:pt x="606325" y="789182"/>
                  <a:pt x="603525" y="777625"/>
                  <a:pt x="596900" y="768350"/>
                </a:cubicBezTo>
                <a:cubicBezTo>
                  <a:pt x="592464" y="762140"/>
                  <a:pt x="585213" y="757658"/>
                  <a:pt x="577850" y="755650"/>
                </a:cubicBezTo>
                <a:cubicBezTo>
                  <a:pt x="561386" y="751160"/>
                  <a:pt x="544065" y="750609"/>
                  <a:pt x="527050" y="749300"/>
                </a:cubicBezTo>
                <a:cubicBezTo>
                  <a:pt x="461491" y="744257"/>
                  <a:pt x="395883" y="739632"/>
                  <a:pt x="330200" y="736600"/>
                </a:cubicBezTo>
                <a:cubicBezTo>
                  <a:pt x="258279" y="733281"/>
                  <a:pt x="186267" y="732367"/>
                  <a:pt x="114300" y="730250"/>
                </a:cubicBezTo>
                <a:cubicBezTo>
                  <a:pt x="105833" y="728133"/>
                  <a:pt x="96477" y="728230"/>
                  <a:pt x="88900" y="723900"/>
                </a:cubicBezTo>
                <a:cubicBezTo>
                  <a:pt x="81103" y="719445"/>
                  <a:pt x="76608" y="710764"/>
                  <a:pt x="69850" y="704850"/>
                </a:cubicBezTo>
                <a:cubicBezTo>
                  <a:pt x="45716" y="683733"/>
                  <a:pt x="41733" y="681872"/>
                  <a:pt x="19050" y="666750"/>
                </a:cubicBezTo>
                <a:cubicBezTo>
                  <a:pt x="16933" y="660400"/>
                  <a:pt x="15693" y="653687"/>
                  <a:pt x="12700" y="647700"/>
                </a:cubicBezTo>
                <a:cubicBezTo>
                  <a:pt x="9287" y="640874"/>
                  <a:pt x="0" y="636282"/>
                  <a:pt x="0" y="628650"/>
                </a:cubicBezTo>
                <a:cubicBezTo>
                  <a:pt x="0" y="566272"/>
                  <a:pt x="5487" y="451035"/>
                  <a:pt x="31750" y="381000"/>
                </a:cubicBezTo>
                <a:cubicBezTo>
                  <a:pt x="39480" y="360386"/>
                  <a:pt x="60003" y="348698"/>
                  <a:pt x="76200" y="336550"/>
                </a:cubicBezTo>
                <a:cubicBezTo>
                  <a:pt x="82550" y="325967"/>
                  <a:pt x="88709" y="315266"/>
                  <a:pt x="95250" y="304800"/>
                </a:cubicBezTo>
                <a:cubicBezTo>
                  <a:pt x="99295" y="298328"/>
                  <a:pt x="105270" y="292896"/>
                  <a:pt x="107950" y="285750"/>
                </a:cubicBezTo>
                <a:cubicBezTo>
                  <a:pt x="131490" y="222976"/>
                  <a:pt x="97216" y="279626"/>
                  <a:pt x="127000" y="234950"/>
                </a:cubicBezTo>
                <a:cubicBezTo>
                  <a:pt x="143275" y="137302"/>
                  <a:pt x="121439" y="245282"/>
                  <a:pt x="146050" y="171450"/>
                </a:cubicBezTo>
                <a:cubicBezTo>
                  <a:pt x="160622" y="127733"/>
                  <a:pt x="138664" y="148857"/>
                  <a:pt x="171450" y="127000"/>
                </a:cubicBezTo>
                <a:cubicBezTo>
                  <a:pt x="199853" y="84395"/>
                  <a:pt x="166394" y="126137"/>
                  <a:pt x="203200" y="101600"/>
                </a:cubicBezTo>
                <a:cubicBezTo>
                  <a:pt x="210672" y="96619"/>
                  <a:pt x="216501" y="89449"/>
                  <a:pt x="222250" y="82550"/>
                </a:cubicBezTo>
                <a:cubicBezTo>
                  <a:pt x="227136" y="76687"/>
                  <a:pt x="228478" y="67545"/>
                  <a:pt x="234950" y="63500"/>
                </a:cubicBezTo>
                <a:cubicBezTo>
                  <a:pt x="246302" y="56405"/>
                  <a:pt x="261911" y="58226"/>
                  <a:pt x="273050" y="50800"/>
                </a:cubicBezTo>
                <a:cubicBezTo>
                  <a:pt x="288841" y="40272"/>
                  <a:pt x="299085" y="32306"/>
                  <a:pt x="317500" y="25400"/>
                </a:cubicBezTo>
                <a:cubicBezTo>
                  <a:pt x="333356" y="19454"/>
                  <a:pt x="366799" y="15282"/>
                  <a:pt x="381000" y="12700"/>
                </a:cubicBezTo>
                <a:cubicBezTo>
                  <a:pt x="391619" y="10769"/>
                  <a:pt x="402167" y="8467"/>
                  <a:pt x="412750" y="6350"/>
                </a:cubicBezTo>
                <a:cubicBezTo>
                  <a:pt x="429683" y="8467"/>
                  <a:pt x="452625" y="-410"/>
                  <a:pt x="463550" y="12700"/>
                </a:cubicBezTo>
                <a:cubicBezTo>
                  <a:pt x="471451" y="22182"/>
                  <a:pt x="454482" y="37191"/>
                  <a:pt x="444500" y="44450"/>
                </a:cubicBezTo>
                <a:cubicBezTo>
                  <a:pt x="429874" y="55087"/>
                  <a:pt x="406488" y="50712"/>
                  <a:pt x="393700" y="63500"/>
                </a:cubicBezTo>
                <a:cubicBezTo>
                  <a:pt x="384596" y="72604"/>
                  <a:pt x="431800" y="57150"/>
                  <a:pt x="431800" y="57150"/>
                </a:cubicBezTo>
              </a:path>
            </a:pathLst>
          </a:cu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r 32"/>
          <p:cNvGrpSpPr/>
          <p:nvPr/>
        </p:nvGrpSpPr>
        <p:grpSpPr>
          <a:xfrm>
            <a:off x="3822702" y="1644652"/>
            <a:ext cx="2493398" cy="3395197"/>
            <a:chOff x="3822702" y="1644652"/>
            <a:chExt cx="2493398" cy="3395197"/>
          </a:xfrm>
        </p:grpSpPr>
        <p:grpSp>
          <p:nvGrpSpPr>
            <p:cNvPr id="32" name="Grouper 31"/>
            <p:cNvGrpSpPr/>
            <p:nvPr/>
          </p:nvGrpSpPr>
          <p:grpSpPr>
            <a:xfrm>
              <a:off x="3822702" y="1644652"/>
              <a:ext cx="2264451" cy="3395197"/>
              <a:chOff x="3822702" y="1644652"/>
              <a:chExt cx="2264451" cy="3395197"/>
            </a:xfrm>
          </p:grpSpPr>
          <p:sp>
            <p:nvSpPr>
              <p:cNvPr id="7" name="Ellipse 6"/>
              <p:cNvSpPr>
                <a:spLocks noChangeAspect="1"/>
              </p:cNvSpPr>
              <p:nvPr/>
            </p:nvSpPr>
            <p:spPr>
              <a:xfrm>
                <a:off x="3822702" y="1644652"/>
                <a:ext cx="156251" cy="143997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>
                <a:spLocks noChangeAspect="1"/>
              </p:cNvSpPr>
              <p:nvPr/>
            </p:nvSpPr>
            <p:spPr>
              <a:xfrm>
                <a:off x="5454652" y="2330452"/>
                <a:ext cx="156251" cy="143997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>
                <a:spLocks noChangeAspect="1"/>
              </p:cNvSpPr>
              <p:nvPr/>
            </p:nvSpPr>
            <p:spPr>
              <a:xfrm>
                <a:off x="5930902" y="4895852"/>
                <a:ext cx="156251" cy="143997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Ellipse 9"/>
              <p:cNvSpPr>
                <a:spLocks noChangeAspect="1"/>
              </p:cNvSpPr>
              <p:nvPr/>
            </p:nvSpPr>
            <p:spPr>
              <a:xfrm>
                <a:off x="4483102" y="4762502"/>
                <a:ext cx="156251" cy="143997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6064251" y="4464051"/>
              <a:ext cx="251849" cy="25199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Forme libre 21"/>
          <p:cNvSpPr/>
          <p:nvPr/>
        </p:nvSpPr>
        <p:spPr>
          <a:xfrm>
            <a:off x="6191250" y="3740150"/>
            <a:ext cx="2844800" cy="2114550"/>
          </a:xfrm>
          <a:custGeom>
            <a:avLst/>
            <a:gdLst>
              <a:gd name="connsiteX0" fmla="*/ 571500 w 2844800"/>
              <a:gd name="connsiteY0" fmla="*/ 165100 h 2114550"/>
              <a:gd name="connsiteX1" fmla="*/ 603250 w 2844800"/>
              <a:gd name="connsiteY1" fmla="*/ 146050 h 2114550"/>
              <a:gd name="connsiteX2" fmla="*/ 622300 w 2844800"/>
              <a:gd name="connsiteY2" fmla="*/ 139700 h 2114550"/>
              <a:gd name="connsiteX3" fmla="*/ 641350 w 2844800"/>
              <a:gd name="connsiteY3" fmla="*/ 127000 h 2114550"/>
              <a:gd name="connsiteX4" fmla="*/ 660400 w 2844800"/>
              <a:gd name="connsiteY4" fmla="*/ 120650 h 2114550"/>
              <a:gd name="connsiteX5" fmla="*/ 704850 w 2844800"/>
              <a:gd name="connsiteY5" fmla="*/ 101600 h 2114550"/>
              <a:gd name="connsiteX6" fmla="*/ 863600 w 2844800"/>
              <a:gd name="connsiteY6" fmla="*/ 107950 h 2114550"/>
              <a:gd name="connsiteX7" fmla="*/ 876300 w 2844800"/>
              <a:gd name="connsiteY7" fmla="*/ 127000 h 2114550"/>
              <a:gd name="connsiteX8" fmla="*/ 901700 w 2844800"/>
              <a:gd name="connsiteY8" fmla="*/ 146050 h 2114550"/>
              <a:gd name="connsiteX9" fmla="*/ 920750 w 2844800"/>
              <a:gd name="connsiteY9" fmla="*/ 171450 h 2114550"/>
              <a:gd name="connsiteX10" fmla="*/ 933450 w 2844800"/>
              <a:gd name="connsiteY10" fmla="*/ 190500 h 2114550"/>
              <a:gd name="connsiteX11" fmla="*/ 952500 w 2844800"/>
              <a:gd name="connsiteY11" fmla="*/ 203200 h 2114550"/>
              <a:gd name="connsiteX12" fmla="*/ 990600 w 2844800"/>
              <a:gd name="connsiteY12" fmla="*/ 228600 h 2114550"/>
              <a:gd name="connsiteX13" fmla="*/ 1022350 w 2844800"/>
              <a:gd name="connsiteY13" fmla="*/ 254000 h 2114550"/>
              <a:gd name="connsiteX14" fmla="*/ 1035050 w 2844800"/>
              <a:gd name="connsiteY14" fmla="*/ 273050 h 2114550"/>
              <a:gd name="connsiteX15" fmla="*/ 1047750 w 2844800"/>
              <a:gd name="connsiteY15" fmla="*/ 298450 h 2114550"/>
              <a:gd name="connsiteX16" fmla="*/ 1066800 w 2844800"/>
              <a:gd name="connsiteY16" fmla="*/ 317500 h 2114550"/>
              <a:gd name="connsiteX17" fmla="*/ 1079500 w 2844800"/>
              <a:gd name="connsiteY17" fmla="*/ 336550 h 2114550"/>
              <a:gd name="connsiteX18" fmla="*/ 1098550 w 2844800"/>
              <a:gd name="connsiteY18" fmla="*/ 342900 h 2114550"/>
              <a:gd name="connsiteX19" fmla="*/ 1143000 w 2844800"/>
              <a:gd name="connsiteY19" fmla="*/ 361950 h 2114550"/>
              <a:gd name="connsiteX20" fmla="*/ 1162050 w 2844800"/>
              <a:gd name="connsiteY20" fmla="*/ 374650 h 2114550"/>
              <a:gd name="connsiteX21" fmla="*/ 1416050 w 2844800"/>
              <a:gd name="connsiteY21" fmla="*/ 374650 h 2114550"/>
              <a:gd name="connsiteX22" fmla="*/ 1473200 w 2844800"/>
              <a:gd name="connsiteY22" fmla="*/ 355600 h 2114550"/>
              <a:gd name="connsiteX23" fmla="*/ 1536700 w 2844800"/>
              <a:gd name="connsiteY23" fmla="*/ 336550 h 2114550"/>
              <a:gd name="connsiteX24" fmla="*/ 1562100 w 2844800"/>
              <a:gd name="connsiteY24" fmla="*/ 323850 h 2114550"/>
              <a:gd name="connsiteX25" fmla="*/ 1600200 w 2844800"/>
              <a:gd name="connsiteY25" fmla="*/ 298450 h 2114550"/>
              <a:gd name="connsiteX26" fmla="*/ 1606550 w 2844800"/>
              <a:gd name="connsiteY26" fmla="*/ 279400 h 2114550"/>
              <a:gd name="connsiteX27" fmla="*/ 1625600 w 2844800"/>
              <a:gd name="connsiteY27" fmla="*/ 273050 h 2114550"/>
              <a:gd name="connsiteX28" fmla="*/ 1644650 w 2844800"/>
              <a:gd name="connsiteY28" fmla="*/ 260350 h 2114550"/>
              <a:gd name="connsiteX29" fmla="*/ 1689100 w 2844800"/>
              <a:gd name="connsiteY29" fmla="*/ 228600 h 2114550"/>
              <a:gd name="connsiteX30" fmla="*/ 1695450 w 2844800"/>
              <a:gd name="connsiteY30" fmla="*/ 203200 h 2114550"/>
              <a:gd name="connsiteX31" fmla="*/ 1714500 w 2844800"/>
              <a:gd name="connsiteY31" fmla="*/ 190500 h 2114550"/>
              <a:gd name="connsiteX32" fmla="*/ 1778000 w 2844800"/>
              <a:gd name="connsiteY32" fmla="*/ 171450 h 2114550"/>
              <a:gd name="connsiteX33" fmla="*/ 1797050 w 2844800"/>
              <a:gd name="connsiteY33" fmla="*/ 158750 h 2114550"/>
              <a:gd name="connsiteX34" fmla="*/ 1835150 w 2844800"/>
              <a:gd name="connsiteY34" fmla="*/ 146050 h 2114550"/>
              <a:gd name="connsiteX35" fmla="*/ 1854200 w 2844800"/>
              <a:gd name="connsiteY35" fmla="*/ 139700 h 2114550"/>
              <a:gd name="connsiteX36" fmla="*/ 1873250 w 2844800"/>
              <a:gd name="connsiteY36" fmla="*/ 133350 h 2114550"/>
              <a:gd name="connsiteX37" fmla="*/ 1898650 w 2844800"/>
              <a:gd name="connsiteY37" fmla="*/ 127000 h 2114550"/>
              <a:gd name="connsiteX38" fmla="*/ 1917700 w 2844800"/>
              <a:gd name="connsiteY38" fmla="*/ 114300 h 2114550"/>
              <a:gd name="connsiteX39" fmla="*/ 1955800 w 2844800"/>
              <a:gd name="connsiteY39" fmla="*/ 101600 h 2114550"/>
              <a:gd name="connsiteX40" fmla="*/ 1993900 w 2844800"/>
              <a:gd name="connsiteY40" fmla="*/ 88900 h 2114550"/>
              <a:gd name="connsiteX41" fmla="*/ 2012950 w 2844800"/>
              <a:gd name="connsiteY41" fmla="*/ 82550 h 2114550"/>
              <a:gd name="connsiteX42" fmla="*/ 2063750 w 2844800"/>
              <a:gd name="connsiteY42" fmla="*/ 63500 h 2114550"/>
              <a:gd name="connsiteX43" fmla="*/ 2146300 w 2844800"/>
              <a:gd name="connsiteY43" fmla="*/ 44450 h 2114550"/>
              <a:gd name="connsiteX44" fmla="*/ 2184400 w 2844800"/>
              <a:gd name="connsiteY44" fmla="*/ 25400 h 2114550"/>
              <a:gd name="connsiteX45" fmla="*/ 2209800 w 2844800"/>
              <a:gd name="connsiteY45" fmla="*/ 19050 h 2114550"/>
              <a:gd name="connsiteX46" fmla="*/ 2292350 w 2844800"/>
              <a:gd name="connsiteY46" fmla="*/ 6350 h 2114550"/>
              <a:gd name="connsiteX47" fmla="*/ 2419350 w 2844800"/>
              <a:gd name="connsiteY47" fmla="*/ 0 h 2114550"/>
              <a:gd name="connsiteX48" fmla="*/ 2667000 w 2844800"/>
              <a:gd name="connsiteY48" fmla="*/ 6350 h 2114550"/>
              <a:gd name="connsiteX49" fmla="*/ 2686050 w 2844800"/>
              <a:gd name="connsiteY49" fmla="*/ 12700 h 2114550"/>
              <a:gd name="connsiteX50" fmla="*/ 2717800 w 2844800"/>
              <a:gd name="connsiteY50" fmla="*/ 19050 h 2114550"/>
              <a:gd name="connsiteX51" fmla="*/ 2736850 w 2844800"/>
              <a:gd name="connsiteY51" fmla="*/ 31750 h 2114550"/>
              <a:gd name="connsiteX52" fmla="*/ 2755900 w 2844800"/>
              <a:gd name="connsiteY52" fmla="*/ 38100 h 2114550"/>
              <a:gd name="connsiteX53" fmla="*/ 2800350 w 2844800"/>
              <a:gd name="connsiteY53" fmla="*/ 50800 h 2114550"/>
              <a:gd name="connsiteX54" fmla="*/ 2844800 w 2844800"/>
              <a:gd name="connsiteY54" fmla="*/ 76200 h 2114550"/>
              <a:gd name="connsiteX55" fmla="*/ 2838450 w 2844800"/>
              <a:gd name="connsiteY55" fmla="*/ 127000 h 2114550"/>
              <a:gd name="connsiteX56" fmla="*/ 2806700 w 2844800"/>
              <a:gd name="connsiteY56" fmla="*/ 165100 h 2114550"/>
              <a:gd name="connsiteX57" fmla="*/ 2787650 w 2844800"/>
              <a:gd name="connsiteY57" fmla="*/ 215900 h 2114550"/>
              <a:gd name="connsiteX58" fmla="*/ 2755900 w 2844800"/>
              <a:gd name="connsiteY58" fmla="*/ 260350 h 2114550"/>
              <a:gd name="connsiteX59" fmla="*/ 2749550 w 2844800"/>
              <a:gd name="connsiteY59" fmla="*/ 279400 h 2114550"/>
              <a:gd name="connsiteX60" fmla="*/ 2724150 w 2844800"/>
              <a:gd name="connsiteY60" fmla="*/ 323850 h 2114550"/>
              <a:gd name="connsiteX61" fmla="*/ 2705100 w 2844800"/>
              <a:gd name="connsiteY61" fmla="*/ 361950 h 2114550"/>
              <a:gd name="connsiteX62" fmla="*/ 2679700 w 2844800"/>
              <a:gd name="connsiteY62" fmla="*/ 381000 h 2114550"/>
              <a:gd name="connsiteX63" fmla="*/ 2654300 w 2844800"/>
              <a:gd name="connsiteY63" fmla="*/ 419100 h 2114550"/>
              <a:gd name="connsiteX64" fmla="*/ 2622550 w 2844800"/>
              <a:gd name="connsiteY64" fmla="*/ 469900 h 2114550"/>
              <a:gd name="connsiteX65" fmla="*/ 2597150 w 2844800"/>
              <a:gd name="connsiteY65" fmla="*/ 508000 h 2114550"/>
              <a:gd name="connsiteX66" fmla="*/ 2590800 w 2844800"/>
              <a:gd name="connsiteY66" fmla="*/ 533400 h 2114550"/>
              <a:gd name="connsiteX67" fmla="*/ 2578100 w 2844800"/>
              <a:gd name="connsiteY67" fmla="*/ 552450 h 2114550"/>
              <a:gd name="connsiteX68" fmla="*/ 2565400 w 2844800"/>
              <a:gd name="connsiteY68" fmla="*/ 577850 h 2114550"/>
              <a:gd name="connsiteX69" fmla="*/ 2546350 w 2844800"/>
              <a:gd name="connsiteY69" fmla="*/ 615950 h 2114550"/>
              <a:gd name="connsiteX70" fmla="*/ 2527300 w 2844800"/>
              <a:gd name="connsiteY70" fmla="*/ 660400 h 2114550"/>
              <a:gd name="connsiteX71" fmla="*/ 2501900 w 2844800"/>
              <a:gd name="connsiteY71" fmla="*/ 717550 h 2114550"/>
              <a:gd name="connsiteX72" fmla="*/ 2482850 w 2844800"/>
              <a:gd name="connsiteY72" fmla="*/ 742950 h 2114550"/>
              <a:gd name="connsiteX73" fmla="*/ 2476500 w 2844800"/>
              <a:gd name="connsiteY73" fmla="*/ 768350 h 2114550"/>
              <a:gd name="connsiteX74" fmla="*/ 2463800 w 2844800"/>
              <a:gd name="connsiteY74" fmla="*/ 793750 h 2114550"/>
              <a:gd name="connsiteX75" fmla="*/ 2451100 w 2844800"/>
              <a:gd name="connsiteY75" fmla="*/ 825500 h 2114550"/>
              <a:gd name="connsiteX76" fmla="*/ 2432050 w 2844800"/>
              <a:gd name="connsiteY76" fmla="*/ 882650 h 2114550"/>
              <a:gd name="connsiteX77" fmla="*/ 2425700 w 2844800"/>
              <a:gd name="connsiteY77" fmla="*/ 908050 h 2114550"/>
              <a:gd name="connsiteX78" fmla="*/ 2413000 w 2844800"/>
              <a:gd name="connsiteY78" fmla="*/ 939800 h 2114550"/>
              <a:gd name="connsiteX79" fmla="*/ 2393950 w 2844800"/>
              <a:gd name="connsiteY79" fmla="*/ 996950 h 2114550"/>
              <a:gd name="connsiteX80" fmla="*/ 2374900 w 2844800"/>
              <a:gd name="connsiteY80" fmla="*/ 1041400 h 2114550"/>
              <a:gd name="connsiteX81" fmla="*/ 2355850 w 2844800"/>
              <a:gd name="connsiteY81" fmla="*/ 1092200 h 2114550"/>
              <a:gd name="connsiteX82" fmla="*/ 2349500 w 2844800"/>
              <a:gd name="connsiteY82" fmla="*/ 1117600 h 2114550"/>
              <a:gd name="connsiteX83" fmla="*/ 2336800 w 2844800"/>
              <a:gd name="connsiteY83" fmla="*/ 1136650 h 2114550"/>
              <a:gd name="connsiteX84" fmla="*/ 2330450 w 2844800"/>
              <a:gd name="connsiteY84" fmla="*/ 1155700 h 2114550"/>
              <a:gd name="connsiteX85" fmla="*/ 2305050 w 2844800"/>
              <a:gd name="connsiteY85" fmla="*/ 1200150 h 2114550"/>
              <a:gd name="connsiteX86" fmla="*/ 2298700 w 2844800"/>
              <a:gd name="connsiteY86" fmla="*/ 1231900 h 2114550"/>
              <a:gd name="connsiteX87" fmla="*/ 2286000 w 2844800"/>
              <a:gd name="connsiteY87" fmla="*/ 1263650 h 2114550"/>
              <a:gd name="connsiteX88" fmla="*/ 2298700 w 2844800"/>
              <a:gd name="connsiteY88" fmla="*/ 1327150 h 2114550"/>
              <a:gd name="connsiteX89" fmla="*/ 2305050 w 2844800"/>
              <a:gd name="connsiteY89" fmla="*/ 1352550 h 2114550"/>
              <a:gd name="connsiteX90" fmla="*/ 2317750 w 2844800"/>
              <a:gd name="connsiteY90" fmla="*/ 1371600 h 2114550"/>
              <a:gd name="connsiteX91" fmla="*/ 2330450 w 2844800"/>
              <a:gd name="connsiteY91" fmla="*/ 1397000 h 2114550"/>
              <a:gd name="connsiteX92" fmla="*/ 2336800 w 2844800"/>
              <a:gd name="connsiteY92" fmla="*/ 1422400 h 2114550"/>
              <a:gd name="connsiteX93" fmla="*/ 2349500 w 2844800"/>
              <a:gd name="connsiteY93" fmla="*/ 1441450 h 2114550"/>
              <a:gd name="connsiteX94" fmla="*/ 2355850 w 2844800"/>
              <a:gd name="connsiteY94" fmla="*/ 1460500 h 2114550"/>
              <a:gd name="connsiteX95" fmla="*/ 2381250 w 2844800"/>
              <a:gd name="connsiteY95" fmla="*/ 1498600 h 2114550"/>
              <a:gd name="connsiteX96" fmla="*/ 2393950 w 2844800"/>
              <a:gd name="connsiteY96" fmla="*/ 1530350 h 2114550"/>
              <a:gd name="connsiteX97" fmla="*/ 2400300 w 2844800"/>
              <a:gd name="connsiteY97" fmla="*/ 1549400 h 2114550"/>
              <a:gd name="connsiteX98" fmla="*/ 2419350 w 2844800"/>
              <a:gd name="connsiteY98" fmla="*/ 1568450 h 2114550"/>
              <a:gd name="connsiteX99" fmla="*/ 2451100 w 2844800"/>
              <a:gd name="connsiteY99" fmla="*/ 1612900 h 2114550"/>
              <a:gd name="connsiteX100" fmla="*/ 2470150 w 2844800"/>
              <a:gd name="connsiteY100" fmla="*/ 1625600 h 2114550"/>
              <a:gd name="connsiteX101" fmla="*/ 2495550 w 2844800"/>
              <a:gd name="connsiteY101" fmla="*/ 1663700 h 2114550"/>
              <a:gd name="connsiteX102" fmla="*/ 2501900 w 2844800"/>
              <a:gd name="connsiteY102" fmla="*/ 1682750 h 2114550"/>
              <a:gd name="connsiteX103" fmla="*/ 2527300 w 2844800"/>
              <a:gd name="connsiteY103" fmla="*/ 1701800 h 2114550"/>
              <a:gd name="connsiteX104" fmla="*/ 2559050 w 2844800"/>
              <a:gd name="connsiteY104" fmla="*/ 1746250 h 2114550"/>
              <a:gd name="connsiteX105" fmla="*/ 2590800 w 2844800"/>
              <a:gd name="connsiteY105" fmla="*/ 1790700 h 2114550"/>
              <a:gd name="connsiteX106" fmla="*/ 2622550 w 2844800"/>
              <a:gd name="connsiteY106" fmla="*/ 1854200 h 2114550"/>
              <a:gd name="connsiteX107" fmla="*/ 2622550 w 2844800"/>
              <a:gd name="connsiteY107" fmla="*/ 1854200 h 2114550"/>
              <a:gd name="connsiteX108" fmla="*/ 2628900 w 2844800"/>
              <a:gd name="connsiteY108" fmla="*/ 1873250 h 2114550"/>
              <a:gd name="connsiteX109" fmla="*/ 2654300 w 2844800"/>
              <a:gd name="connsiteY109" fmla="*/ 1898650 h 2114550"/>
              <a:gd name="connsiteX110" fmla="*/ 2660650 w 2844800"/>
              <a:gd name="connsiteY110" fmla="*/ 1917700 h 2114550"/>
              <a:gd name="connsiteX111" fmla="*/ 2673350 w 2844800"/>
              <a:gd name="connsiteY111" fmla="*/ 1936750 h 2114550"/>
              <a:gd name="connsiteX112" fmla="*/ 2660650 w 2844800"/>
              <a:gd name="connsiteY112" fmla="*/ 2000250 h 2114550"/>
              <a:gd name="connsiteX113" fmla="*/ 2654300 w 2844800"/>
              <a:gd name="connsiteY113" fmla="*/ 2019300 h 2114550"/>
              <a:gd name="connsiteX114" fmla="*/ 2641600 w 2844800"/>
              <a:gd name="connsiteY114" fmla="*/ 2038350 h 2114550"/>
              <a:gd name="connsiteX115" fmla="*/ 2597150 w 2844800"/>
              <a:gd name="connsiteY115" fmla="*/ 2057400 h 2114550"/>
              <a:gd name="connsiteX116" fmla="*/ 2514600 w 2844800"/>
              <a:gd name="connsiteY116" fmla="*/ 2076450 h 2114550"/>
              <a:gd name="connsiteX117" fmla="*/ 2146300 w 2844800"/>
              <a:gd name="connsiteY117" fmla="*/ 2082800 h 2114550"/>
              <a:gd name="connsiteX118" fmla="*/ 2019300 w 2844800"/>
              <a:gd name="connsiteY118" fmla="*/ 2095500 h 2114550"/>
              <a:gd name="connsiteX119" fmla="*/ 1797050 w 2844800"/>
              <a:gd name="connsiteY119" fmla="*/ 2101850 h 2114550"/>
              <a:gd name="connsiteX120" fmla="*/ 1644650 w 2844800"/>
              <a:gd name="connsiteY120" fmla="*/ 2114550 h 2114550"/>
              <a:gd name="connsiteX121" fmla="*/ 1504950 w 2844800"/>
              <a:gd name="connsiteY121" fmla="*/ 2101850 h 2114550"/>
              <a:gd name="connsiteX122" fmla="*/ 1416050 w 2844800"/>
              <a:gd name="connsiteY122" fmla="*/ 2095500 h 2114550"/>
              <a:gd name="connsiteX123" fmla="*/ 1397000 w 2844800"/>
              <a:gd name="connsiteY123" fmla="*/ 2070100 h 2114550"/>
              <a:gd name="connsiteX124" fmla="*/ 1377950 w 2844800"/>
              <a:gd name="connsiteY124" fmla="*/ 2051050 h 2114550"/>
              <a:gd name="connsiteX125" fmla="*/ 1365250 w 2844800"/>
              <a:gd name="connsiteY125" fmla="*/ 2025650 h 2114550"/>
              <a:gd name="connsiteX126" fmla="*/ 1390650 w 2844800"/>
              <a:gd name="connsiteY126" fmla="*/ 1949450 h 2114550"/>
              <a:gd name="connsiteX127" fmla="*/ 1397000 w 2844800"/>
              <a:gd name="connsiteY127" fmla="*/ 1930400 h 2114550"/>
              <a:gd name="connsiteX128" fmla="*/ 1409700 w 2844800"/>
              <a:gd name="connsiteY128" fmla="*/ 1911350 h 2114550"/>
              <a:gd name="connsiteX129" fmla="*/ 1416050 w 2844800"/>
              <a:gd name="connsiteY129" fmla="*/ 1873250 h 2114550"/>
              <a:gd name="connsiteX130" fmla="*/ 1428750 w 2844800"/>
              <a:gd name="connsiteY130" fmla="*/ 1847850 h 2114550"/>
              <a:gd name="connsiteX131" fmla="*/ 1416050 w 2844800"/>
              <a:gd name="connsiteY131" fmla="*/ 1663700 h 2114550"/>
              <a:gd name="connsiteX132" fmla="*/ 1409700 w 2844800"/>
              <a:gd name="connsiteY132" fmla="*/ 1638300 h 2114550"/>
              <a:gd name="connsiteX133" fmla="*/ 1384300 w 2844800"/>
              <a:gd name="connsiteY133" fmla="*/ 1631950 h 2114550"/>
              <a:gd name="connsiteX134" fmla="*/ 1333500 w 2844800"/>
              <a:gd name="connsiteY134" fmla="*/ 1619250 h 2114550"/>
              <a:gd name="connsiteX135" fmla="*/ 1308100 w 2844800"/>
              <a:gd name="connsiteY135" fmla="*/ 1606550 h 2114550"/>
              <a:gd name="connsiteX136" fmla="*/ 1231900 w 2844800"/>
              <a:gd name="connsiteY136" fmla="*/ 1593850 h 2114550"/>
              <a:gd name="connsiteX137" fmla="*/ 1168400 w 2844800"/>
              <a:gd name="connsiteY137" fmla="*/ 1581150 h 2114550"/>
              <a:gd name="connsiteX138" fmla="*/ 1130300 w 2844800"/>
              <a:gd name="connsiteY138" fmla="*/ 1593850 h 2114550"/>
              <a:gd name="connsiteX139" fmla="*/ 1117600 w 2844800"/>
              <a:gd name="connsiteY139" fmla="*/ 1619250 h 2114550"/>
              <a:gd name="connsiteX140" fmla="*/ 1130300 w 2844800"/>
              <a:gd name="connsiteY140" fmla="*/ 1778000 h 2114550"/>
              <a:gd name="connsiteX141" fmla="*/ 1117600 w 2844800"/>
              <a:gd name="connsiteY141" fmla="*/ 1809750 h 2114550"/>
              <a:gd name="connsiteX142" fmla="*/ 1098550 w 2844800"/>
              <a:gd name="connsiteY142" fmla="*/ 1816100 h 2114550"/>
              <a:gd name="connsiteX143" fmla="*/ 1079500 w 2844800"/>
              <a:gd name="connsiteY143" fmla="*/ 1828800 h 2114550"/>
              <a:gd name="connsiteX144" fmla="*/ 1003300 w 2844800"/>
              <a:gd name="connsiteY144" fmla="*/ 1841500 h 2114550"/>
              <a:gd name="connsiteX145" fmla="*/ 889000 w 2844800"/>
              <a:gd name="connsiteY145" fmla="*/ 1847850 h 2114550"/>
              <a:gd name="connsiteX146" fmla="*/ 812800 w 2844800"/>
              <a:gd name="connsiteY146" fmla="*/ 1866900 h 2114550"/>
              <a:gd name="connsiteX147" fmla="*/ 793750 w 2844800"/>
              <a:gd name="connsiteY147" fmla="*/ 1873250 h 2114550"/>
              <a:gd name="connsiteX148" fmla="*/ 749300 w 2844800"/>
              <a:gd name="connsiteY148" fmla="*/ 1885950 h 2114550"/>
              <a:gd name="connsiteX149" fmla="*/ 742950 w 2844800"/>
              <a:gd name="connsiteY149" fmla="*/ 1905000 h 2114550"/>
              <a:gd name="connsiteX150" fmla="*/ 717550 w 2844800"/>
              <a:gd name="connsiteY150" fmla="*/ 1911350 h 2114550"/>
              <a:gd name="connsiteX151" fmla="*/ 673100 w 2844800"/>
              <a:gd name="connsiteY151" fmla="*/ 1924050 h 2114550"/>
              <a:gd name="connsiteX152" fmla="*/ 635000 w 2844800"/>
              <a:gd name="connsiteY152" fmla="*/ 1930400 h 2114550"/>
              <a:gd name="connsiteX153" fmla="*/ 571500 w 2844800"/>
              <a:gd name="connsiteY153" fmla="*/ 1955800 h 2114550"/>
              <a:gd name="connsiteX154" fmla="*/ 552450 w 2844800"/>
              <a:gd name="connsiteY154" fmla="*/ 1962150 h 2114550"/>
              <a:gd name="connsiteX155" fmla="*/ 508000 w 2844800"/>
              <a:gd name="connsiteY155" fmla="*/ 1974850 h 2114550"/>
              <a:gd name="connsiteX156" fmla="*/ 463550 w 2844800"/>
              <a:gd name="connsiteY156" fmla="*/ 1993900 h 2114550"/>
              <a:gd name="connsiteX157" fmla="*/ 419100 w 2844800"/>
              <a:gd name="connsiteY157" fmla="*/ 2000250 h 2114550"/>
              <a:gd name="connsiteX158" fmla="*/ 381000 w 2844800"/>
              <a:gd name="connsiteY158" fmla="*/ 2006600 h 2114550"/>
              <a:gd name="connsiteX159" fmla="*/ 336550 w 2844800"/>
              <a:gd name="connsiteY159" fmla="*/ 2012950 h 2114550"/>
              <a:gd name="connsiteX160" fmla="*/ 177800 w 2844800"/>
              <a:gd name="connsiteY160" fmla="*/ 2038350 h 2114550"/>
              <a:gd name="connsiteX161" fmla="*/ 63500 w 2844800"/>
              <a:gd name="connsiteY161" fmla="*/ 2038350 h 2114550"/>
              <a:gd name="connsiteX162" fmla="*/ 44450 w 2844800"/>
              <a:gd name="connsiteY162" fmla="*/ 2019300 h 2114550"/>
              <a:gd name="connsiteX163" fmla="*/ 25400 w 2844800"/>
              <a:gd name="connsiteY163" fmla="*/ 2012950 h 2114550"/>
              <a:gd name="connsiteX164" fmla="*/ 19050 w 2844800"/>
              <a:gd name="connsiteY164" fmla="*/ 1993900 h 2114550"/>
              <a:gd name="connsiteX165" fmla="*/ 0 w 2844800"/>
              <a:gd name="connsiteY165" fmla="*/ 1949450 h 2114550"/>
              <a:gd name="connsiteX166" fmla="*/ 6350 w 2844800"/>
              <a:gd name="connsiteY166" fmla="*/ 1898650 h 2114550"/>
              <a:gd name="connsiteX167" fmla="*/ 25400 w 2844800"/>
              <a:gd name="connsiteY167" fmla="*/ 1879600 h 2114550"/>
              <a:gd name="connsiteX168" fmla="*/ 57150 w 2844800"/>
              <a:gd name="connsiteY168" fmla="*/ 1847850 h 2114550"/>
              <a:gd name="connsiteX169" fmla="*/ 82550 w 2844800"/>
              <a:gd name="connsiteY169" fmla="*/ 1809750 h 2114550"/>
              <a:gd name="connsiteX170" fmla="*/ 88900 w 2844800"/>
              <a:gd name="connsiteY170" fmla="*/ 1790700 h 2114550"/>
              <a:gd name="connsiteX171" fmla="*/ 133350 w 2844800"/>
              <a:gd name="connsiteY171" fmla="*/ 1765300 h 2114550"/>
              <a:gd name="connsiteX172" fmla="*/ 171450 w 2844800"/>
              <a:gd name="connsiteY172" fmla="*/ 1739900 h 2114550"/>
              <a:gd name="connsiteX173" fmla="*/ 203200 w 2844800"/>
              <a:gd name="connsiteY173" fmla="*/ 1714500 h 2114550"/>
              <a:gd name="connsiteX174" fmla="*/ 234950 w 2844800"/>
              <a:gd name="connsiteY174" fmla="*/ 1695450 h 2114550"/>
              <a:gd name="connsiteX175" fmla="*/ 254000 w 2844800"/>
              <a:gd name="connsiteY175" fmla="*/ 1682750 h 2114550"/>
              <a:gd name="connsiteX176" fmla="*/ 285750 w 2844800"/>
              <a:gd name="connsiteY176" fmla="*/ 1651000 h 2114550"/>
              <a:gd name="connsiteX177" fmla="*/ 298450 w 2844800"/>
              <a:gd name="connsiteY177" fmla="*/ 1631950 h 2114550"/>
              <a:gd name="connsiteX178" fmla="*/ 317500 w 2844800"/>
              <a:gd name="connsiteY178" fmla="*/ 1612900 h 2114550"/>
              <a:gd name="connsiteX179" fmla="*/ 330200 w 2844800"/>
              <a:gd name="connsiteY179" fmla="*/ 1581150 h 2114550"/>
              <a:gd name="connsiteX180" fmla="*/ 336550 w 2844800"/>
              <a:gd name="connsiteY180" fmla="*/ 1555750 h 2114550"/>
              <a:gd name="connsiteX181" fmla="*/ 349250 w 2844800"/>
              <a:gd name="connsiteY181" fmla="*/ 1536700 h 2114550"/>
              <a:gd name="connsiteX182" fmla="*/ 355600 w 2844800"/>
              <a:gd name="connsiteY182" fmla="*/ 1517650 h 2114550"/>
              <a:gd name="connsiteX183" fmla="*/ 374650 w 2844800"/>
              <a:gd name="connsiteY183" fmla="*/ 1479550 h 2114550"/>
              <a:gd name="connsiteX184" fmla="*/ 387350 w 2844800"/>
              <a:gd name="connsiteY184" fmla="*/ 1428750 h 2114550"/>
              <a:gd name="connsiteX185" fmla="*/ 393700 w 2844800"/>
              <a:gd name="connsiteY185" fmla="*/ 1397000 h 2114550"/>
              <a:gd name="connsiteX186" fmla="*/ 419100 w 2844800"/>
              <a:gd name="connsiteY186" fmla="*/ 1371600 h 2114550"/>
              <a:gd name="connsiteX187" fmla="*/ 438150 w 2844800"/>
              <a:gd name="connsiteY187" fmla="*/ 1327150 h 2114550"/>
              <a:gd name="connsiteX188" fmla="*/ 444500 w 2844800"/>
              <a:gd name="connsiteY188" fmla="*/ 1301750 h 2114550"/>
              <a:gd name="connsiteX189" fmla="*/ 469900 w 2844800"/>
              <a:gd name="connsiteY189" fmla="*/ 1289050 h 2114550"/>
              <a:gd name="connsiteX190" fmla="*/ 476250 w 2844800"/>
              <a:gd name="connsiteY190" fmla="*/ 1270000 h 2114550"/>
              <a:gd name="connsiteX191" fmla="*/ 488950 w 2844800"/>
              <a:gd name="connsiteY191" fmla="*/ 1238250 h 2114550"/>
              <a:gd name="connsiteX192" fmla="*/ 508000 w 2844800"/>
              <a:gd name="connsiteY192" fmla="*/ 1193800 h 2114550"/>
              <a:gd name="connsiteX193" fmla="*/ 527050 w 2844800"/>
              <a:gd name="connsiteY193" fmla="*/ 1149350 h 2114550"/>
              <a:gd name="connsiteX194" fmla="*/ 533400 w 2844800"/>
              <a:gd name="connsiteY194" fmla="*/ 1123950 h 2114550"/>
              <a:gd name="connsiteX195" fmla="*/ 546100 w 2844800"/>
              <a:gd name="connsiteY195" fmla="*/ 1079500 h 2114550"/>
              <a:gd name="connsiteX196" fmla="*/ 552450 w 2844800"/>
              <a:gd name="connsiteY196" fmla="*/ 1060450 h 2114550"/>
              <a:gd name="connsiteX197" fmla="*/ 565150 w 2844800"/>
              <a:gd name="connsiteY197" fmla="*/ 1035050 h 2114550"/>
              <a:gd name="connsiteX198" fmla="*/ 552450 w 2844800"/>
              <a:gd name="connsiteY198" fmla="*/ 965200 h 2114550"/>
              <a:gd name="connsiteX199" fmla="*/ 565150 w 2844800"/>
              <a:gd name="connsiteY199" fmla="*/ 914400 h 2114550"/>
              <a:gd name="connsiteX200" fmla="*/ 571500 w 2844800"/>
              <a:gd name="connsiteY200" fmla="*/ 882650 h 2114550"/>
              <a:gd name="connsiteX201" fmla="*/ 584200 w 2844800"/>
              <a:gd name="connsiteY201" fmla="*/ 806450 h 2114550"/>
              <a:gd name="connsiteX202" fmla="*/ 590550 w 2844800"/>
              <a:gd name="connsiteY202" fmla="*/ 762000 h 2114550"/>
              <a:gd name="connsiteX203" fmla="*/ 603250 w 2844800"/>
              <a:gd name="connsiteY203" fmla="*/ 736600 h 2114550"/>
              <a:gd name="connsiteX204" fmla="*/ 615950 w 2844800"/>
              <a:gd name="connsiteY204" fmla="*/ 704850 h 2114550"/>
              <a:gd name="connsiteX205" fmla="*/ 635000 w 2844800"/>
              <a:gd name="connsiteY205" fmla="*/ 641350 h 2114550"/>
              <a:gd name="connsiteX206" fmla="*/ 641350 w 2844800"/>
              <a:gd name="connsiteY206" fmla="*/ 615950 h 2114550"/>
              <a:gd name="connsiteX207" fmla="*/ 654050 w 2844800"/>
              <a:gd name="connsiteY207" fmla="*/ 596900 h 2114550"/>
              <a:gd name="connsiteX208" fmla="*/ 673100 w 2844800"/>
              <a:gd name="connsiteY208" fmla="*/ 558800 h 2114550"/>
              <a:gd name="connsiteX209" fmla="*/ 698500 w 2844800"/>
              <a:gd name="connsiteY209" fmla="*/ 508000 h 2114550"/>
              <a:gd name="connsiteX210" fmla="*/ 717550 w 2844800"/>
              <a:gd name="connsiteY210" fmla="*/ 463550 h 2114550"/>
              <a:gd name="connsiteX211" fmla="*/ 730250 w 2844800"/>
              <a:gd name="connsiteY211" fmla="*/ 444500 h 2114550"/>
              <a:gd name="connsiteX212" fmla="*/ 736600 w 2844800"/>
              <a:gd name="connsiteY212" fmla="*/ 425450 h 2114550"/>
              <a:gd name="connsiteX213" fmla="*/ 749300 w 2844800"/>
              <a:gd name="connsiteY213" fmla="*/ 400050 h 2114550"/>
              <a:gd name="connsiteX214" fmla="*/ 717550 w 2844800"/>
              <a:gd name="connsiteY214" fmla="*/ 266700 h 2114550"/>
              <a:gd name="connsiteX215" fmla="*/ 692150 w 2844800"/>
              <a:gd name="connsiteY215" fmla="*/ 247650 h 2114550"/>
              <a:gd name="connsiteX216" fmla="*/ 654050 w 2844800"/>
              <a:gd name="connsiteY216" fmla="*/ 222250 h 2114550"/>
              <a:gd name="connsiteX217" fmla="*/ 647700 w 2844800"/>
              <a:gd name="connsiteY217" fmla="*/ 203200 h 2114550"/>
              <a:gd name="connsiteX218" fmla="*/ 628650 w 2844800"/>
              <a:gd name="connsiteY218" fmla="*/ 196850 h 2114550"/>
              <a:gd name="connsiteX219" fmla="*/ 609600 w 2844800"/>
              <a:gd name="connsiteY219" fmla="*/ 184150 h 2114550"/>
              <a:gd name="connsiteX220" fmla="*/ 571500 w 2844800"/>
              <a:gd name="connsiteY220" fmla="*/ 16510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2844800" h="2114550">
                <a:moveTo>
                  <a:pt x="571500" y="165100"/>
                </a:moveTo>
                <a:cubicBezTo>
                  <a:pt x="570442" y="158750"/>
                  <a:pt x="592211" y="151570"/>
                  <a:pt x="603250" y="146050"/>
                </a:cubicBezTo>
                <a:cubicBezTo>
                  <a:pt x="609237" y="143057"/>
                  <a:pt x="616313" y="142693"/>
                  <a:pt x="622300" y="139700"/>
                </a:cubicBezTo>
                <a:cubicBezTo>
                  <a:pt x="629126" y="136287"/>
                  <a:pt x="634524" y="130413"/>
                  <a:pt x="641350" y="127000"/>
                </a:cubicBezTo>
                <a:cubicBezTo>
                  <a:pt x="647337" y="124007"/>
                  <a:pt x="654413" y="123643"/>
                  <a:pt x="660400" y="120650"/>
                </a:cubicBezTo>
                <a:cubicBezTo>
                  <a:pt x="704253" y="98724"/>
                  <a:pt x="651987" y="114816"/>
                  <a:pt x="704850" y="101600"/>
                </a:cubicBezTo>
                <a:cubicBezTo>
                  <a:pt x="757767" y="103717"/>
                  <a:pt x="811213" y="100189"/>
                  <a:pt x="863600" y="107950"/>
                </a:cubicBezTo>
                <a:cubicBezTo>
                  <a:pt x="871149" y="109068"/>
                  <a:pt x="870904" y="121604"/>
                  <a:pt x="876300" y="127000"/>
                </a:cubicBezTo>
                <a:cubicBezTo>
                  <a:pt x="883784" y="134484"/>
                  <a:pt x="894216" y="138566"/>
                  <a:pt x="901700" y="146050"/>
                </a:cubicBezTo>
                <a:cubicBezTo>
                  <a:pt x="909184" y="153534"/>
                  <a:pt x="914599" y="162838"/>
                  <a:pt x="920750" y="171450"/>
                </a:cubicBezTo>
                <a:cubicBezTo>
                  <a:pt x="925186" y="177660"/>
                  <a:pt x="928054" y="185104"/>
                  <a:pt x="933450" y="190500"/>
                </a:cubicBezTo>
                <a:cubicBezTo>
                  <a:pt x="938846" y="195896"/>
                  <a:pt x="946150" y="198967"/>
                  <a:pt x="952500" y="203200"/>
                </a:cubicBezTo>
                <a:cubicBezTo>
                  <a:pt x="984384" y="251026"/>
                  <a:pt x="941394" y="195796"/>
                  <a:pt x="990600" y="228600"/>
                </a:cubicBezTo>
                <a:cubicBezTo>
                  <a:pt x="1048045" y="266897"/>
                  <a:pt x="960072" y="233241"/>
                  <a:pt x="1022350" y="254000"/>
                </a:cubicBezTo>
                <a:cubicBezTo>
                  <a:pt x="1026583" y="260350"/>
                  <a:pt x="1031264" y="266424"/>
                  <a:pt x="1035050" y="273050"/>
                </a:cubicBezTo>
                <a:cubicBezTo>
                  <a:pt x="1039746" y="281269"/>
                  <a:pt x="1042248" y="290747"/>
                  <a:pt x="1047750" y="298450"/>
                </a:cubicBezTo>
                <a:cubicBezTo>
                  <a:pt x="1052970" y="305758"/>
                  <a:pt x="1061051" y="310601"/>
                  <a:pt x="1066800" y="317500"/>
                </a:cubicBezTo>
                <a:cubicBezTo>
                  <a:pt x="1071686" y="323363"/>
                  <a:pt x="1073541" y="331782"/>
                  <a:pt x="1079500" y="336550"/>
                </a:cubicBezTo>
                <a:cubicBezTo>
                  <a:pt x="1084727" y="340731"/>
                  <a:pt x="1092563" y="339907"/>
                  <a:pt x="1098550" y="342900"/>
                </a:cubicBezTo>
                <a:cubicBezTo>
                  <a:pt x="1142403" y="364826"/>
                  <a:pt x="1090137" y="348734"/>
                  <a:pt x="1143000" y="361950"/>
                </a:cubicBezTo>
                <a:cubicBezTo>
                  <a:pt x="1149350" y="366183"/>
                  <a:pt x="1154566" y="373153"/>
                  <a:pt x="1162050" y="374650"/>
                </a:cubicBezTo>
                <a:cubicBezTo>
                  <a:pt x="1230383" y="388317"/>
                  <a:pt x="1368593" y="376345"/>
                  <a:pt x="1416050" y="374650"/>
                </a:cubicBezTo>
                <a:cubicBezTo>
                  <a:pt x="1435100" y="368300"/>
                  <a:pt x="1453719" y="360470"/>
                  <a:pt x="1473200" y="355600"/>
                </a:cubicBezTo>
                <a:cubicBezTo>
                  <a:pt x="1491430" y="351042"/>
                  <a:pt x="1521240" y="344280"/>
                  <a:pt x="1536700" y="336550"/>
                </a:cubicBezTo>
                <a:cubicBezTo>
                  <a:pt x="1545167" y="332317"/>
                  <a:pt x="1553983" y="328720"/>
                  <a:pt x="1562100" y="323850"/>
                </a:cubicBezTo>
                <a:cubicBezTo>
                  <a:pt x="1575188" y="315997"/>
                  <a:pt x="1600200" y="298450"/>
                  <a:pt x="1600200" y="298450"/>
                </a:cubicBezTo>
                <a:cubicBezTo>
                  <a:pt x="1602317" y="292100"/>
                  <a:pt x="1601817" y="284133"/>
                  <a:pt x="1606550" y="279400"/>
                </a:cubicBezTo>
                <a:cubicBezTo>
                  <a:pt x="1611283" y="274667"/>
                  <a:pt x="1619613" y="276043"/>
                  <a:pt x="1625600" y="273050"/>
                </a:cubicBezTo>
                <a:cubicBezTo>
                  <a:pt x="1632426" y="269637"/>
                  <a:pt x="1638440" y="264786"/>
                  <a:pt x="1644650" y="260350"/>
                </a:cubicBezTo>
                <a:cubicBezTo>
                  <a:pt x="1699784" y="220968"/>
                  <a:pt x="1644205" y="258530"/>
                  <a:pt x="1689100" y="228600"/>
                </a:cubicBezTo>
                <a:cubicBezTo>
                  <a:pt x="1691217" y="220133"/>
                  <a:pt x="1690609" y="210462"/>
                  <a:pt x="1695450" y="203200"/>
                </a:cubicBezTo>
                <a:cubicBezTo>
                  <a:pt x="1699683" y="196850"/>
                  <a:pt x="1707485" y="193506"/>
                  <a:pt x="1714500" y="190500"/>
                </a:cubicBezTo>
                <a:cubicBezTo>
                  <a:pt x="1739348" y="179851"/>
                  <a:pt x="1752389" y="188524"/>
                  <a:pt x="1778000" y="171450"/>
                </a:cubicBezTo>
                <a:cubicBezTo>
                  <a:pt x="1784350" y="167217"/>
                  <a:pt x="1790076" y="161850"/>
                  <a:pt x="1797050" y="158750"/>
                </a:cubicBezTo>
                <a:cubicBezTo>
                  <a:pt x="1809283" y="153313"/>
                  <a:pt x="1822450" y="150283"/>
                  <a:pt x="1835150" y="146050"/>
                </a:cubicBezTo>
                <a:lnTo>
                  <a:pt x="1854200" y="139700"/>
                </a:lnTo>
                <a:cubicBezTo>
                  <a:pt x="1860550" y="137583"/>
                  <a:pt x="1866756" y="134973"/>
                  <a:pt x="1873250" y="133350"/>
                </a:cubicBezTo>
                <a:lnTo>
                  <a:pt x="1898650" y="127000"/>
                </a:lnTo>
                <a:cubicBezTo>
                  <a:pt x="1905000" y="122767"/>
                  <a:pt x="1910726" y="117400"/>
                  <a:pt x="1917700" y="114300"/>
                </a:cubicBezTo>
                <a:cubicBezTo>
                  <a:pt x="1929933" y="108863"/>
                  <a:pt x="1943100" y="105833"/>
                  <a:pt x="1955800" y="101600"/>
                </a:cubicBezTo>
                <a:lnTo>
                  <a:pt x="1993900" y="88900"/>
                </a:lnTo>
                <a:cubicBezTo>
                  <a:pt x="2000250" y="86783"/>
                  <a:pt x="2006735" y="85036"/>
                  <a:pt x="2012950" y="82550"/>
                </a:cubicBezTo>
                <a:cubicBezTo>
                  <a:pt x="2029725" y="75840"/>
                  <a:pt x="2046330" y="68477"/>
                  <a:pt x="2063750" y="63500"/>
                </a:cubicBezTo>
                <a:cubicBezTo>
                  <a:pt x="2090974" y="55722"/>
                  <a:pt x="2119076" y="52228"/>
                  <a:pt x="2146300" y="44450"/>
                </a:cubicBezTo>
                <a:cubicBezTo>
                  <a:pt x="2199814" y="29160"/>
                  <a:pt x="2128740" y="49254"/>
                  <a:pt x="2184400" y="25400"/>
                </a:cubicBezTo>
                <a:cubicBezTo>
                  <a:pt x="2192422" y="21962"/>
                  <a:pt x="2201242" y="20762"/>
                  <a:pt x="2209800" y="19050"/>
                </a:cubicBezTo>
                <a:cubicBezTo>
                  <a:pt x="2221795" y="16651"/>
                  <a:pt x="2282662" y="7068"/>
                  <a:pt x="2292350" y="6350"/>
                </a:cubicBezTo>
                <a:cubicBezTo>
                  <a:pt x="2334620" y="3219"/>
                  <a:pt x="2377017" y="2117"/>
                  <a:pt x="2419350" y="0"/>
                </a:cubicBezTo>
                <a:cubicBezTo>
                  <a:pt x="2501900" y="2117"/>
                  <a:pt x="2584516" y="2422"/>
                  <a:pt x="2667000" y="6350"/>
                </a:cubicBezTo>
                <a:cubicBezTo>
                  <a:pt x="2673686" y="6668"/>
                  <a:pt x="2679556" y="11077"/>
                  <a:pt x="2686050" y="12700"/>
                </a:cubicBezTo>
                <a:cubicBezTo>
                  <a:pt x="2696521" y="15318"/>
                  <a:pt x="2707217" y="16933"/>
                  <a:pt x="2717800" y="19050"/>
                </a:cubicBezTo>
                <a:cubicBezTo>
                  <a:pt x="2724150" y="23283"/>
                  <a:pt x="2730024" y="28337"/>
                  <a:pt x="2736850" y="31750"/>
                </a:cubicBezTo>
                <a:cubicBezTo>
                  <a:pt x="2742837" y="34743"/>
                  <a:pt x="2749464" y="36261"/>
                  <a:pt x="2755900" y="38100"/>
                </a:cubicBezTo>
                <a:cubicBezTo>
                  <a:pt x="2772012" y="42703"/>
                  <a:pt x="2785125" y="44275"/>
                  <a:pt x="2800350" y="50800"/>
                </a:cubicBezTo>
                <a:cubicBezTo>
                  <a:pt x="2822908" y="60468"/>
                  <a:pt x="2825668" y="63445"/>
                  <a:pt x="2844800" y="76200"/>
                </a:cubicBezTo>
                <a:cubicBezTo>
                  <a:pt x="2842683" y="93133"/>
                  <a:pt x="2842940" y="110536"/>
                  <a:pt x="2838450" y="127000"/>
                </a:cubicBezTo>
                <a:cubicBezTo>
                  <a:pt x="2835135" y="139156"/>
                  <a:pt x="2814242" y="157558"/>
                  <a:pt x="2806700" y="165100"/>
                </a:cubicBezTo>
                <a:cubicBezTo>
                  <a:pt x="2800605" y="189479"/>
                  <a:pt x="2801486" y="193763"/>
                  <a:pt x="2787650" y="215900"/>
                </a:cubicBezTo>
                <a:cubicBezTo>
                  <a:pt x="2780459" y="227405"/>
                  <a:pt x="2762617" y="246916"/>
                  <a:pt x="2755900" y="260350"/>
                </a:cubicBezTo>
                <a:cubicBezTo>
                  <a:pt x="2752907" y="266337"/>
                  <a:pt x="2752543" y="273413"/>
                  <a:pt x="2749550" y="279400"/>
                </a:cubicBezTo>
                <a:cubicBezTo>
                  <a:pt x="2717664" y="343173"/>
                  <a:pt x="2757548" y="245922"/>
                  <a:pt x="2724150" y="323850"/>
                </a:cubicBezTo>
                <a:cubicBezTo>
                  <a:pt x="2716403" y="341926"/>
                  <a:pt x="2720354" y="346696"/>
                  <a:pt x="2705100" y="361950"/>
                </a:cubicBezTo>
                <a:cubicBezTo>
                  <a:pt x="2697616" y="369434"/>
                  <a:pt x="2688167" y="374650"/>
                  <a:pt x="2679700" y="381000"/>
                </a:cubicBezTo>
                <a:cubicBezTo>
                  <a:pt x="2668541" y="414478"/>
                  <a:pt x="2680726" y="387389"/>
                  <a:pt x="2654300" y="419100"/>
                </a:cubicBezTo>
                <a:cubicBezTo>
                  <a:pt x="2646898" y="427982"/>
                  <a:pt x="2625886" y="464657"/>
                  <a:pt x="2622550" y="469900"/>
                </a:cubicBezTo>
                <a:cubicBezTo>
                  <a:pt x="2614355" y="482777"/>
                  <a:pt x="2597150" y="508000"/>
                  <a:pt x="2597150" y="508000"/>
                </a:cubicBezTo>
                <a:cubicBezTo>
                  <a:pt x="2595033" y="516467"/>
                  <a:pt x="2594238" y="525378"/>
                  <a:pt x="2590800" y="533400"/>
                </a:cubicBezTo>
                <a:cubicBezTo>
                  <a:pt x="2587794" y="540415"/>
                  <a:pt x="2581886" y="545824"/>
                  <a:pt x="2578100" y="552450"/>
                </a:cubicBezTo>
                <a:cubicBezTo>
                  <a:pt x="2573404" y="560669"/>
                  <a:pt x="2569129" y="569149"/>
                  <a:pt x="2565400" y="577850"/>
                </a:cubicBezTo>
                <a:cubicBezTo>
                  <a:pt x="2549626" y="614656"/>
                  <a:pt x="2570756" y="579341"/>
                  <a:pt x="2546350" y="615950"/>
                </a:cubicBezTo>
                <a:cubicBezTo>
                  <a:pt x="2533134" y="668813"/>
                  <a:pt x="2549226" y="616547"/>
                  <a:pt x="2527300" y="660400"/>
                </a:cubicBezTo>
                <a:cubicBezTo>
                  <a:pt x="2512246" y="690508"/>
                  <a:pt x="2518733" y="690617"/>
                  <a:pt x="2501900" y="717550"/>
                </a:cubicBezTo>
                <a:cubicBezTo>
                  <a:pt x="2496291" y="726525"/>
                  <a:pt x="2489200" y="734483"/>
                  <a:pt x="2482850" y="742950"/>
                </a:cubicBezTo>
                <a:cubicBezTo>
                  <a:pt x="2480733" y="751417"/>
                  <a:pt x="2479564" y="760178"/>
                  <a:pt x="2476500" y="768350"/>
                </a:cubicBezTo>
                <a:cubicBezTo>
                  <a:pt x="2473176" y="777213"/>
                  <a:pt x="2467645" y="785100"/>
                  <a:pt x="2463800" y="793750"/>
                </a:cubicBezTo>
                <a:cubicBezTo>
                  <a:pt x="2459171" y="804166"/>
                  <a:pt x="2454934" y="814765"/>
                  <a:pt x="2451100" y="825500"/>
                </a:cubicBezTo>
                <a:cubicBezTo>
                  <a:pt x="2444346" y="844411"/>
                  <a:pt x="2436920" y="863169"/>
                  <a:pt x="2432050" y="882650"/>
                </a:cubicBezTo>
                <a:cubicBezTo>
                  <a:pt x="2429933" y="891117"/>
                  <a:pt x="2428460" y="899771"/>
                  <a:pt x="2425700" y="908050"/>
                </a:cubicBezTo>
                <a:cubicBezTo>
                  <a:pt x="2422095" y="918864"/>
                  <a:pt x="2417233" y="929217"/>
                  <a:pt x="2413000" y="939800"/>
                </a:cubicBezTo>
                <a:cubicBezTo>
                  <a:pt x="2397788" y="1031075"/>
                  <a:pt x="2418301" y="940130"/>
                  <a:pt x="2393950" y="996950"/>
                </a:cubicBezTo>
                <a:cubicBezTo>
                  <a:pt x="2369347" y="1054357"/>
                  <a:pt x="2406784" y="993574"/>
                  <a:pt x="2374900" y="1041400"/>
                </a:cubicBezTo>
                <a:cubicBezTo>
                  <a:pt x="2358601" y="1106598"/>
                  <a:pt x="2380754" y="1025788"/>
                  <a:pt x="2355850" y="1092200"/>
                </a:cubicBezTo>
                <a:cubicBezTo>
                  <a:pt x="2352786" y="1100372"/>
                  <a:pt x="2352938" y="1109578"/>
                  <a:pt x="2349500" y="1117600"/>
                </a:cubicBezTo>
                <a:cubicBezTo>
                  <a:pt x="2346494" y="1124615"/>
                  <a:pt x="2340213" y="1129824"/>
                  <a:pt x="2336800" y="1136650"/>
                </a:cubicBezTo>
                <a:cubicBezTo>
                  <a:pt x="2333807" y="1142637"/>
                  <a:pt x="2333087" y="1149548"/>
                  <a:pt x="2330450" y="1155700"/>
                </a:cubicBezTo>
                <a:cubicBezTo>
                  <a:pt x="2320782" y="1178258"/>
                  <a:pt x="2317805" y="1181018"/>
                  <a:pt x="2305050" y="1200150"/>
                </a:cubicBezTo>
                <a:cubicBezTo>
                  <a:pt x="2302933" y="1210733"/>
                  <a:pt x="2301801" y="1221562"/>
                  <a:pt x="2298700" y="1231900"/>
                </a:cubicBezTo>
                <a:cubicBezTo>
                  <a:pt x="2295425" y="1242818"/>
                  <a:pt x="2286000" y="1252251"/>
                  <a:pt x="2286000" y="1263650"/>
                </a:cubicBezTo>
                <a:cubicBezTo>
                  <a:pt x="2286000" y="1285236"/>
                  <a:pt x="2294177" y="1306043"/>
                  <a:pt x="2298700" y="1327150"/>
                </a:cubicBezTo>
                <a:cubicBezTo>
                  <a:pt x="2300529" y="1335684"/>
                  <a:pt x="2301612" y="1344528"/>
                  <a:pt x="2305050" y="1352550"/>
                </a:cubicBezTo>
                <a:cubicBezTo>
                  <a:pt x="2308056" y="1359565"/>
                  <a:pt x="2313964" y="1364974"/>
                  <a:pt x="2317750" y="1371600"/>
                </a:cubicBezTo>
                <a:cubicBezTo>
                  <a:pt x="2322446" y="1379819"/>
                  <a:pt x="2327126" y="1388137"/>
                  <a:pt x="2330450" y="1397000"/>
                </a:cubicBezTo>
                <a:cubicBezTo>
                  <a:pt x="2333514" y="1405172"/>
                  <a:pt x="2333362" y="1414378"/>
                  <a:pt x="2336800" y="1422400"/>
                </a:cubicBezTo>
                <a:cubicBezTo>
                  <a:pt x="2339806" y="1429415"/>
                  <a:pt x="2346087" y="1434624"/>
                  <a:pt x="2349500" y="1441450"/>
                </a:cubicBezTo>
                <a:cubicBezTo>
                  <a:pt x="2352493" y="1447437"/>
                  <a:pt x="2352599" y="1454649"/>
                  <a:pt x="2355850" y="1460500"/>
                </a:cubicBezTo>
                <a:cubicBezTo>
                  <a:pt x="2363263" y="1473843"/>
                  <a:pt x="2375581" y="1484428"/>
                  <a:pt x="2381250" y="1498600"/>
                </a:cubicBezTo>
                <a:cubicBezTo>
                  <a:pt x="2385483" y="1509183"/>
                  <a:pt x="2389948" y="1519677"/>
                  <a:pt x="2393950" y="1530350"/>
                </a:cubicBezTo>
                <a:cubicBezTo>
                  <a:pt x="2396300" y="1536617"/>
                  <a:pt x="2396587" y="1543831"/>
                  <a:pt x="2400300" y="1549400"/>
                </a:cubicBezTo>
                <a:cubicBezTo>
                  <a:pt x="2405281" y="1556872"/>
                  <a:pt x="2413601" y="1561551"/>
                  <a:pt x="2419350" y="1568450"/>
                </a:cubicBezTo>
                <a:cubicBezTo>
                  <a:pt x="2437378" y="1590083"/>
                  <a:pt x="2428224" y="1590024"/>
                  <a:pt x="2451100" y="1612900"/>
                </a:cubicBezTo>
                <a:cubicBezTo>
                  <a:pt x="2456496" y="1618296"/>
                  <a:pt x="2463800" y="1621367"/>
                  <a:pt x="2470150" y="1625600"/>
                </a:cubicBezTo>
                <a:cubicBezTo>
                  <a:pt x="2478617" y="1638300"/>
                  <a:pt x="2490723" y="1649220"/>
                  <a:pt x="2495550" y="1663700"/>
                </a:cubicBezTo>
                <a:cubicBezTo>
                  <a:pt x="2497667" y="1670050"/>
                  <a:pt x="2497615" y="1677608"/>
                  <a:pt x="2501900" y="1682750"/>
                </a:cubicBezTo>
                <a:cubicBezTo>
                  <a:pt x="2508675" y="1690880"/>
                  <a:pt x="2518833" y="1695450"/>
                  <a:pt x="2527300" y="1701800"/>
                </a:cubicBezTo>
                <a:cubicBezTo>
                  <a:pt x="2538732" y="1736097"/>
                  <a:pt x="2526599" y="1709163"/>
                  <a:pt x="2559050" y="1746250"/>
                </a:cubicBezTo>
                <a:cubicBezTo>
                  <a:pt x="2570077" y="1758852"/>
                  <a:pt x="2581317" y="1776475"/>
                  <a:pt x="2590800" y="1790700"/>
                </a:cubicBezTo>
                <a:cubicBezTo>
                  <a:pt x="2600852" y="1830908"/>
                  <a:pt x="2592309" y="1808838"/>
                  <a:pt x="2622550" y="1854200"/>
                </a:cubicBezTo>
                <a:lnTo>
                  <a:pt x="2622550" y="1854200"/>
                </a:lnTo>
                <a:cubicBezTo>
                  <a:pt x="2624667" y="1860550"/>
                  <a:pt x="2625009" y="1867803"/>
                  <a:pt x="2628900" y="1873250"/>
                </a:cubicBezTo>
                <a:cubicBezTo>
                  <a:pt x="2635860" y="1882993"/>
                  <a:pt x="2645833" y="1890183"/>
                  <a:pt x="2654300" y="1898650"/>
                </a:cubicBezTo>
                <a:cubicBezTo>
                  <a:pt x="2656417" y="1905000"/>
                  <a:pt x="2657657" y="1911713"/>
                  <a:pt x="2660650" y="1917700"/>
                </a:cubicBezTo>
                <a:cubicBezTo>
                  <a:pt x="2664063" y="1924526"/>
                  <a:pt x="2673350" y="1929118"/>
                  <a:pt x="2673350" y="1936750"/>
                </a:cubicBezTo>
                <a:cubicBezTo>
                  <a:pt x="2673350" y="1958336"/>
                  <a:pt x="2665504" y="1979217"/>
                  <a:pt x="2660650" y="2000250"/>
                </a:cubicBezTo>
                <a:cubicBezTo>
                  <a:pt x="2659145" y="2006772"/>
                  <a:pt x="2657293" y="2013313"/>
                  <a:pt x="2654300" y="2019300"/>
                </a:cubicBezTo>
                <a:cubicBezTo>
                  <a:pt x="2650887" y="2026126"/>
                  <a:pt x="2647463" y="2033464"/>
                  <a:pt x="2641600" y="2038350"/>
                </a:cubicBezTo>
                <a:cubicBezTo>
                  <a:pt x="2621780" y="2054867"/>
                  <a:pt x="2617002" y="2047474"/>
                  <a:pt x="2597150" y="2057400"/>
                </a:cubicBezTo>
                <a:cubicBezTo>
                  <a:pt x="2551211" y="2080370"/>
                  <a:pt x="2611308" y="2073606"/>
                  <a:pt x="2514600" y="2076450"/>
                </a:cubicBezTo>
                <a:cubicBezTo>
                  <a:pt x="2391868" y="2080060"/>
                  <a:pt x="2269067" y="2080683"/>
                  <a:pt x="2146300" y="2082800"/>
                </a:cubicBezTo>
                <a:cubicBezTo>
                  <a:pt x="2117049" y="2086050"/>
                  <a:pt x="2045866" y="2094345"/>
                  <a:pt x="2019300" y="2095500"/>
                </a:cubicBezTo>
                <a:cubicBezTo>
                  <a:pt x="1945256" y="2098719"/>
                  <a:pt x="1871133" y="2099733"/>
                  <a:pt x="1797050" y="2101850"/>
                </a:cubicBezTo>
                <a:cubicBezTo>
                  <a:pt x="1746250" y="2106083"/>
                  <a:pt x="1695626" y="2114550"/>
                  <a:pt x="1644650" y="2114550"/>
                </a:cubicBezTo>
                <a:cubicBezTo>
                  <a:pt x="1597891" y="2114550"/>
                  <a:pt x="1551547" y="2105733"/>
                  <a:pt x="1504950" y="2101850"/>
                </a:cubicBezTo>
                <a:cubicBezTo>
                  <a:pt x="1475344" y="2099383"/>
                  <a:pt x="1445683" y="2097617"/>
                  <a:pt x="1416050" y="2095500"/>
                </a:cubicBezTo>
                <a:cubicBezTo>
                  <a:pt x="1409700" y="2087033"/>
                  <a:pt x="1403888" y="2078135"/>
                  <a:pt x="1397000" y="2070100"/>
                </a:cubicBezTo>
                <a:cubicBezTo>
                  <a:pt x="1391156" y="2063282"/>
                  <a:pt x="1383170" y="2058358"/>
                  <a:pt x="1377950" y="2051050"/>
                </a:cubicBezTo>
                <a:cubicBezTo>
                  <a:pt x="1372448" y="2043347"/>
                  <a:pt x="1369483" y="2034117"/>
                  <a:pt x="1365250" y="2025650"/>
                </a:cubicBezTo>
                <a:cubicBezTo>
                  <a:pt x="1386063" y="1952806"/>
                  <a:pt x="1368542" y="2008404"/>
                  <a:pt x="1390650" y="1949450"/>
                </a:cubicBezTo>
                <a:cubicBezTo>
                  <a:pt x="1393000" y="1943183"/>
                  <a:pt x="1394007" y="1936387"/>
                  <a:pt x="1397000" y="1930400"/>
                </a:cubicBezTo>
                <a:cubicBezTo>
                  <a:pt x="1400413" y="1923574"/>
                  <a:pt x="1405467" y="1917700"/>
                  <a:pt x="1409700" y="1911350"/>
                </a:cubicBezTo>
                <a:cubicBezTo>
                  <a:pt x="1411817" y="1898650"/>
                  <a:pt x="1412350" y="1885582"/>
                  <a:pt x="1416050" y="1873250"/>
                </a:cubicBezTo>
                <a:cubicBezTo>
                  <a:pt x="1418770" y="1864183"/>
                  <a:pt x="1428750" y="1857316"/>
                  <a:pt x="1428750" y="1847850"/>
                </a:cubicBezTo>
                <a:cubicBezTo>
                  <a:pt x="1428750" y="1786321"/>
                  <a:pt x="1421621" y="1724976"/>
                  <a:pt x="1416050" y="1663700"/>
                </a:cubicBezTo>
                <a:cubicBezTo>
                  <a:pt x="1415260" y="1655009"/>
                  <a:pt x="1415871" y="1644471"/>
                  <a:pt x="1409700" y="1638300"/>
                </a:cubicBezTo>
                <a:cubicBezTo>
                  <a:pt x="1403529" y="1632129"/>
                  <a:pt x="1392691" y="1634348"/>
                  <a:pt x="1384300" y="1631950"/>
                </a:cubicBezTo>
                <a:cubicBezTo>
                  <a:pt x="1338739" y="1618933"/>
                  <a:pt x="1398051" y="1632160"/>
                  <a:pt x="1333500" y="1619250"/>
                </a:cubicBezTo>
                <a:cubicBezTo>
                  <a:pt x="1325033" y="1615017"/>
                  <a:pt x="1317080" y="1609543"/>
                  <a:pt x="1308100" y="1606550"/>
                </a:cubicBezTo>
                <a:cubicBezTo>
                  <a:pt x="1292616" y="1601389"/>
                  <a:pt x="1244124" y="1596007"/>
                  <a:pt x="1231900" y="1593850"/>
                </a:cubicBezTo>
                <a:cubicBezTo>
                  <a:pt x="1210643" y="1590099"/>
                  <a:pt x="1189567" y="1585383"/>
                  <a:pt x="1168400" y="1581150"/>
                </a:cubicBezTo>
                <a:cubicBezTo>
                  <a:pt x="1155700" y="1585383"/>
                  <a:pt x="1141010" y="1585818"/>
                  <a:pt x="1130300" y="1593850"/>
                </a:cubicBezTo>
                <a:cubicBezTo>
                  <a:pt x="1122727" y="1599530"/>
                  <a:pt x="1117600" y="1609784"/>
                  <a:pt x="1117600" y="1619250"/>
                </a:cubicBezTo>
                <a:cubicBezTo>
                  <a:pt x="1117600" y="1672336"/>
                  <a:pt x="1126067" y="1725083"/>
                  <a:pt x="1130300" y="1778000"/>
                </a:cubicBezTo>
                <a:cubicBezTo>
                  <a:pt x="1126067" y="1788583"/>
                  <a:pt x="1124897" y="1800993"/>
                  <a:pt x="1117600" y="1809750"/>
                </a:cubicBezTo>
                <a:cubicBezTo>
                  <a:pt x="1113315" y="1814892"/>
                  <a:pt x="1104537" y="1813107"/>
                  <a:pt x="1098550" y="1816100"/>
                </a:cubicBezTo>
                <a:cubicBezTo>
                  <a:pt x="1091724" y="1819513"/>
                  <a:pt x="1086326" y="1825387"/>
                  <a:pt x="1079500" y="1828800"/>
                </a:cubicBezTo>
                <a:cubicBezTo>
                  <a:pt x="1058774" y="1839163"/>
                  <a:pt x="1019833" y="1840275"/>
                  <a:pt x="1003300" y="1841500"/>
                </a:cubicBezTo>
                <a:cubicBezTo>
                  <a:pt x="965246" y="1844319"/>
                  <a:pt x="927100" y="1845733"/>
                  <a:pt x="889000" y="1847850"/>
                </a:cubicBezTo>
                <a:cubicBezTo>
                  <a:pt x="831226" y="1870960"/>
                  <a:pt x="884458" y="1852568"/>
                  <a:pt x="812800" y="1866900"/>
                </a:cubicBezTo>
                <a:cubicBezTo>
                  <a:pt x="806236" y="1868213"/>
                  <a:pt x="800186" y="1871411"/>
                  <a:pt x="793750" y="1873250"/>
                </a:cubicBezTo>
                <a:cubicBezTo>
                  <a:pt x="737936" y="1889197"/>
                  <a:pt x="794975" y="1870725"/>
                  <a:pt x="749300" y="1885950"/>
                </a:cubicBezTo>
                <a:cubicBezTo>
                  <a:pt x="747183" y="1892300"/>
                  <a:pt x="748177" y="1900819"/>
                  <a:pt x="742950" y="1905000"/>
                </a:cubicBezTo>
                <a:cubicBezTo>
                  <a:pt x="736135" y="1910452"/>
                  <a:pt x="725941" y="1908952"/>
                  <a:pt x="717550" y="1911350"/>
                </a:cubicBezTo>
                <a:cubicBezTo>
                  <a:pt x="689307" y="1919420"/>
                  <a:pt x="706185" y="1917433"/>
                  <a:pt x="673100" y="1924050"/>
                </a:cubicBezTo>
                <a:cubicBezTo>
                  <a:pt x="660475" y="1926575"/>
                  <a:pt x="647700" y="1928283"/>
                  <a:pt x="635000" y="1930400"/>
                </a:cubicBezTo>
                <a:cubicBezTo>
                  <a:pt x="597626" y="1949087"/>
                  <a:pt x="618580" y="1940107"/>
                  <a:pt x="571500" y="1955800"/>
                </a:cubicBezTo>
                <a:cubicBezTo>
                  <a:pt x="565150" y="1957917"/>
                  <a:pt x="558944" y="1960527"/>
                  <a:pt x="552450" y="1962150"/>
                </a:cubicBezTo>
                <a:cubicBezTo>
                  <a:pt x="539561" y="1965372"/>
                  <a:pt x="520754" y="1969384"/>
                  <a:pt x="508000" y="1974850"/>
                </a:cubicBezTo>
                <a:cubicBezTo>
                  <a:pt x="489929" y="1982595"/>
                  <a:pt x="482165" y="1990177"/>
                  <a:pt x="463550" y="1993900"/>
                </a:cubicBezTo>
                <a:cubicBezTo>
                  <a:pt x="448874" y="1996835"/>
                  <a:pt x="433893" y="1997974"/>
                  <a:pt x="419100" y="2000250"/>
                </a:cubicBezTo>
                <a:cubicBezTo>
                  <a:pt x="406375" y="2002208"/>
                  <a:pt x="393725" y="2004642"/>
                  <a:pt x="381000" y="2006600"/>
                </a:cubicBezTo>
                <a:cubicBezTo>
                  <a:pt x="366207" y="2008876"/>
                  <a:pt x="351196" y="2009867"/>
                  <a:pt x="336550" y="2012950"/>
                </a:cubicBezTo>
                <a:cubicBezTo>
                  <a:pt x="203152" y="2041034"/>
                  <a:pt x="318524" y="2027525"/>
                  <a:pt x="177800" y="2038350"/>
                </a:cubicBezTo>
                <a:cubicBezTo>
                  <a:pt x="133023" y="2047305"/>
                  <a:pt x="120922" y="2052706"/>
                  <a:pt x="63500" y="2038350"/>
                </a:cubicBezTo>
                <a:cubicBezTo>
                  <a:pt x="54788" y="2036172"/>
                  <a:pt x="51922" y="2024281"/>
                  <a:pt x="44450" y="2019300"/>
                </a:cubicBezTo>
                <a:cubicBezTo>
                  <a:pt x="38881" y="2015587"/>
                  <a:pt x="31750" y="2015067"/>
                  <a:pt x="25400" y="2012950"/>
                </a:cubicBezTo>
                <a:cubicBezTo>
                  <a:pt x="23283" y="2006600"/>
                  <a:pt x="21687" y="2000052"/>
                  <a:pt x="19050" y="1993900"/>
                </a:cubicBezTo>
                <a:cubicBezTo>
                  <a:pt x="-4490" y="1938973"/>
                  <a:pt x="14892" y="1994126"/>
                  <a:pt x="0" y="1949450"/>
                </a:cubicBezTo>
                <a:cubicBezTo>
                  <a:pt x="2117" y="1932517"/>
                  <a:pt x="518" y="1914688"/>
                  <a:pt x="6350" y="1898650"/>
                </a:cubicBezTo>
                <a:cubicBezTo>
                  <a:pt x="9419" y="1890210"/>
                  <a:pt x="19651" y="1886499"/>
                  <a:pt x="25400" y="1879600"/>
                </a:cubicBezTo>
                <a:cubicBezTo>
                  <a:pt x="51858" y="1847850"/>
                  <a:pt x="22225" y="1871133"/>
                  <a:pt x="57150" y="1847850"/>
                </a:cubicBezTo>
                <a:cubicBezTo>
                  <a:pt x="65617" y="1835150"/>
                  <a:pt x="77723" y="1824230"/>
                  <a:pt x="82550" y="1809750"/>
                </a:cubicBezTo>
                <a:cubicBezTo>
                  <a:pt x="84667" y="1803400"/>
                  <a:pt x="84719" y="1795927"/>
                  <a:pt x="88900" y="1790700"/>
                </a:cubicBezTo>
                <a:cubicBezTo>
                  <a:pt x="96899" y="1780701"/>
                  <a:pt x="124600" y="1771550"/>
                  <a:pt x="133350" y="1765300"/>
                </a:cubicBezTo>
                <a:cubicBezTo>
                  <a:pt x="174970" y="1735571"/>
                  <a:pt x="130585" y="1753522"/>
                  <a:pt x="171450" y="1739900"/>
                </a:cubicBezTo>
                <a:cubicBezTo>
                  <a:pt x="182033" y="1731433"/>
                  <a:pt x="192097" y="1722272"/>
                  <a:pt x="203200" y="1714500"/>
                </a:cubicBezTo>
                <a:cubicBezTo>
                  <a:pt x="213311" y="1707422"/>
                  <a:pt x="224484" y="1701991"/>
                  <a:pt x="234950" y="1695450"/>
                </a:cubicBezTo>
                <a:cubicBezTo>
                  <a:pt x="241422" y="1691405"/>
                  <a:pt x="247650" y="1686983"/>
                  <a:pt x="254000" y="1682750"/>
                </a:cubicBezTo>
                <a:cubicBezTo>
                  <a:pt x="287867" y="1631950"/>
                  <a:pt x="243417" y="1693333"/>
                  <a:pt x="285750" y="1651000"/>
                </a:cubicBezTo>
                <a:cubicBezTo>
                  <a:pt x="291146" y="1645604"/>
                  <a:pt x="293564" y="1637813"/>
                  <a:pt x="298450" y="1631950"/>
                </a:cubicBezTo>
                <a:cubicBezTo>
                  <a:pt x="304199" y="1625051"/>
                  <a:pt x="311150" y="1619250"/>
                  <a:pt x="317500" y="1612900"/>
                </a:cubicBezTo>
                <a:cubicBezTo>
                  <a:pt x="321733" y="1602317"/>
                  <a:pt x="326595" y="1591964"/>
                  <a:pt x="330200" y="1581150"/>
                </a:cubicBezTo>
                <a:cubicBezTo>
                  <a:pt x="332960" y="1572871"/>
                  <a:pt x="333112" y="1563772"/>
                  <a:pt x="336550" y="1555750"/>
                </a:cubicBezTo>
                <a:cubicBezTo>
                  <a:pt x="339556" y="1548735"/>
                  <a:pt x="345837" y="1543526"/>
                  <a:pt x="349250" y="1536700"/>
                </a:cubicBezTo>
                <a:cubicBezTo>
                  <a:pt x="352243" y="1530713"/>
                  <a:pt x="352607" y="1523637"/>
                  <a:pt x="355600" y="1517650"/>
                </a:cubicBezTo>
                <a:cubicBezTo>
                  <a:pt x="372940" y="1482970"/>
                  <a:pt x="365073" y="1514664"/>
                  <a:pt x="374650" y="1479550"/>
                </a:cubicBezTo>
                <a:cubicBezTo>
                  <a:pt x="379243" y="1462711"/>
                  <a:pt x="383425" y="1445757"/>
                  <a:pt x="387350" y="1428750"/>
                </a:cubicBezTo>
                <a:cubicBezTo>
                  <a:pt x="389777" y="1418233"/>
                  <a:pt x="388458" y="1406435"/>
                  <a:pt x="393700" y="1397000"/>
                </a:cubicBezTo>
                <a:cubicBezTo>
                  <a:pt x="399515" y="1386533"/>
                  <a:pt x="410633" y="1380067"/>
                  <a:pt x="419100" y="1371600"/>
                </a:cubicBezTo>
                <a:cubicBezTo>
                  <a:pt x="437330" y="1298678"/>
                  <a:pt x="411838" y="1388544"/>
                  <a:pt x="438150" y="1327150"/>
                </a:cubicBezTo>
                <a:cubicBezTo>
                  <a:pt x="441588" y="1319128"/>
                  <a:pt x="438913" y="1308454"/>
                  <a:pt x="444500" y="1301750"/>
                </a:cubicBezTo>
                <a:cubicBezTo>
                  <a:pt x="450560" y="1294478"/>
                  <a:pt x="461433" y="1293283"/>
                  <a:pt x="469900" y="1289050"/>
                </a:cubicBezTo>
                <a:cubicBezTo>
                  <a:pt x="472017" y="1282700"/>
                  <a:pt x="473900" y="1276267"/>
                  <a:pt x="476250" y="1270000"/>
                </a:cubicBezTo>
                <a:cubicBezTo>
                  <a:pt x="480252" y="1259327"/>
                  <a:pt x="485345" y="1249064"/>
                  <a:pt x="488950" y="1238250"/>
                </a:cubicBezTo>
                <a:cubicBezTo>
                  <a:pt x="502618" y="1197245"/>
                  <a:pt x="485678" y="1227283"/>
                  <a:pt x="508000" y="1193800"/>
                </a:cubicBezTo>
                <a:cubicBezTo>
                  <a:pt x="526230" y="1120878"/>
                  <a:pt x="500738" y="1210744"/>
                  <a:pt x="527050" y="1149350"/>
                </a:cubicBezTo>
                <a:cubicBezTo>
                  <a:pt x="530488" y="1141328"/>
                  <a:pt x="531104" y="1132370"/>
                  <a:pt x="533400" y="1123950"/>
                </a:cubicBezTo>
                <a:cubicBezTo>
                  <a:pt x="537455" y="1109083"/>
                  <a:pt x="541672" y="1094260"/>
                  <a:pt x="546100" y="1079500"/>
                </a:cubicBezTo>
                <a:cubicBezTo>
                  <a:pt x="548023" y="1073089"/>
                  <a:pt x="549813" y="1066602"/>
                  <a:pt x="552450" y="1060450"/>
                </a:cubicBezTo>
                <a:cubicBezTo>
                  <a:pt x="556179" y="1051749"/>
                  <a:pt x="560917" y="1043517"/>
                  <a:pt x="565150" y="1035050"/>
                </a:cubicBezTo>
                <a:cubicBezTo>
                  <a:pt x="560917" y="1011767"/>
                  <a:pt x="552450" y="988865"/>
                  <a:pt x="552450" y="965200"/>
                </a:cubicBezTo>
                <a:cubicBezTo>
                  <a:pt x="552450" y="947746"/>
                  <a:pt x="561225" y="931407"/>
                  <a:pt x="565150" y="914400"/>
                </a:cubicBezTo>
                <a:cubicBezTo>
                  <a:pt x="567577" y="903883"/>
                  <a:pt x="569624" y="893279"/>
                  <a:pt x="571500" y="882650"/>
                </a:cubicBezTo>
                <a:cubicBezTo>
                  <a:pt x="575975" y="857291"/>
                  <a:pt x="580184" y="831885"/>
                  <a:pt x="584200" y="806450"/>
                </a:cubicBezTo>
                <a:cubicBezTo>
                  <a:pt x="586534" y="791666"/>
                  <a:pt x="586612" y="776440"/>
                  <a:pt x="590550" y="762000"/>
                </a:cubicBezTo>
                <a:cubicBezTo>
                  <a:pt x="593041" y="752868"/>
                  <a:pt x="599405" y="745250"/>
                  <a:pt x="603250" y="736600"/>
                </a:cubicBezTo>
                <a:cubicBezTo>
                  <a:pt x="607879" y="726184"/>
                  <a:pt x="611717" y="715433"/>
                  <a:pt x="615950" y="704850"/>
                </a:cubicBezTo>
                <a:cubicBezTo>
                  <a:pt x="628877" y="627286"/>
                  <a:pt x="612850" y="700415"/>
                  <a:pt x="635000" y="641350"/>
                </a:cubicBezTo>
                <a:cubicBezTo>
                  <a:pt x="638064" y="633178"/>
                  <a:pt x="637912" y="623972"/>
                  <a:pt x="641350" y="615950"/>
                </a:cubicBezTo>
                <a:cubicBezTo>
                  <a:pt x="644356" y="608935"/>
                  <a:pt x="650637" y="603726"/>
                  <a:pt x="654050" y="596900"/>
                </a:cubicBezTo>
                <a:cubicBezTo>
                  <a:pt x="680340" y="544320"/>
                  <a:pt x="636704" y="613395"/>
                  <a:pt x="673100" y="558800"/>
                </a:cubicBezTo>
                <a:cubicBezTo>
                  <a:pt x="684242" y="514232"/>
                  <a:pt x="671515" y="551176"/>
                  <a:pt x="698500" y="508000"/>
                </a:cubicBezTo>
                <a:cubicBezTo>
                  <a:pt x="731534" y="455146"/>
                  <a:pt x="695945" y="506760"/>
                  <a:pt x="717550" y="463550"/>
                </a:cubicBezTo>
                <a:cubicBezTo>
                  <a:pt x="720963" y="456724"/>
                  <a:pt x="726837" y="451326"/>
                  <a:pt x="730250" y="444500"/>
                </a:cubicBezTo>
                <a:cubicBezTo>
                  <a:pt x="733243" y="438513"/>
                  <a:pt x="733963" y="431602"/>
                  <a:pt x="736600" y="425450"/>
                </a:cubicBezTo>
                <a:cubicBezTo>
                  <a:pt x="740329" y="416749"/>
                  <a:pt x="745067" y="408517"/>
                  <a:pt x="749300" y="400050"/>
                </a:cubicBezTo>
                <a:cubicBezTo>
                  <a:pt x="741570" y="334342"/>
                  <a:pt x="756526" y="305676"/>
                  <a:pt x="717550" y="266700"/>
                </a:cubicBezTo>
                <a:cubicBezTo>
                  <a:pt x="710066" y="259216"/>
                  <a:pt x="700820" y="253719"/>
                  <a:pt x="692150" y="247650"/>
                </a:cubicBezTo>
                <a:cubicBezTo>
                  <a:pt x="679646" y="238897"/>
                  <a:pt x="654050" y="222250"/>
                  <a:pt x="654050" y="222250"/>
                </a:cubicBezTo>
                <a:cubicBezTo>
                  <a:pt x="651933" y="215900"/>
                  <a:pt x="652433" y="207933"/>
                  <a:pt x="647700" y="203200"/>
                </a:cubicBezTo>
                <a:cubicBezTo>
                  <a:pt x="642967" y="198467"/>
                  <a:pt x="634637" y="199843"/>
                  <a:pt x="628650" y="196850"/>
                </a:cubicBezTo>
                <a:cubicBezTo>
                  <a:pt x="621824" y="193437"/>
                  <a:pt x="615950" y="188383"/>
                  <a:pt x="609600" y="184150"/>
                </a:cubicBezTo>
                <a:cubicBezTo>
                  <a:pt x="593579" y="160119"/>
                  <a:pt x="572558" y="171450"/>
                  <a:pt x="571500" y="165100"/>
                </a:cubicBezTo>
                <a:close/>
              </a:path>
            </a:pathLst>
          </a:custGeom>
          <a:solidFill>
            <a:srgbClr val="FFFF00">
              <a:alpha val="33000"/>
            </a:srgbClr>
          </a:solidFill>
          <a:ln w="3810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r 42"/>
          <p:cNvGrpSpPr/>
          <p:nvPr/>
        </p:nvGrpSpPr>
        <p:grpSpPr>
          <a:xfrm>
            <a:off x="4633004" y="5899472"/>
            <a:ext cx="4521199" cy="523220"/>
            <a:chOff x="4633004" y="5899472"/>
            <a:chExt cx="4521199" cy="523220"/>
          </a:xfrm>
        </p:grpSpPr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633004" y="5915025"/>
              <a:ext cx="287999" cy="260350"/>
            </a:xfrm>
            <a:prstGeom prst="rect">
              <a:avLst/>
            </a:prstGeom>
            <a:solidFill>
              <a:srgbClr val="FFFF00">
                <a:alpha val="33000"/>
              </a:srgbClr>
            </a:solidFill>
            <a:ln w="38100" cmpd="sng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4921003" y="5899472"/>
              <a:ext cx="423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 smtClean="0">
                  <a:latin typeface="Chalkboard"/>
                  <a:cs typeface="Chalkboard"/>
                </a:rPr>
                <a:t>Bassin de vie secondaire des élèves : fonctions supérieures (commerciales, administratives, loisirs)</a:t>
              </a:r>
              <a:endParaRPr lang="fr-FR" sz="1400" dirty="0">
                <a:latin typeface="Chalkboard"/>
                <a:cs typeface="Chalkboard"/>
              </a:endParaRPr>
            </a:p>
          </p:txBody>
        </p:sp>
      </p:grpSp>
      <p:grpSp>
        <p:nvGrpSpPr>
          <p:cNvPr id="44" name="Grouper 43"/>
          <p:cNvGrpSpPr/>
          <p:nvPr/>
        </p:nvGrpSpPr>
        <p:grpSpPr>
          <a:xfrm>
            <a:off x="50801" y="5907389"/>
            <a:ext cx="2603498" cy="307777"/>
            <a:chOff x="50801" y="5907389"/>
            <a:chExt cx="2603498" cy="307777"/>
          </a:xfrm>
        </p:grpSpPr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50801" y="5915025"/>
              <a:ext cx="287999" cy="26035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25144" y="5907389"/>
              <a:ext cx="2229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 smtClean="0">
                  <a:latin typeface="Chalkboard"/>
                  <a:cs typeface="Chalkboard"/>
                </a:rPr>
                <a:t>Aire de recrutement LMR</a:t>
              </a:r>
              <a:endParaRPr lang="fr-FR" sz="1400" dirty="0">
                <a:latin typeface="Chalkboard"/>
                <a:cs typeface="Chalkboard"/>
              </a:endParaRPr>
            </a:p>
          </p:txBody>
        </p:sp>
      </p:grpSp>
      <p:grpSp>
        <p:nvGrpSpPr>
          <p:cNvPr id="45" name="Grouper 44"/>
          <p:cNvGrpSpPr/>
          <p:nvPr/>
        </p:nvGrpSpPr>
        <p:grpSpPr>
          <a:xfrm>
            <a:off x="59201" y="6119336"/>
            <a:ext cx="4512799" cy="738664"/>
            <a:chOff x="59201" y="6119336"/>
            <a:chExt cx="4512799" cy="738664"/>
          </a:xfrm>
        </p:grpSpPr>
        <p:sp>
          <p:nvSpPr>
            <p:cNvPr id="25" name="ZoneTexte 24"/>
            <p:cNvSpPr txBox="1"/>
            <p:nvPr/>
          </p:nvSpPr>
          <p:spPr>
            <a:xfrm>
              <a:off x="338800" y="6119336"/>
              <a:ext cx="4233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 smtClean="0">
                  <a:latin typeface="Chalkboard"/>
                  <a:cs typeface="Chalkboard"/>
                </a:rPr>
                <a:t>Bassins de vie principaux des élèves : résidentiel, sociabilité, loisirs sportifs, services commerciaux primaires, services publics de base</a:t>
              </a:r>
              <a:endParaRPr lang="fr-FR" sz="1400" dirty="0">
                <a:latin typeface="Chalkboard"/>
                <a:cs typeface="Chalkboard"/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59201" y="6222802"/>
              <a:ext cx="287999" cy="260350"/>
            </a:xfrm>
            <a:prstGeom prst="rect">
              <a:avLst/>
            </a:prstGeom>
            <a:solidFill>
              <a:srgbClr val="FF6600">
                <a:alpha val="25000"/>
              </a:srgbClr>
            </a:solidFill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4586699" y="6294969"/>
            <a:ext cx="4567504" cy="307777"/>
            <a:chOff x="4586699" y="6400809"/>
            <a:chExt cx="4567504" cy="307777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4586699" y="6564923"/>
              <a:ext cx="377146" cy="0"/>
            </a:xfrm>
            <a:prstGeom prst="straightConnector1">
              <a:avLst/>
            </a:prstGeom>
            <a:ln w="28575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4921003" y="6400809"/>
              <a:ext cx="423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400" dirty="0" smtClean="0">
                  <a:latin typeface="Chalkboard"/>
                  <a:cs typeface="Chalkboard"/>
                </a:rPr>
                <a:t>Axes majeurs de communication</a:t>
              </a:r>
              <a:endParaRPr lang="fr-FR" sz="1400" dirty="0">
                <a:latin typeface="Chalkboard"/>
                <a:cs typeface="Chalkboard"/>
              </a:endParaRPr>
            </a:p>
          </p:txBody>
        </p:sp>
      </p:grpSp>
      <p:grpSp>
        <p:nvGrpSpPr>
          <p:cNvPr id="51" name="Grouper 50"/>
          <p:cNvGrpSpPr/>
          <p:nvPr/>
        </p:nvGrpSpPr>
        <p:grpSpPr>
          <a:xfrm>
            <a:off x="4633004" y="6563056"/>
            <a:ext cx="2211766" cy="307777"/>
            <a:chOff x="4633004" y="6563056"/>
            <a:chExt cx="2211766" cy="307777"/>
          </a:xfrm>
        </p:grpSpPr>
        <p:sp>
          <p:nvSpPr>
            <p:cNvPr id="46" name="Ellipse 45"/>
            <p:cNvSpPr>
              <a:spLocks noChangeAspect="1"/>
            </p:cNvSpPr>
            <p:nvPr/>
          </p:nvSpPr>
          <p:spPr>
            <a:xfrm>
              <a:off x="4633004" y="6602746"/>
              <a:ext cx="251849" cy="251998"/>
            </a:xfrm>
            <a:prstGeom prst="ellipse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4907773" y="6563056"/>
              <a:ext cx="19369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latin typeface="Chalkboard"/>
                  <a:cs typeface="Chalkboard"/>
                </a:rPr>
                <a:t>Lycée Marcel Rudloff</a:t>
              </a:r>
              <a:endParaRPr lang="fr-FR" sz="1400" dirty="0">
                <a:latin typeface="Chalkboard"/>
                <a:cs typeface="Chalkboard"/>
              </a:endParaRPr>
            </a:p>
          </p:txBody>
        </p:sp>
      </p:grpSp>
      <p:grpSp>
        <p:nvGrpSpPr>
          <p:cNvPr id="58" name="Grouper 57"/>
          <p:cNvGrpSpPr/>
          <p:nvPr/>
        </p:nvGrpSpPr>
        <p:grpSpPr>
          <a:xfrm>
            <a:off x="2010870" y="1766179"/>
            <a:ext cx="4114345" cy="3109004"/>
            <a:chOff x="2010870" y="1766179"/>
            <a:chExt cx="4114345" cy="3109004"/>
          </a:xfrm>
        </p:grpSpPr>
        <p:grpSp>
          <p:nvGrpSpPr>
            <p:cNvPr id="56" name="Grouper 55"/>
            <p:cNvGrpSpPr/>
            <p:nvPr/>
          </p:nvGrpSpPr>
          <p:grpSpPr>
            <a:xfrm>
              <a:off x="3961514" y="1766179"/>
              <a:ext cx="2163701" cy="3109004"/>
              <a:chOff x="3961514" y="1766179"/>
              <a:chExt cx="2163701" cy="3109004"/>
            </a:xfrm>
          </p:grpSpPr>
          <p:sp>
            <p:nvSpPr>
              <p:cNvPr id="52" name="Forme libre 51"/>
              <p:cNvSpPr/>
              <p:nvPr/>
            </p:nvSpPr>
            <p:spPr>
              <a:xfrm>
                <a:off x="3961514" y="1766179"/>
                <a:ext cx="2130627" cy="2778259"/>
              </a:xfrm>
              <a:custGeom>
                <a:avLst/>
                <a:gdLst>
                  <a:gd name="connsiteX0" fmla="*/ 13922 w 2130627"/>
                  <a:gd name="connsiteY0" fmla="*/ 0 h 2778259"/>
                  <a:gd name="connsiteX1" fmla="*/ 66840 w 2130627"/>
                  <a:gd name="connsiteY1" fmla="*/ 66149 h 2778259"/>
                  <a:gd name="connsiteX2" fmla="*/ 86684 w 2130627"/>
                  <a:gd name="connsiteY2" fmla="*/ 112453 h 2778259"/>
                  <a:gd name="connsiteX3" fmla="*/ 99914 w 2130627"/>
                  <a:gd name="connsiteY3" fmla="*/ 132298 h 2778259"/>
                  <a:gd name="connsiteX4" fmla="*/ 106528 w 2130627"/>
                  <a:gd name="connsiteY4" fmla="*/ 152143 h 2778259"/>
                  <a:gd name="connsiteX5" fmla="*/ 86684 w 2130627"/>
                  <a:gd name="connsiteY5" fmla="*/ 238136 h 2778259"/>
                  <a:gd name="connsiteX6" fmla="*/ 66840 w 2130627"/>
                  <a:gd name="connsiteY6" fmla="*/ 297671 h 2778259"/>
                  <a:gd name="connsiteX7" fmla="*/ 60225 w 2130627"/>
                  <a:gd name="connsiteY7" fmla="*/ 443198 h 2778259"/>
                  <a:gd name="connsiteX8" fmla="*/ 46996 w 2130627"/>
                  <a:gd name="connsiteY8" fmla="*/ 502733 h 2778259"/>
                  <a:gd name="connsiteX9" fmla="*/ 40381 w 2130627"/>
                  <a:gd name="connsiteY9" fmla="*/ 549037 h 2778259"/>
                  <a:gd name="connsiteX10" fmla="*/ 7308 w 2130627"/>
                  <a:gd name="connsiteY10" fmla="*/ 668105 h 2778259"/>
                  <a:gd name="connsiteX11" fmla="*/ 7308 w 2130627"/>
                  <a:gd name="connsiteY11" fmla="*/ 780558 h 2778259"/>
                  <a:gd name="connsiteX12" fmla="*/ 40381 w 2130627"/>
                  <a:gd name="connsiteY12" fmla="*/ 820248 h 2778259"/>
                  <a:gd name="connsiteX13" fmla="*/ 46996 w 2130627"/>
                  <a:gd name="connsiteY13" fmla="*/ 840093 h 2778259"/>
                  <a:gd name="connsiteX14" fmla="*/ 66840 w 2130627"/>
                  <a:gd name="connsiteY14" fmla="*/ 846707 h 2778259"/>
                  <a:gd name="connsiteX15" fmla="*/ 80070 w 2130627"/>
                  <a:gd name="connsiteY15" fmla="*/ 859937 h 2778259"/>
                  <a:gd name="connsiteX16" fmla="*/ 126372 w 2130627"/>
                  <a:gd name="connsiteY16" fmla="*/ 873167 h 2778259"/>
                  <a:gd name="connsiteX17" fmla="*/ 146217 w 2130627"/>
                  <a:gd name="connsiteY17" fmla="*/ 886397 h 2778259"/>
                  <a:gd name="connsiteX18" fmla="*/ 166061 w 2130627"/>
                  <a:gd name="connsiteY18" fmla="*/ 906242 h 2778259"/>
                  <a:gd name="connsiteX19" fmla="*/ 185905 w 2130627"/>
                  <a:gd name="connsiteY19" fmla="*/ 912856 h 2778259"/>
                  <a:gd name="connsiteX20" fmla="*/ 218978 w 2130627"/>
                  <a:gd name="connsiteY20" fmla="*/ 945931 h 2778259"/>
                  <a:gd name="connsiteX21" fmla="*/ 245437 w 2130627"/>
                  <a:gd name="connsiteY21" fmla="*/ 979005 h 2778259"/>
                  <a:gd name="connsiteX22" fmla="*/ 258666 w 2130627"/>
                  <a:gd name="connsiteY22" fmla="*/ 998850 h 2778259"/>
                  <a:gd name="connsiteX23" fmla="*/ 265281 w 2130627"/>
                  <a:gd name="connsiteY23" fmla="*/ 1025310 h 2778259"/>
                  <a:gd name="connsiteX24" fmla="*/ 285125 w 2130627"/>
                  <a:gd name="connsiteY24" fmla="*/ 1038540 h 2778259"/>
                  <a:gd name="connsiteX25" fmla="*/ 298355 w 2130627"/>
                  <a:gd name="connsiteY25" fmla="*/ 1064999 h 2778259"/>
                  <a:gd name="connsiteX26" fmla="*/ 318199 w 2130627"/>
                  <a:gd name="connsiteY26" fmla="*/ 1078229 h 2778259"/>
                  <a:gd name="connsiteX27" fmla="*/ 324814 w 2130627"/>
                  <a:gd name="connsiteY27" fmla="*/ 1098074 h 2778259"/>
                  <a:gd name="connsiteX28" fmla="*/ 338043 w 2130627"/>
                  <a:gd name="connsiteY28" fmla="*/ 1117918 h 2778259"/>
                  <a:gd name="connsiteX29" fmla="*/ 344658 w 2130627"/>
                  <a:gd name="connsiteY29" fmla="*/ 1137763 h 2778259"/>
                  <a:gd name="connsiteX30" fmla="*/ 357887 w 2130627"/>
                  <a:gd name="connsiteY30" fmla="*/ 1157608 h 2778259"/>
                  <a:gd name="connsiteX31" fmla="*/ 364502 w 2130627"/>
                  <a:gd name="connsiteY31" fmla="*/ 1177453 h 2778259"/>
                  <a:gd name="connsiteX32" fmla="*/ 384346 w 2130627"/>
                  <a:gd name="connsiteY32" fmla="*/ 1190682 h 2778259"/>
                  <a:gd name="connsiteX33" fmla="*/ 397575 w 2130627"/>
                  <a:gd name="connsiteY33" fmla="*/ 1210527 h 2778259"/>
                  <a:gd name="connsiteX34" fmla="*/ 417419 w 2130627"/>
                  <a:gd name="connsiteY34" fmla="*/ 1223757 h 2778259"/>
                  <a:gd name="connsiteX35" fmla="*/ 430649 w 2130627"/>
                  <a:gd name="connsiteY35" fmla="*/ 1236987 h 2778259"/>
                  <a:gd name="connsiteX36" fmla="*/ 450493 w 2130627"/>
                  <a:gd name="connsiteY36" fmla="*/ 1270061 h 2778259"/>
                  <a:gd name="connsiteX37" fmla="*/ 470337 w 2130627"/>
                  <a:gd name="connsiteY37" fmla="*/ 1309751 h 2778259"/>
                  <a:gd name="connsiteX38" fmla="*/ 490181 w 2130627"/>
                  <a:gd name="connsiteY38" fmla="*/ 1316365 h 2778259"/>
                  <a:gd name="connsiteX39" fmla="*/ 510025 w 2130627"/>
                  <a:gd name="connsiteY39" fmla="*/ 1336210 h 2778259"/>
                  <a:gd name="connsiteX40" fmla="*/ 529869 w 2130627"/>
                  <a:gd name="connsiteY40" fmla="*/ 1342825 h 2778259"/>
                  <a:gd name="connsiteX41" fmla="*/ 668778 w 2130627"/>
                  <a:gd name="connsiteY41" fmla="*/ 1356055 h 2778259"/>
                  <a:gd name="connsiteX42" fmla="*/ 708466 w 2130627"/>
                  <a:gd name="connsiteY42" fmla="*/ 1382515 h 2778259"/>
                  <a:gd name="connsiteX43" fmla="*/ 748155 w 2130627"/>
                  <a:gd name="connsiteY43" fmla="*/ 1408974 h 2778259"/>
                  <a:gd name="connsiteX44" fmla="*/ 767999 w 2130627"/>
                  <a:gd name="connsiteY44" fmla="*/ 1422204 h 2778259"/>
                  <a:gd name="connsiteX45" fmla="*/ 814302 w 2130627"/>
                  <a:gd name="connsiteY45" fmla="*/ 1455278 h 2778259"/>
                  <a:gd name="connsiteX46" fmla="*/ 867219 w 2130627"/>
                  <a:gd name="connsiteY46" fmla="*/ 1481738 h 2778259"/>
                  <a:gd name="connsiteX47" fmla="*/ 880449 w 2130627"/>
                  <a:gd name="connsiteY47" fmla="*/ 1494968 h 2778259"/>
                  <a:gd name="connsiteX48" fmla="*/ 906907 w 2130627"/>
                  <a:gd name="connsiteY48" fmla="*/ 1501583 h 2778259"/>
                  <a:gd name="connsiteX49" fmla="*/ 913522 w 2130627"/>
                  <a:gd name="connsiteY49" fmla="*/ 1521427 h 2778259"/>
                  <a:gd name="connsiteX50" fmla="*/ 939981 w 2130627"/>
                  <a:gd name="connsiteY50" fmla="*/ 1534657 h 2778259"/>
                  <a:gd name="connsiteX51" fmla="*/ 979669 w 2130627"/>
                  <a:gd name="connsiteY51" fmla="*/ 1561117 h 2778259"/>
                  <a:gd name="connsiteX52" fmla="*/ 986284 w 2130627"/>
                  <a:gd name="connsiteY52" fmla="*/ 1580962 h 2778259"/>
                  <a:gd name="connsiteX53" fmla="*/ 1012743 w 2130627"/>
                  <a:gd name="connsiteY53" fmla="*/ 1587576 h 2778259"/>
                  <a:gd name="connsiteX54" fmla="*/ 1019357 w 2130627"/>
                  <a:gd name="connsiteY54" fmla="*/ 1614036 h 2778259"/>
                  <a:gd name="connsiteX55" fmla="*/ 1032587 w 2130627"/>
                  <a:gd name="connsiteY55" fmla="*/ 1627266 h 2778259"/>
                  <a:gd name="connsiteX56" fmla="*/ 1072275 w 2130627"/>
                  <a:gd name="connsiteY56" fmla="*/ 1666955 h 2778259"/>
                  <a:gd name="connsiteX57" fmla="*/ 1078890 w 2130627"/>
                  <a:gd name="connsiteY57" fmla="*/ 1686800 h 2778259"/>
                  <a:gd name="connsiteX58" fmla="*/ 1105348 w 2130627"/>
                  <a:gd name="connsiteY58" fmla="*/ 1693415 h 2778259"/>
                  <a:gd name="connsiteX59" fmla="*/ 1151651 w 2130627"/>
                  <a:gd name="connsiteY59" fmla="*/ 1706645 h 2778259"/>
                  <a:gd name="connsiteX60" fmla="*/ 1171495 w 2130627"/>
                  <a:gd name="connsiteY60" fmla="*/ 1719875 h 2778259"/>
                  <a:gd name="connsiteX61" fmla="*/ 1224413 w 2130627"/>
                  <a:gd name="connsiteY61" fmla="*/ 1733104 h 2778259"/>
                  <a:gd name="connsiteX62" fmla="*/ 1264101 w 2130627"/>
                  <a:gd name="connsiteY62" fmla="*/ 1759564 h 2778259"/>
                  <a:gd name="connsiteX63" fmla="*/ 1310404 w 2130627"/>
                  <a:gd name="connsiteY63" fmla="*/ 1779409 h 2778259"/>
                  <a:gd name="connsiteX64" fmla="*/ 1336863 w 2130627"/>
                  <a:gd name="connsiteY64" fmla="*/ 1792638 h 2778259"/>
                  <a:gd name="connsiteX65" fmla="*/ 1409625 w 2130627"/>
                  <a:gd name="connsiteY65" fmla="*/ 1812483 h 2778259"/>
                  <a:gd name="connsiteX66" fmla="*/ 1436084 w 2130627"/>
                  <a:gd name="connsiteY66" fmla="*/ 1819098 h 2778259"/>
                  <a:gd name="connsiteX67" fmla="*/ 1455928 w 2130627"/>
                  <a:gd name="connsiteY67" fmla="*/ 1832328 h 2778259"/>
                  <a:gd name="connsiteX68" fmla="*/ 1528689 w 2130627"/>
                  <a:gd name="connsiteY68" fmla="*/ 1852173 h 2778259"/>
                  <a:gd name="connsiteX69" fmla="*/ 1568378 w 2130627"/>
                  <a:gd name="connsiteY69" fmla="*/ 1878632 h 2778259"/>
                  <a:gd name="connsiteX70" fmla="*/ 1608066 w 2130627"/>
                  <a:gd name="connsiteY70" fmla="*/ 1898477 h 2778259"/>
                  <a:gd name="connsiteX71" fmla="*/ 1647754 w 2130627"/>
                  <a:gd name="connsiteY71" fmla="*/ 1911707 h 2778259"/>
                  <a:gd name="connsiteX72" fmla="*/ 1660984 w 2130627"/>
                  <a:gd name="connsiteY72" fmla="*/ 1924937 h 2778259"/>
                  <a:gd name="connsiteX73" fmla="*/ 1727131 w 2130627"/>
                  <a:gd name="connsiteY73" fmla="*/ 1944781 h 2778259"/>
                  <a:gd name="connsiteX74" fmla="*/ 1746975 w 2130627"/>
                  <a:gd name="connsiteY74" fmla="*/ 1964626 h 2778259"/>
                  <a:gd name="connsiteX75" fmla="*/ 1773433 w 2130627"/>
                  <a:gd name="connsiteY75" fmla="*/ 1971241 h 2778259"/>
                  <a:gd name="connsiteX76" fmla="*/ 1740360 w 2130627"/>
                  <a:gd name="connsiteY76" fmla="*/ 1997700 h 2778259"/>
                  <a:gd name="connsiteX77" fmla="*/ 1694057 w 2130627"/>
                  <a:gd name="connsiteY77" fmla="*/ 2010930 h 2778259"/>
                  <a:gd name="connsiteX78" fmla="*/ 1667598 w 2130627"/>
                  <a:gd name="connsiteY78" fmla="*/ 2024160 h 2778259"/>
                  <a:gd name="connsiteX79" fmla="*/ 1647754 w 2130627"/>
                  <a:gd name="connsiteY79" fmla="*/ 2030775 h 2778259"/>
                  <a:gd name="connsiteX80" fmla="*/ 1621295 w 2130627"/>
                  <a:gd name="connsiteY80" fmla="*/ 2050620 h 2778259"/>
                  <a:gd name="connsiteX81" fmla="*/ 1601451 w 2130627"/>
                  <a:gd name="connsiteY81" fmla="*/ 2063849 h 2778259"/>
                  <a:gd name="connsiteX82" fmla="*/ 1555148 w 2130627"/>
                  <a:gd name="connsiteY82" fmla="*/ 2096924 h 2778259"/>
                  <a:gd name="connsiteX83" fmla="*/ 1581607 w 2130627"/>
                  <a:gd name="connsiteY83" fmla="*/ 2163073 h 2778259"/>
                  <a:gd name="connsiteX84" fmla="*/ 1601451 w 2130627"/>
                  <a:gd name="connsiteY84" fmla="*/ 2169688 h 2778259"/>
                  <a:gd name="connsiteX85" fmla="*/ 1614681 w 2130627"/>
                  <a:gd name="connsiteY85" fmla="*/ 2182918 h 2778259"/>
                  <a:gd name="connsiteX86" fmla="*/ 1614681 w 2130627"/>
                  <a:gd name="connsiteY86" fmla="*/ 2335060 h 2778259"/>
                  <a:gd name="connsiteX87" fmla="*/ 1634525 w 2130627"/>
                  <a:gd name="connsiteY87" fmla="*/ 2513663 h 2778259"/>
                  <a:gd name="connsiteX88" fmla="*/ 1654369 w 2130627"/>
                  <a:gd name="connsiteY88" fmla="*/ 2553352 h 2778259"/>
                  <a:gd name="connsiteX89" fmla="*/ 1674213 w 2130627"/>
                  <a:gd name="connsiteY89" fmla="*/ 2619501 h 2778259"/>
                  <a:gd name="connsiteX90" fmla="*/ 1680828 w 2130627"/>
                  <a:gd name="connsiteY90" fmla="*/ 2645961 h 2778259"/>
                  <a:gd name="connsiteX91" fmla="*/ 1700672 w 2130627"/>
                  <a:gd name="connsiteY91" fmla="*/ 2659191 h 2778259"/>
                  <a:gd name="connsiteX92" fmla="*/ 1713901 w 2130627"/>
                  <a:gd name="connsiteY92" fmla="*/ 2685650 h 2778259"/>
                  <a:gd name="connsiteX93" fmla="*/ 1733745 w 2130627"/>
                  <a:gd name="connsiteY93" fmla="*/ 2705495 h 2778259"/>
                  <a:gd name="connsiteX94" fmla="*/ 1760204 w 2130627"/>
                  <a:gd name="connsiteY94" fmla="*/ 2738569 h 2778259"/>
                  <a:gd name="connsiteX95" fmla="*/ 1773433 w 2130627"/>
                  <a:gd name="connsiteY95" fmla="*/ 2758414 h 2778259"/>
                  <a:gd name="connsiteX96" fmla="*/ 1839580 w 2130627"/>
                  <a:gd name="connsiteY96" fmla="*/ 2778259 h 2778259"/>
                  <a:gd name="connsiteX97" fmla="*/ 1918957 w 2130627"/>
                  <a:gd name="connsiteY97" fmla="*/ 2771644 h 2778259"/>
                  <a:gd name="connsiteX98" fmla="*/ 1938801 w 2130627"/>
                  <a:gd name="connsiteY98" fmla="*/ 2765029 h 2778259"/>
                  <a:gd name="connsiteX99" fmla="*/ 1945416 w 2130627"/>
                  <a:gd name="connsiteY99" fmla="*/ 2745184 h 2778259"/>
                  <a:gd name="connsiteX100" fmla="*/ 1985104 w 2130627"/>
                  <a:gd name="connsiteY100" fmla="*/ 2731955 h 2778259"/>
                  <a:gd name="connsiteX101" fmla="*/ 2004948 w 2130627"/>
                  <a:gd name="connsiteY101" fmla="*/ 2718725 h 2778259"/>
                  <a:gd name="connsiteX102" fmla="*/ 2104169 w 2130627"/>
                  <a:gd name="connsiteY102" fmla="*/ 2738569 h 2778259"/>
                  <a:gd name="connsiteX103" fmla="*/ 2130627 w 2130627"/>
                  <a:gd name="connsiteY103" fmla="*/ 2771644 h 277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130627" h="2778259">
                    <a:moveTo>
                      <a:pt x="13922" y="0"/>
                    </a:moveTo>
                    <a:cubicBezTo>
                      <a:pt x="22635" y="10456"/>
                      <a:pt x="56778" y="50049"/>
                      <a:pt x="66840" y="66149"/>
                    </a:cubicBezTo>
                    <a:cubicBezTo>
                      <a:pt x="101261" y="121224"/>
                      <a:pt x="64174" y="67431"/>
                      <a:pt x="86684" y="112453"/>
                    </a:cubicBezTo>
                    <a:cubicBezTo>
                      <a:pt x="90239" y="119564"/>
                      <a:pt x="95504" y="125683"/>
                      <a:pt x="99914" y="132298"/>
                    </a:cubicBezTo>
                    <a:cubicBezTo>
                      <a:pt x="102119" y="138913"/>
                      <a:pt x="106528" y="145170"/>
                      <a:pt x="106528" y="152143"/>
                    </a:cubicBezTo>
                    <a:cubicBezTo>
                      <a:pt x="106528" y="203113"/>
                      <a:pt x="101115" y="197729"/>
                      <a:pt x="86684" y="238136"/>
                    </a:cubicBezTo>
                    <a:cubicBezTo>
                      <a:pt x="79649" y="257836"/>
                      <a:pt x="66840" y="297671"/>
                      <a:pt x="66840" y="297671"/>
                    </a:cubicBezTo>
                    <a:cubicBezTo>
                      <a:pt x="64635" y="346180"/>
                      <a:pt x="64902" y="394865"/>
                      <a:pt x="60225" y="443198"/>
                    </a:cubicBezTo>
                    <a:cubicBezTo>
                      <a:pt x="58267" y="463433"/>
                      <a:pt x="50742" y="482752"/>
                      <a:pt x="46996" y="502733"/>
                    </a:cubicBezTo>
                    <a:cubicBezTo>
                      <a:pt x="44123" y="518057"/>
                      <a:pt x="43593" y="533780"/>
                      <a:pt x="40381" y="549037"/>
                    </a:cubicBezTo>
                    <a:cubicBezTo>
                      <a:pt x="27109" y="612082"/>
                      <a:pt x="24072" y="617810"/>
                      <a:pt x="7308" y="668105"/>
                    </a:cubicBezTo>
                    <a:cubicBezTo>
                      <a:pt x="432" y="716237"/>
                      <a:pt x="-4941" y="727475"/>
                      <a:pt x="7308" y="780558"/>
                    </a:cubicBezTo>
                    <a:cubicBezTo>
                      <a:pt x="10071" y="792531"/>
                      <a:pt x="33337" y="813203"/>
                      <a:pt x="40381" y="820248"/>
                    </a:cubicBezTo>
                    <a:cubicBezTo>
                      <a:pt x="42586" y="826863"/>
                      <a:pt x="42065" y="835162"/>
                      <a:pt x="46996" y="840093"/>
                    </a:cubicBezTo>
                    <a:cubicBezTo>
                      <a:pt x="51926" y="845023"/>
                      <a:pt x="60861" y="843120"/>
                      <a:pt x="66840" y="846707"/>
                    </a:cubicBezTo>
                    <a:cubicBezTo>
                      <a:pt x="72188" y="849916"/>
                      <a:pt x="74722" y="856728"/>
                      <a:pt x="80070" y="859937"/>
                    </a:cubicBezTo>
                    <a:cubicBezTo>
                      <a:pt x="86848" y="864004"/>
                      <a:pt x="121430" y="871931"/>
                      <a:pt x="126372" y="873167"/>
                    </a:cubicBezTo>
                    <a:cubicBezTo>
                      <a:pt x="132987" y="877577"/>
                      <a:pt x="140110" y="881307"/>
                      <a:pt x="146217" y="886397"/>
                    </a:cubicBezTo>
                    <a:cubicBezTo>
                      <a:pt x="153403" y="892386"/>
                      <a:pt x="158277" y="901053"/>
                      <a:pt x="166061" y="906242"/>
                    </a:cubicBezTo>
                    <a:cubicBezTo>
                      <a:pt x="171862" y="910110"/>
                      <a:pt x="179290" y="910651"/>
                      <a:pt x="185905" y="912856"/>
                    </a:cubicBezTo>
                    <a:cubicBezTo>
                      <a:pt x="203545" y="924617"/>
                      <a:pt x="210158" y="925351"/>
                      <a:pt x="218978" y="945931"/>
                    </a:cubicBezTo>
                    <a:cubicBezTo>
                      <a:pt x="234205" y="981462"/>
                      <a:pt x="211660" y="967747"/>
                      <a:pt x="245437" y="979005"/>
                    </a:cubicBezTo>
                    <a:cubicBezTo>
                      <a:pt x="249847" y="985620"/>
                      <a:pt x="255534" y="991543"/>
                      <a:pt x="258666" y="998850"/>
                    </a:cubicBezTo>
                    <a:cubicBezTo>
                      <a:pt x="262247" y="1007206"/>
                      <a:pt x="260238" y="1017745"/>
                      <a:pt x="265281" y="1025310"/>
                    </a:cubicBezTo>
                    <a:cubicBezTo>
                      <a:pt x="269691" y="1031925"/>
                      <a:pt x="278510" y="1034130"/>
                      <a:pt x="285125" y="1038540"/>
                    </a:cubicBezTo>
                    <a:cubicBezTo>
                      <a:pt x="289535" y="1047360"/>
                      <a:pt x="292042" y="1057424"/>
                      <a:pt x="298355" y="1064999"/>
                    </a:cubicBezTo>
                    <a:cubicBezTo>
                      <a:pt x="303444" y="1071106"/>
                      <a:pt x="313233" y="1072021"/>
                      <a:pt x="318199" y="1078229"/>
                    </a:cubicBezTo>
                    <a:cubicBezTo>
                      <a:pt x="322555" y="1083674"/>
                      <a:pt x="321696" y="1091837"/>
                      <a:pt x="324814" y="1098074"/>
                    </a:cubicBezTo>
                    <a:cubicBezTo>
                      <a:pt x="328369" y="1105185"/>
                      <a:pt x="334488" y="1110807"/>
                      <a:pt x="338043" y="1117918"/>
                    </a:cubicBezTo>
                    <a:cubicBezTo>
                      <a:pt x="341161" y="1124155"/>
                      <a:pt x="341540" y="1131526"/>
                      <a:pt x="344658" y="1137763"/>
                    </a:cubicBezTo>
                    <a:cubicBezTo>
                      <a:pt x="348213" y="1144874"/>
                      <a:pt x="354332" y="1150497"/>
                      <a:pt x="357887" y="1157608"/>
                    </a:cubicBezTo>
                    <a:cubicBezTo>
                      <a:pt x="361005" y="1163845"/>
                      <a:pt x="360146" y="1172008"/>
                      <a:pt x="364502" y="1177453"/>
                    </a:cubicBezTo>
                    <a:cubicBezTo>
                      <a:pt x="369468" y="1183661"/>
                      <a:pt x="377731" y="1186272"/>
                      <a:pt x="384346" y="1190682"/>
                    </a:cubicBezTo>
                    <a:cubicBezTo>
                      <a:pt x="388756" y="1197297"/>
                      <a:pt x="391954" y="1204905"/>
                      <a:pt x="397575" y="1210527"/>
                    </a:cubicBezTo>
                    <a:cubicBezTo>
                      <a:pt x="403196" y="1216149"/>
                      <a:pt x="411211" y="1218791"/>
                      <a:pt x="417419" y="1223757"/>
                    </a:cubicBezTo>
                    <a:cubicBezTo>
                      <a:pt x="422289" y="1227653"/>
                      <a:pt x="426239" y="1232577"/>
                      <a:pt x="430649" y="1236987"/>
                    </a:cubicBezTo>
                    <a:cubicBezTo>
                      <a:pt x="449384" y="1293198"/>
                      <a:pt x="423255" y="1224664"/>
                      <a:pt x="450493" y="1270061"/>
                    </a:cubicBezTo>
                    <a:cubicBezTo>
                      <a:pt x="461554" y="1288495"/>
                      <a:pt x="451038" y="1294311"/>
                      <a:pt x="470337" y="1309751"/>
                    </a:cubicBezTo>
                    <a:cubicBezTo>
                      <a:pt x="475781" y="1314107"/>
                      <a:pt x="483566" y="1314160"/>
                      <a:pt x="490181" y="1316365"/>
                    </a:cubicBezTo>
                    <a:cubicBezTo>
                      <a:pt x="496796" y="1322980"/>
                      <a:pt x="502241" y="1331021"/>
                      <a:pt x="510025" y="1336210"/>
                    </a:cubicBezTo>
                    <a:cubicBezTo>
                      <a:pt x="515826" y="1340078"/>
                      <a:pt x="523063" y="1341312"/>
                      <a:pt x="529869" y="1342825"/>
                    </a:cubicBezTo>
                    <a:cubicBezTo>
                      <a:pt x="576401" y="1353166"/>
                      <a:pt x="620067" y="1352807"/>
                      <a:pt x="668778" y="1356055"/>
                    </a:cubicBezTo>
                    <a:cubicBezTo>
                      <a:pt x="723847" y="1369823"/>
                      <a:pt x="671920" y="1350537"/>
                      <a:pt x="708466" y="1382515"/>
                    </a:cubicBezTo>
                    <a:cubicBezTo>
                      <a:pt x="720432" y="1392985"/>
                      <a:pt x="734925" y="1400154"/>
                      <a:pt x="748155" y="1408974"/>
                    </a:cubicBezTo>
                    <a:cubicBezTo>
                      <a:pt x="754770" y="1413384"/>
                      <a:pt x="762378" y="1416582"/>
                      <a:pt x="767999" y="1422204"/>
                    </a:cubicBezTo>
                    <a:cubicBezTo>
                      <a:pt x="805831" y="1460038"/>
                      <a:pt x="767865" y="1426254"/>
                      <a:pt x="814302" y="1455278"/>
                    </a:cubicBezTo>
                    <a:cubicBezTo>
                      <a:pt x="859280" y="1483390"/>
                      <a:pt x="820790" y="1470130"/>
                      <a:pt x="867219" y="1481738"/>
                    </a:cubicBezTo>
                    <a:cubicBezTo>
                      <a:pt x="871629" y="1486148"/>
                      <a:pt x="874871" y="1492179"/>
                      <a:pt x="880449" y="1494968"/>
                    </a:cubicBezTo>
                    <a:cubicBezTo>
                      <a:pt x="888580" y="1499034"/>
                      <a:pt x="899808" y="1495904"/>
                      <a:pt x="906907" y="1501583"/>
                    </a:cubicBezTo>
                    <a:cubicBezTo>
                      <a:pt x="912352" y="1505939"/>
                      <a:pt x="908592" y="1516497"/>
                      <a:pt x="913522" y="1521427"/>
                    </a:cubicBezTo>
                    <a:cubicBezTo>
                      <a:pt x="920495" y="1528400"/>
                      <a:pt x="931161" y="1530247"/>
                      <a:pt x="939981" y="1534657"/>
                    </a:cubicBezTo>
                    <a:cubicBezTo>
                      <a:pt x="981729" y="1597284"/>
                      <a:pt x="918651" y="1512301"/>
                      <a:pt x="979669" y="1561117"/>
                    </a:cubicBezTo>
                    <a:cubicBezTo>
                      <a:pt x="985114" y="1565473"/>
                      <a:pt x="980839" y="1576606"/>
                      <a:pt x="986284" y="1580962"/>
                    </a:cubicBezTo>
                    <a:cubicBezTo>
                      <a:pt x="993383" y="1586641"/>
                      <a:pt x="1003923" y="1585371"/>
                      <a:pt x="1012743" y="1587576"/>
                    </a:cubicBezTo>
                    <a:cubicBezTo>
                      <a:pt x="1014948" y="1596396"/>
                      <a:pt x="1015291" y="1605904"/>
                      <a:pt x="1019357" y="1614036"/>
                    </a:cubicBezTo>
                    <a:cubicBezTo>
                      <a:pt x="1022146" y="1619614"/>
                      <a:pt x="1028594" y="1622475"/>
                      <a:pt x="1032587" y="1627266"/>
                    </a:cubicBezTo>
                    <a:cubicBezTo>
                      <a:pt x="1063355" y="1664189"/>
                      <a:pt x="1038820" y="1644652"/>
                      <a:pt x="1072275" y="1666955"/>
                    </a:cubicBezTo>
                    <a:cubicBezTo>
                      <a:pt x="1074480" y="1673570"/>
                      <a:pt x="1073445" y="1682444"/>
                      <a:pt x="1078890" y="1686800"/>
                    </a:cubicBezTo>
                    <a:cubicBezTo>
                      <a:pt x="1085989" y="1692479"/>
                      <a:pt x="1096607" y="1690917"/>
                      <a:pt x="1105348" y="1693415"/>
                    </a:cubicBezTo>
                    <a:cubicBezTo>
                      <a:pt x="1171773" y="1712395"/>
                      <a:pt x="1068943" y="1685966"/>
                      <a:pt x="1151651" y="1706645"/>
                    </a:cubicBezTo>
                    <a:cubicBezTo>
                      <a:pt x="1158266" y="1711055"/>
                      <a:pt x="1164051" y="1717084"/>
                      <a:pt x="1171495" y="1719875"/>
                    </a:cubicBezTo>
                    <a:cubicBezTo>
                      <a:pt x="1189545" y="1726644"/>
                      <a:pt x="1207461" y="1723685"/>
                      <a:pt x="1224413" y="1733104"/>
                    </a:cubicBezTo>
                    <a:cubicBezTo>
                      <a:pt x="1238312" y="1740826"/>
                      <a:pt x="1249880" y="1752453"/>
                      <a:pt x="1264101" y="1759564"/>
                    </a:cubicBezTo>
                    <a:cubicBezTo>
                      <a:pt x="1351826" y="1803428"/>
                      <a:pt x="1242294" y="1750219"/>
                      <a:pt x="1310404" y="1779409"/>
                    </a:cubicBezTo>
                    <a:cubicBezTo>
                      <a:pt x="1319467" y="1783293"/>
                      <a:pt x="1327800" y="1788754"/>
                      <a:pt x="1336863" y="1792638"/>
                    </a:cubicBezTo>
                    <a:cubicBezTo>
                      <a:pt x="1354176" y="1800058"/>
                      <a:pt x="1401524" y="1810458"/>
                      <a:pt x="1409625" y="1812483"/>
                    </a:cubicBezTo>
                    <a:lnTo>
                      <a:pt x="1436084" y="1819098"/>
                    </a:lnTo>
                    <a:cubicBezTo>
                      <a:pt x="1442699" y="1823508"/>
                      <a:pt x="1448484" y="1829536"/>
                      <a:pt x="1455928" y="1832328"/>
                    </a:cubicBezTo>
                    <a:cubicBezTo>
                      <a:pt x="1484331" y="1842980"/>
                      <a:pt x="1501088" y="1833773"/>
                      <a:pt x="1528689" y="1852173"/>
                    </a:cubicBezTo>
                    <a:cubicBezTo>
                      <a:pt x="1541919" y="1860993"/>
                      <a:pt x="1553294" y="1873604"/>
                      <a:pt x="1568378" y="1878632"/>
                    </a:cubicBezTo>
                    <a:cubicBezTo>
                      <a:pt x="1640748" y="1902757"/>
                      <a:pt x="1531130" y="1864281"/>
                      <a:pt x="1608066" y="1898477"/>
                    </a:cubicBezTo>
                    <a:cubicBezTo>
                      <a:pt x="1620809" y="1904141"/>
                      <a:pt x="1647754" y="1911707"/>
                      <a:pt x="1647754" y="1911707"/>
                    </a:cubicBezTo>
                    <a:cubicBezTo>
                      <a:pt x="1652164" y="1916117"/>
                      <a:pt x="1655406" y="1922148"/>
                      <a:pt x="1660984" y="1924937"/>
                    </a:cubicBezTo>
                    <a:cubicBezTo>
                      <a:pt x="1677085" y="1932988"/>
                      <a:pt x="1708143" y="1940034"/>
                      <a:pt x="1727131" y="1944781"/>
                    </a:cubicBezTo>
                    <a:cubicBezTo>
                      <a:pt x="1733746" y="1951396"/>
                      <a:pt x="1738853" y="1959984"/>
                      <a:pt x="1746975" y="1964626"/>
                    </a:cubicBezTo>
                    <a:cubicBezTo>
                      <a:pt x="1754868" y="1969137"/>
                      <a:pt x="1775216" y="1962327"/>
                      <a:pt x="1773433" y="1971241"/>
                    </a:cubicBezTo>
                    <a:cubicBezTo>
                      <a:pt x="1770664" y="1985085"/>
                      <a:pt x="1752332" y="1990217"/>
                      <a:pt x="1740360" y="1997700"/>
                    </a:cubicBezTo>
                    <a:cubicBezTo>
                      <a:pt x="1732364" y="2002698"/>
                      <a:pt x="1700588" y="2008481"/>
                      <a:pt x="1694057" y="2010930"/>
                    </a:cubicBezTo>
                    <a:cubicBezTo>
                      <a:pt x="1684824" y="2014392"/>
                      <a:pt x="1676661" y="2020276"/>
                      <a:pt x="1667598" y="2024160"/>
                    </a:cubicBezTo>
                    <a:cubicBezTo>
                      <a:pt x="1661189" y="2026907"/>
                      <a:pt x="1654369" y="2028570"/>
                      <a:pt x="1647754" y="2030775"/>
                    </a:cubicBezTo>
                    <a:cubicBezTo>
                      <a:pt x="1638934" y="2037390"/>
                      <a:pt x="1630266" y="2044212"/>
                      <a:pt x="1621295" y="2050620"/>
                    </a:cubicBezTo>
                    <a:cubicBezTo>
                      <a:pt x="1614826" y="2055241"/>
                      <a:pt x="1607558" y="2058760"/>
                      <a:pt x="1601451" y="2063849"/>
                    </a:cubicBezTo>
                    <a:cubicBezTo>
                      <a:pt x="1561224" y="2097373"/>
                      <a:pt x="1604110" y="2072442"/>
                      <a:pt x="1555148" y="2096924"/>
                    </a:cubicBezTo>
                    <a:cubicBezTo>
                      <a:pt x="1557730" y="2104671"/>
                      <a:pt x="1571876" y="2153341"/>
                      <a:pt x="1581607" y="2163073"/>
                    </a:cubicBezTo>
                    <a:cubicBezTo>
                      <a:pt x="1586537" y="2168003"/>
                      <a:pt x="1594836" y="2167483"/>
                      <a:pt x="1601451" y="2169688"/>
                    </a:cubicBezTo>
                    <a:cubicBezTo>
                      <a:pt x="1605861" y="2174098"/>
                      <a:pt x="1612491" y="2177078"/>
                      <a:pt x="1614681" y="2182918"/>
                    </a:cubicBezTo>
                    <a:cubicBezTo>
                      <a:pt x="1629635" y="2222796"/>
                      <a:pt x="1616015" y="2312384"/>
                      <a:pt x="1614681" y="2335060"/>
                    </a:cubicBezTo>
                    <a:cubicBezTo>
                      <a:pt x="1621325" y="2414795"/>
                      <a:pt x="1621230" y="2429461"/>
                      <a:pt x="1634525" y="2513663"/>
                    </a:cubicBezTo>
                    <a:cubicBezTo>
                      <a:pt x="1639097" y="2542618"/>
                      <a:pt x="1637149" y="2536132"/>
                      <a:pt x="1654369" y="2553352"/>
                    </a:cubicBezTo>
                    <a:cubicBezTo>
                      <a:pt x="1667836" y="2634153"/>
                      <a:pt x="1651140" y="2557972"/>
                      <a:pt x="1674213" y="2619501"/>
                    </a:cubicBezTo>
                    <a:cubicBezTo>
                      <a:pt x="1677405" y="2628014"/>
                      <a:pt x="1675785" y="2638396"/>
                      <a:pt x="1680828" y="2645961"/>
                    </a:cubicBezTo>
                    <a:cubicBezTo>
                      <a:pt x="1685238" y="2652576"/>
                      <a:pt x="1694057" y="2654781"/>
                      <a:pt x="1700672" y="2659191"/>
                    </a:cubicBezTo>
                    <a:cubicBezTo>
                      <a:pt x="1705082" y="2668011"/>
                      <a:pt x="1708170" y="2677626"/>
                      <a:pt x="1713901" y="2685650"/>
                    </a:cubicBezTo>
                    <a:cubicBezTo>
                      <a:pt x="1719338" y="2693262"/>
                      <a:pt x="1729104" y="2697373"/>
                      <a:pt x="1733745" y="2705495"/>
                    </a:cubicBezTo>
                    <a:cubicBezTo>
                      <a:pt x="1755242" y="2743116"/>
                      <a:pt x="1721619" y="2725709"/>
                      <a:pt x="1760204" y="2738569"/>
                    </a:cubicBezTo>
                    <a:cubicBezTo>
                      <a:pt x="1764614" y="2745184"/>
                      <a:pt x="1766691" y="2754200"/>
                      <a:pt x="1773433" y="2758414"/>
                    </a:cubicBezTo>
                    <a:cubicBezTo>
                      <a:pt x="1784168" y="2765123"/>
                      <a:pt x="1824090" y="2774386"/>
                      <a:pt x="1839580" y="2778259"/>
                    </a:cubicBezTo>
                    <a:cubicBezTo>
                      <a:pt x="1866039" y="2776054"/>
                      <a:pt x="1892639" y="2775153"/>
                      <a:pt x="1918957" y="2771644"/>
                    </a:cubicBezTo>
                    <a:cubicBezTo>
                      <a:pt x="1925868" y="2770722"/>
                      <a:pt x="1933871" y="2769959"/>
                      <a:pt x="1938801" y="2765029"/>
                    </a:cubicBezTo>
                    <a:cubicBezTo>
                      <a:pt x="1943731" y="2760098"/>
                      <a:pt x="1939742" y="2749237"/>
                      <a:pt x="1945416" y="2745184"/>
                    </a:cubicBezTo>
                    <a:cubicBezTo>
                      <a:pt x="1956763" y="2737079"/>
                      <a:pt x="1985104" y="2731955"/>
                      <a:pt x="1985104" y="2731955"/>
                    </a:cubicBezTo>
                    <a:cubicBezTo>
                      <a:pt x="1991719" y="2727545"/>
                      <a:pt x="1996998" y="2718725"/>
                      <a:pt x="2004948" y="2718725"/>
                    </a:cubicBezTo>
                    <a:cubicBezTo>
                      <a:pt x="2048069" y="2718725"/>
                      <a:pt x="2070089" y="2727210"/>
                      <a:pt x="2104169" y="2738569"/>
                    </a:cubicBezTo>
                    <a:cubicBezTo>
                      <a:pt x="2127499" y="2761900"/>
                      <a:pt x="2119830" y="2750047"/>
                      <a:pt x="2130627" y="2771644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Forme libre 52"/>
              <p:cNvSpPr/>
              <p:nvPr/>
            </p:nvSpPr>
            <p:spPr>
              <a:xfrm>
                <a:off x="4676595" y="4491519"/>
                <a:ext cx="1437407" cy="347541"/>
              </a:xfrm>
              <a:custGeom>
                <a:avLst/>
                <a:gdLst>
                  <a:gd name="connsiteX0" fmla="*/ 0 w 1437407"/>
                  <a:gd name="connsiteY0" fmla="*/ 337360 h 347541"/>
                  <a:gd name="connsiteX1" fmla="*/ 257973 w 1437407"/>
                  <a:gd name="connsiteY1" fmla="*/ 337360 h 347541"/>
                  <a:gd name="connsiteX2" fmla="*/ 277818 w 1437407"/>
                  <a:gd name="connsiteY2" fmla="*/ 330745 h 347541"/>
                  <a:gd name="connsiteX3" fmla="*/ 304276 w 1437407"/>
                  <a:gd name="connsiteY3" fmla="*/ 324130 h 347541"/>
                  <a:gd name="connsiteX4" fmla="*/ 396882 w 1437407"/>
                  <a:gd name="connsiteY4" fmla="*/ 317515 h 347541"/>
                  <a:gd name="connsiteX5" fmla="*/ 449800 w 1437407"/>
                  <a:gd name="connsiteY5" fmla="*/ 310900 h 347541"/>
                  <a:gd name="connsiteX6" fmla="*/ 515947 w 1437407"/>
                  <a:gd name="connsiteY6" fmla="*/ 317515 h 347541"/>
                  <a:gd name="connsiteX7" fmla="*/ 582094 w 1437407"/>
                  <a:gd name="connsiteY7" fmla="*/ 330745 h 347541"/>
                  <a:gd name="connsiteX8" fmla="*/ 654856 w 1437407"/>
                  <a:gd name="connsiteY8" fmla="*/ 324130 h 347541"/>
                  <a:gd name="connsiteX9" fmla="*/ 714388 w 1437407"/>
                  <a:gd name="connsiteY9" fmla="*/ 297670 h 347541"/>
                  <a:gd name="connsiteX10" fmla="*/ 740847 w 1437407"/>
                  <a:gd name="connsiteY10" fmla="*/ 291055 h 347541"/>
                  <a:gd name="connsiteX11" fmla="*/ 813608 w 1437407"/>
                  <a:gd name="connsiteY11" fmla="*/ 277826 h 347541"/>
                  <a:gd name="connsiteX12" fmla="*/ 833453 w 1437407"/>
                  <a:gd name="connsiteY12" fmla="*/ 284440 h 347541"/>
                  <a:gd name="connsiteX13" fmla="*/ 886370 w 1437407"/>
                  <a:gd name="connsiteY13" fmla="*/ 271211 h 347541"/>
                  <a:gd name="connsiteX14" fmla="*/ 873141 w 1437407"/>
                  <a:gd name="connsiteY14" fmla="*/ 138913 h 347541"/>
                  <a:gd name="connsiteX15" fmla="*/ 886370 w 1437407"/>
                  <a:gd name="connsiteY15" fmla="*/ 119068 h 347541"/>
                  <a:gd name="connsiteX16" fmla="*/ 939288 w 1437407"/>
                  <a:gd name="connsiteY16" fmla="*/ 105838 h 347541"/>
                  <a:gd name="connsiteX17" fmla="*/ 972361 w 1437407"/>
                  <a:gd name="connsiteY17" fmla="*/ 112453 h 347541"/>
                  <a:gd name="connsiteX18" fmla="*/ 1012050 w 1437407"/>
                  <a:gd name="connsiteY18" fmla="*/ 105838 h 347541"/>
                  <a:gd name="connsiteX19" fmla="*/ 1091426 w 1437407"/>
                  <a:gd name="connsiteY19" fmla="*/ 92608 h 347541"/>
                  <a:gd name="connsiteX20" fmla="*/ 1131114 w 1437407"/>
                  <a:gd name="connsiteY20" fmla="*/ 66149 h 347541"/>
                  <a:gd name="connsiteX21" fmla="*/ 1157573 w 1437407"/>
                  <a:gd name="connsiteY21" fmla="*/ 46304 h 347541"/>
                  <a:gd name="connsiteX22" fmla="*/ 1184032 w 1437407"/>
                  <a:gd name="connsiteY22" fmla="*/ 39689 h 347541"/>
                  <a:gd name="connsiteX23" fmla="*/ 1203876 w 1437407"/>
                  <a:gd name="connsiteY23" fmla="*/ 33074 h 347541"/>
                  <a:gd name="connsiteX24" fmla="*/ 1230335 w 1437407"/>
                  <a:gd name="connsiteY24" fmla="*/ 26459 h 347541"/>
                  <a:gd name="connsiteX25" fmla="*/ 1270023 w 1437407"/>
                  <a:gd name="connsiteY25" fmla="*/ 6615 h 347541"/>
                  <a:gd name="connsiteX26" fmla="*/ 1289867 w 1437407"/>
                  <a:gd name="connsiteY26" fmla="*/ 0 h 347541"/>
                  <a:gd name="connsiteX27" fmla="*/ 1369244 w 1437407"/>
                  <a:gd name="connsiteY27" fmla="*/ 6615 h 347541"/>
                  <a:gd name="connsiteX28" fmla="*/ 1415546 w 1437407"/>
                  <a:gd name="connsiteY28" fmla="*/ 33074 h 347541"/>
                  <a:gd name="connsiteX29" fmla="*/ 1435391 w 1437407"/>
                  <a:gd name="connsiteY29" fmla="*/ 39689 h 347541"/>
                  <a:gd name="connsiteX30" fmla="*/ 1435391 w 1437407"/>
                  <a:gd name="connsiteY30" fmla="*/ 66149 h 34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37407" h="347541">
                    <a:moveTo>
                      <a:pt x="0" y="337360"/>
                    </a:moveTo>
                    <a:cubicBezTo>
                      <a:pt x="109687" y="353030"/>
                      <a:pt x="60141" y="348665"/>
                      <a:pt x="257973" y="337360"/>
                    </a:cubicBezTo>
                    <a:cubicBezTo>
                      <a:pt x="264934" y="336962"/>
                      <a:pt x="271113" y="332661"/>
                      <a:pt x="277818" y="330745"/>
                    </a:cubicBezTo>
                    <a:cubicBezTo>
                      <a:pt x="286559" y="328247"/>
                      <a:pt x="295241" y="325134"/>
                      <a:pt x="304276" y="324130"/>
                    </a:cubicBezTo>
                    <a:cubicBezTo>
                      <a:pt x="335034" y="320712"/>
                      <a:pt x="366062" y="320317"/>
                      <a:pt x="396882" y="317515"/>
                    </a:cubicBezTo>
                    <a:cubicBezTo>
                      <a:pt x="414586" y="315906"/>
                      <a:pt x="432161" y="313105"/>
                      <a:pt x="449800" y="310900"/>
                    </a:cubicBezTo>
                    <a:cubicBezTo>
                      <a:pt x="471849" y="313105"/>
                      <a:pt x="494033" y="314228"/>
                      <a:pt x="515947" y="317515"/>
                    </a:cubicBezTo>
                    <a:cubicBezTo>
                      <a:pt x="538184" y="320851"/>
                      <a:pt x="582094" y="330745"/>
                      <a:pt x="582094" y="330745"/>
                    </a:cubicBezTo>
                    <a:cubicBezTo>
                      <a:pt x="606348" y="328540"/>
                      <a:pt x="630873" y="328363"/>
                      <a:pt x="654856" y="324130"/>
                    </a:cubicBezTo>
                    <a:cubicBezTo>
                      <a:pt x="724795" y="311787"/>
                      <a:pt x="669995" y="316696"/>
                      <a:pt x="714388" y="297670"/>
                    </a:cubicBezTo>
                    <a:cubicBezTo>
                      <a:pt x="722744" y="294089"/>
                      <a:pt x="732106" y="293553"/>
                      <a:pt x="740847" y="291055"/>
                    </a:cubicBezTo>
                    <a:cubicBezTo>
                      <a:pt x="788431" y="277459"/>
                      <a:pt x="726045" y="288770"/>
                      <a:pt x="813608" y="277826"/>
                    </a:cubicBezTo>
                    <a:cubicBezTo>
                      <a:pt x="820223" y="280031"/>
                      <a:pt x="826480" y="284440"/>
                      <a:pt x="833453" y="284440"/>
                    </a:cubicBezTo>
                    <a:cubicBezTo>
                      <a:pt x="849420" y="284440"/>
                      <a:pt x="870709" y="276432"/>
                      <a:pt x="886370" y="271211"/>
                    </a:cubicBezTo>
                    <a:cubicBezTo>
                      <a:pt x="877999" y="226563"/>
                      <a:pt x="854490" y="182433"/>
                      <a:pt x="873141" y="138913"/>
                    </a:cubicBezTo>
                    <a:cubicBezTo>
                      <a:pt x="876273" y="131606"/>
                      <a:pt x="879259" y="122624"/>
                      <a:pt x="886370" y="119068"/>
                    </a:cubicBezTo>
                    <a:cubicBezTo>
                      <a:pt x="902633" y="110936"/>
                      <a:pt x="939288" y="105838"/>
                      <a:pt x="939288" y="105838"/>
                    </a:cubicBezTo>
                    <a:cubicBezTo>
                      <a:pt x="950312" y="108043"/>
                      <a:pt x="961118" y="112453"/>
                      <a:pt x="972361" y="112453"/>
                    </a:cubicBezTo>
                    <a:cubicBezTo>
                      <a:pt x="985773" y="112453"/>
                      <a:pt x="998854" y="108237"/>
                      <a:pt x="1012050" y="105838"/>
                    </a:cubicBezTo>
                    <a:cubicBezTo>
                      <a:pt x="1082985" y="92940"/>
                      <a:pt x="1002689" y="105285"/>
                      <a:pt x="1091426" y="92608"/>
                    </a:cubicBezTo>
                    <a:cubicBezTo>
                      <a:pt x="1104655" y="83788"/>
                      <a:pt x="1118394" y="75689"/>
                      <a:pt x="1131114" y="66149"/>
                    </a:cubicBezTo>
                    <a:cubicBezTo>
                      <a:pt x="1139934" y="59534"/>
                      <a:pt x="1147712" y="51235"/>
                      <a:pt x="1157573" y="46304"/>
                    </a:cubicBezTo>
                    <a:cubicBezTo>
                      <a:pt x="1165704" y="42238"/>
                      <a:pt x="1175291" y="42187"/>
                      <a:pt x="1184032" y="39689"/>
                    </a:cubicBezTo>
                    <a:cubicBezTo>
                      <a:pt x="1190736" y="37773"/>
                      <a:pt x="1197172" y="34990"/>
                      <a:pt x="1203876" y="33074"/>
                    </a:cubicBezTo>
                    <a:cubicBezTo>
                      <a:pt x="1212617" y="30576"/>
                      <a:pt x="1221594" y="28957"/>
                      <a:pt x="1230335" y="26459"/>
                    </a:cubicBezTo>
                    <a:cubicBezTo>
                      <a:pt x="1269128" y="15375"/>
                      <a:pt x="1231372" y="25941"/>
                      <a:pt x="1270023" y="6615"/>
                    </a:cubicBezTo>
                    <a:cubicBezTo>
                      <a:pt x="1276259" y="3497"/>
                      <a:pt x="1283252" y="2205"/>
                      <a:pt x="1289867" y="0"/>
                    </a:cubicBezTo>
                    <a:cubicBezTo>
                      <a:pt x="1316326" y="2205"/>
                      <a:pt x="1343148" y="1722"/>
                      <a:pt x="1369244" y="6615"/>
                    </a:cubicBezTo>
                    <a:cubicBezTo>
                      <a:pt x="1387801" y="10094"/>
                      <a:pt x="1399602" y="25102"/>
                      <a:pt x="1415546" y="33074"/>
                    </a:cubicBezTo>
                    <a:cubicBezTo>
                      <a:pt x="1421783" y="36192"/>
                      <a:pt x="1431804" y="33710"/>
                      <a:pt x="1435391" y="39689"/>
                    </a:cubicBezTo>
                    <a:cubicBezTo>
                      <a:pt x="1439929" y="47252"/>
                      <a:pt x="1435391" y="57329"/>
                      <a:pt x="1435391" y="66149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Forme libre 53"/>
              <p:cNvSpPr/>
              <p:nvPr/>
            </p:nvSpPr>
            <p:spPr>
              <a:xfrm>
                <a:off x="5351295" y="2487203"/>
                <a:ext cx="773920" cy="2057235"/>
              </a:xfrm>
              <a:custGeom>
                <a:avLst/>
                <a:gdLst>
                  <a:gd name="connsiteX0" fmla="*/ 191826 w 773920"/>
                  <a:gd name="connsiteY0" fmla="*/ 0 h 2057235"/>
                  <a:gd name="connsiteX1" fmla="*/ 178597 w 773920"/>
                  <a:gd name="connsiteY1" fmla="*/ 72764 h 2057235"/>
                  <a:gd name="connsiteX2" fmla="*/ 171982 w 773920"/>
                  <a:gd name="connsiteY2" fmla="*/ 92609 h 2057235"/>
                  <a:gd name="connsiteX3" fmla="*/ 145523 w 773920"/>
                  <a:gd name="connsiteY3" fmla="*/ 105839 h 2057235"/>
                  <a:gd name="connsiteX4" fmla="*/ 105835 w 773920"/>
                  <a:gd name="connsiteY4" fmla="*/ 132298 h 2057235"/>
                  <a:gd name="connsiteX5" fmla="*/ 85991 w 773920"/>
                  <a:gd name="connsiteY5" fmla="*/ 145528 h 2057235"/>
                  <a:gd name="connsiteX6" fmla="*/ 66147 w 773920"/>
                  <a:gd name="connsiteY6" fmla="*/ 152143 h 2057235"/>
                  <a:gd name="connsiteX7" fmla="*/ 19844 w 773920"/>
                  <a:gd name="connsiteY7" fmla="*/ 165373 h 2057235"/>
                  <a:gd name="connsiteX8" fmla="*/ 0 w 773920"/>
                  <a:gd name="connsiteY8" fmla="*/ 178603 h 2057235"/>
                  <a:gd name="connsiteX9" fmla="*/ 39688 w 773920"/>
                  <a:gd name="connsiteY9" fmla="*/ 231522 h 2057235"/>
                  <a:gd name="connsiteX10" fmla="*/ 79376 w 773920"/>
                  <a:gd name="connsiteY10" fmla="*/ 244752 h 2057235"/>
                  <a:gd name="connsiteX11" fmla="*/ 85991 w 773920"/>
                  <a:gd name="connsiteY11" fmla="*/ 271211 h 2057235"/>
                  <a:gd name="connsiteX12" fmla="*/ 85991 w 773920"/>
                  <a:gd name="connsiteY12" fmla="*/ 469658 h 2057235"/>
                  <a:gd name="connsiteX13" fmla="*/ 99220 w 773920"/>
                  <a:gd name="connsiteY13" fmla="*/ 489503 h 2057235"/>
                  <a:gd name="connsiteX14" fmla="*/ 119064 w 773920"/>
                  <a:gd name="connsiteY14" fmla="*/ 535807 h 2057235"/>
                  <a:gd name="connsiteX15" fmla="*/ 125679 w 773920"/>
                  <a:gd name="connsiteY15" fmla="*/ 562267 h 2057235"/>
                  <a:gd name="connsiteX16" fmla="*/ 152138 w 773920"/>
                  <a:gd name="connsiteY16" fmla="*/ 601956 h 2057235"/>
                  <a:gd name="connsiteX17" fmla="*/ 158753 w 773920"/>
                  <a:gd name="connsiteY17" fmla="*/ 621801 h 2057235"/>
                  <a:gd name="connsiteX18" fmla="*/ 171982 w 773920"/>
                  <a:gd name="connsiteY18" fmla="*/ 654876 h 2057235"/>
                  <a:gd name="connsiteX19" fmla="*/ 191826 w 773920"/>
                  <a:gd name="connsiteY19" fmla="*/ 707795 h 2057235"/>
                  <a:gd name="connsiteX20" fmla="*/ 198441 w 773920"/>
                  <a:gd name="connsiteY20" fmla="*/ 727640 h 2057235"/>
                  <a:gd name="connsiteX21" fmla="*/ 211670 w 773920"/>
                  <a:gd name="connsiteY21" fmla="*/ 747484 h 2057235"/>
                  <a:gd name="connsiteX22" fmla="*/ 224900 w 773920"/>
                  <a:gd name="connsiteY22" fmla="*/ 773944 h 2057235"/>
                  <a:gd name="connsiteX23" fmla="*/ 224900 w 773920"/>
                  <a:gd name="connsiteY23" fmla="*/ 886397 h 2057235"/>
                  <a:gd name="connsiteX24" fmla="*/ 205055 w 773920"/>
                  <a:gd name="connsiteY24" fmla="*/ 1124534 h 2057235"/>
                  <a:gd name="connsiteX25" fmla="*/ 211670 w 773920"/>
                  <a:gd name="connsiteY25" fmla="*/ 1184068 h 2057235"/>
                  <a:gd name="connsiteX26" fmla="*/ 244744 w 773920"/>
                  <a:gd name="connsiteY26" fmla="*/ 1210527 h 2057235"/>
                  <a:gd name="connsiteX27" fmla="*/ 343964 w 773920"/>
                  <a:gd name="connsiteY27" fmla="*/ 1223757 h 2057235"/>
                  <a:gd name="connsiteX28" fmla="*/ 370423 w 773920"/>
                  <a:gd name="connsiteY28" fmla="*/ 1230372 h 2057235"/>
                  <a:gd name="connsiteX29" fmla="*/ 350579 w 773920"/>
                  <a:gd name="connsiteY29" fmla="*/ 1243602 h 2057235"/>
                  <a:gd name="connsiteX30" fmla="*/ 337350 w 773920"/>
                  <a:gd name="connsiteY30" fmla="*/ 1263447 h 2057235"/>
                  <a:gd name="connsiteX31" fmla="*/ 317505 w 773920"/>
                  <a:gd name="connsiteY31" fmla="*/ 1270062 h 2057235"/>
                  <a:gd name="connsiteX32" fmla="*/ 251358 w 773920"/>
                  <a:gd name="connsiteY32" fmla="*/ 1316366 h 2057235"/>
                  <a:gd name="connsiteX33" fmla="*/ 231514 w 773920"/>
                  <a:gd name="connsiteY33" fmla="*/ 1329596 h 2057235"/>
                  <a:gd name="connsiteX34" fmla="*/ 224900 w 773920"/>
                  <a:gd name="connsiteY34" fmla="*/ 1356055 h 2057235"/>
                  <a:gd name="connsiteX35" fmla="*/ 205055 w 773920"/>
                  <a:gd name="connsiteY35" fmla="*/ 1362670 h 2057235"/>
                  <a:gd name="connsiteX36" fmla="*/ 191826 w 773920"/>
                  <a:gd name="connsiteY36" fmla="*/ 1382515 h 2057235"/>
                  <a:gd name="connsiteX37" fmla="*/ 205055 w 773920"/>
                  <a:gd name="connsiteY37" fmla="*/ 1435434 h 2057235"/>
                  <a:gd name="connsiteX38" fmla="*/ 211670 w 773920"/>
                  <a:gd name="connsiteY38" fmla="*/ 1455279 h 2057235"/>
                  <a:gd name="connsiteX39" fmla="*/ 224900 w 773920"/>
                  <a:gd name="connsiteY39" fmla="*/ 1521428 h 2057235"/>
                  <a:gd name="connsiteX40" fmla="*/ 231514 w 773920"/>
                  <a:gd name="connsiteY40" fmla="*/ 1541273 h 2057235"/>
                  <a:gd name="connsiteX41" fmla="*/ 244744 w 773920"/>
                  <a:gd name="connsiteY41" fmla="*/ 1561117 h 2057235"/>
                  <a:gd name="connsiteX42" fmla="*/ 251358 w 773920"/>
                  <a:gd name="connsiteY42" fmla="*/ 1580962 h 2057235"/>
                  <a:gd name="connsiteX43" fmla="*/ 238129 w 773920"/>
                  <a:gd name="connsiteY43" fmla="*/ 1600807 h 2057235"/>
                  <a:gd name="connsiteX44" fmla="*/ 231514 w 773920"/>
                  <a:gd name="connsiteY44" fmla="*/ 1633881 h 2057235"/>
                  <a:gd name="connsiteX45" fmla="*/ 238129 w 773920"/>
                  <a:gd name="connsiteY45" fmla="*/ 1752949 h 2057235"/>
                  <a:gd name="connsiteX46" fmla="*/ 257973 w 773920"/>
                  <a:gd name="connsiteY46" fmla="*/ 1832328 h 2057235"/>
                  <a:gd name="connsiteX47" fmla="*/ 271203 w 773920"/>
                  <a:gd name="connsiteY47" fmla="*/ 1865403 h 2057235"/>
                  <a:gd name="connsiteX48" fmla="*/ 291047 w 773920"/>
                  <a:gd name="connsiteY48" fmla="*/ 1911707 h 2057235"/>
                  <a:gd name="connsiteX49" fmla="*/ 310891 w 773920"/>
                  <a:gd name="connsiteY49" fmla="*/ 1944782 h 2057235"/>
                  <a:gd name="connsiteX50" fmla="*/ 330735 w 773920"/>
                  <a:gd name="connsiteY50" fmla="*/ 1971241 h 2057235"/>
                  <a:gd name="connsiteX51" fmla="*/ 357194 w 773920"/>
                  <a:gd name="connsiteY51" fmla="*/ 1984471 h 2057235"/>
                  <a:gd name="connsiteX52" fmla="*/ 377038 w 773920"/>
                  <a:gd name="connsiteY52" fmla="*/ 2004316 h 2057235"/>
                  <a:gd name="connsiteX53" fmla="*/ 443185 w 773920"/>
                  <a:gd name="connsiteY53" fmla="*/ 2024160 h 2057235"/>
                  <a:gd name="connsiteX54" fmla="*/ 509332 w 773920"/>
                  <a:gd name="connsiteY54" fmla="*/ 2010931 h 2057235"/>
                  <a:gd name="connsiteX55" fmla="*/ 582094 w 773920"/>
                  <a:gd name="connsiteY55" fmla="*/ 1984471 h 2057235"/>
                  <a:gd name="connsiteX56" fmla="*/ 668085 w 773920"/>
                  <a:gd name="connsiteY56" fmla="*/ 1997701 h 2057235"/>
                  <a:gd name="connsiteX57" fmla="*/ 714388 w 773920"/>
                  <a:gd name="connsiteY57" fmla="*/ 2010931 h 2057235"/>
                  <a:gd name="connsiteX58" fmla="*/ 740846 w 773920"/>
                  <a:gd name="connsiteY58" fmla="*/ 2037390 h 2057235"/>
                  <a:gd name="connsiteX59" fmla="*/ 754076 w 773920"/>
                  <a:gd name="connsiteY59" fmla="*/ 2050620 h 2057235"/>
                  <a:gd name="connsiteX60" fmla="*/ 773920 w 773920"/>
                  <a:gd name="connsiteY60" fmla="*/ 2057235 h 205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773920" h="2057235">
                    <a:moveTo>
                      <a:pt x="191826" y="0"/>
                    </a:moveTo>
                    <a:cubicBezTo>
                      <a:pt x="187416" y="24255"/>
                      <a:pt x="183762" y="48659"/>
                      <a:pt x="178597" y="72764"/>
                    </a:cubicBezTo>
                    <a:cubicBezTo>
                      <a:pt x="177136" y="79582"/>
                      <a:pt x="176912" y="87678"/>
                      <a:pt x="171982" y="92609"/>
                    </a:cubicBezTo>
                    <a:cubicBezTo>
                      <a:pt x="165009" y="99582"/>
                      <a:pt x="153978" y="100766"/>
                      <a:pt x="145523" y="105839"/>
                    </a:cubicBezTo>
                    <a:cubicBezTo>
                      <a:pt x="131889" y="114019"/>
                      <a:pt x="119064" y="123478"/>
                      <a:pt x="105835" y="132298"/>
                    </a:cubicBezTo>
                    <a:cubicBezTo>
                      <a:pt x="99220" y="136708"/>
                      <a:pt x="93533" y="143014"/>
                      <a:pt x="85991" y="145528"/>
                    </a:cubicBezTo>
                    <a:cubicBezTo>
                      <a:pt x="79376" y="147733"/>
                      <a:pt x="72851" y="150227"/>
                      <a:pt x="66147" y="152143"/>
                    </a:cubicBezTo>
                    <a:cubicBezTo>
                      <a:pt x="56256" y="154969"/>
                      <a:pt x="30417" y="160086"/>
                      <a:pt x="19844" y="165373"/>
                    </a:cubicBezTo>
                    <a:cubicBezTo>
                      <a:pt x="12733" y="168928"/>
                      <a:pt x="6615" y="174193"/>
                      <a:pt x="0" y="178603"/>
                    </a:cubicBezTo>
                    <a:cubicBezTo>
                      <a:pt x="14230" y="221294"/>
                      <a:pt x="2253" y="216547"/>
                      <a:pt x="39688" y="231522"/>
                    </a:cubicBezTo>
                    <a:cubicBezTo>
                      <a:pt x="52636" y="236701"/>
                      <a:pt x="79376" y="244752"/>
                      <a:pt x="79376" y="244752"/>
                    </a:cubicBezTo>
                    <a:cubicBezTo>
                      <a:pt x="81581" y="253572"/>
                      <a:pt x="85991" y="262120"/>
                      <a:pt x="85991" y="271211"/>
                    </a:cubicBezTo>
                    <a:cubicBezTo>
                      <a:pt x="85991" y="361577"/>
                      <a:pt x="70139" y="385110"/>
                      <a:pt x="85991" y="469658"/>
                    </a:cubicBezTo>
                    <a:cubicBezTo>
                      <a:pt x="87456" y="477472"/>
                      <a:pt x="94810" y="482888"/>
                      <a:pt x="99220" y="489503"/>
                    </a:cubicBezTo>
                    <a:cubicBezTo>
                      <a:pt x="118212" y="565471"/>
                      <a:pt x="91655" y="471852"/>
                      <a:pt x="119064" y="535807"/>
                    </a:cubicBezTo>
                    <a:cubicBezTo>
                      <a:pt x="122645" y="544163"/>
                      <a:pt x="121613" y="554135"/>
                      <a:pt x="125679" y="562267"/>
                    </a:cubicBezTo>
                    <a:cubicBezTo>
                      <a:pt x="132790" y="576488"/>
                      <a:pt x="152138" y="601956"/>
                      <a:pt x="152138" y="601956"/>
                    </a:cubicBezTo>
                    <a:cubicBezTo>
                      <a:pt x="154343" y="608571"/>
                      <a:pt x="156305" y="615272"/>
                      <a:pt x="158753" y="621801"/>
                    </a:cubicBezTo>
                    <a:cubicBezTo>
                      <a:pt x="162922" y="632919"/>
                      <a:pt x="168227" y="643611"/>
                      <a:pt x="171982" y="654876"/>
                    </a:cubicBezTo>
                    <a:cubicBezTo>
                      <a:pt x="202467" y="746335"/>
                      <a:pt x="151234" y="613076"/>
                      <a:pt x="191826" y="707795"/>
                    </a:cubicBezTo>
                    <a:cubicBezTo>
                      <a:pt x="194573" y="714204"/>
                      <a:pt x="195323" y="721403"/>
                      <a:pt x="198441" y="727640"/>
                    </a:cubicBezTo>
                    <a:cubicBezTo>
                      <a:pt x="201996" y="734751"/>
                      <a:pt x="207726" y="740582"/>
                      <a:pt x="211670" y="747484"/>
                    </a:cubicBezTo>
                    <a:cubicBezTo>
                      <a:pt x="216562" y="756046"/>
                      <a:pt x="220490" y="765124"/>
                      <a:pt x="224900" y="773944"/>
                    </a:cubicBezTo>
                    <a:cubicBezTo>
                      <a:pt x="235008" y="864927"/>
                      <a:pt x="232627" y="801396"/>
                      <a:pt x="224900" y="886397"/>
                    </a:cubicBezTo>
                    <a:cubicBezTo>
                      <a:pt x="217689" y="965724"/>
                      <a:pt x="205055" y="1124534"/>
                      <a:pt x="205055" y="1124534"/>
                    </a:cubicBezTo>
                    <a:cubicBezTo>
                      <a:pt x="207260" y="1144379"/>
                      <a:pt x="206827" y="1164697"/>
                      <a:pt x="211670" y="1184068"/>
                    </a:cubicBezTo>
                    <a:cubicBezTo>
                      <a:pt x="216424" y="1203083"/>
                      <a:pt x="228183" y="1207215"/>
                      <a:pt x="244744" y="1210527"/>
                    </a:cubicBezTo>
                    <a:cubicBezTo>
                      <a:pt x="274087" y="1216396"/>
                      <a:pt x="314977" y="1218926"/>
                      <a:pt x="343964" y="1223757"/>
                    </a:cubicBezTo>
                    <a:cubicBezTo>
                      <a:pt x="352931" y="1225252"/>
                      <a:pt x="361603" y="1228167"/>
                      <a:pt x="370423" y="1230372"/>
                    </a:cubicBezTo>
                    <a:cubicBezTo>
                      <a:pt x="363808" y="1234782"/>
                      <a:pt x="356200" y="1237980"/>
                      <a:pt x="350579" y="1243602"/>
                    </a:cubicBezTo>
                    <a:cubicBezTo>
                      <a:pt x="344958" y="1249224"/>
                      <a:pt x="343558" y="1258481"/>
                      <a:pt x="337350" y="1263447"/>
                    </a:cubicBezTo>
                    <a:cubicBezTo>
                      <a:pt x="331905" y="1267803"/>
                      <a:pt x="323600" y="1266676"/>
                      <a:pt x="317505" y="1270062"/>
                    </a:cubicBezTo>
                    <a:cubicBezTo>
                      <a:pt x="290132" y="1285269"/>
                      <a:pt x="275637" y="1299023"/>
                      <a:pt x="251358" y="1316366"/>
                    </a:cubicBezTo>
                    <a:cubicBezTo>
                      <a:pt x="244889" y="1320987"/>
                      <a:pt x="238129" y="1325186"/>
                      <a:pt x="231514" y="1329596"/>
                    </a:cubicBezTo>
                    <a:cubicBezTo>
                      <a:pt x="229309" y="1338416"/>
                      <a:pt x="230579" y="1348956"/>
                      <a:pt x="224900" y="1356055"/>
                    </a:cubicBezTo>
                    <a:cubicBezTo>
                      <a:pt x="220544" y="1361500"/>
                      <a:pt x="210500" y="1358314"/>
                      <a:pt x="205055" y="1362670"/>
                    </a:cubicBezTo>
                    <a:cubicBezTo>
                      <a:pt x="198847" y="1367636"/>
                      <a:pt x="196236" y="1375900"/>
                      <a:pt x="191826" y="1382515"/>
                    </a:cubicBezTo>
                    <a:cubicBezTo>
                      <a:pt x="196236" y="1400155"/>
                      <a:pt x="200271" y="1417892"/>
                      <a:pt x="205055" y="1435434"/>
                    </a:cubicBezTo>
                    <a:cubicBezTo>
                      <a:pt x="206890" y="1442161"/>
                      <a:pt x="210102" y="1448485"/>
                      <a:pt x="211670" y="1455279"/>
                    </a:cubicBezTo>
                    <a:cubicBezTo>
                      <a:pt x="216726" y="1477189"/>
                      <a:pt x="219844" y="1499517"/>
                      <a:pt x="224900" y="1521428"/>
                    </a:cubicBezTo>
                    <a:cubicBezTo>
                      <a:pt x="226468" y="1528222"/>
                      <a:pt x="228396" y="1535036"/>
                      <a:pt x="231514" y="1541273"/>
                    </a:cubicBezTo>
                    <a:cubicBezTo>
                      <a:pt x="235069" y="1548384"/>
                      <a:pt x="240334" y="1554502"/>
                      <a:pt x="244744" y="1561117"/>
                    </a:cubicBezTo>
                    <a:cubicBezTo>
                      <a:pt x="246949" y="1567732"/>
                      <a:pt x="252504" y="1574084"/>
                      <a:pt x="251358" y="1580962"/>
                    </a:cubicBezTo>
                    <a:cubicBezTo>
                      <a:pt x="250051" y="1588804"/>
                      <a:pt x="240920" y="1593363"/>
                      <a:pt x="238129" y="1600807"/>
                    </a:cubicBezTo>
                    <a:cubicBezTo>
                      <a:pt x="234181" y="1611334"/>
                      <a:pt x="233719" y="1622856"/>
                      <a:pt x="231514" y="1633881"/>
                    </a:cubicBezTo>
                    <a:cubicBezTo>
                      <a:pt x="233719" y="1673570"/>
                      <a:pt x="233739" y="1713442"/>
                      <a:pt x="238129" y="1752949"/>
                    </a:cubicBezTo>
                    <a:cubicBezTo>
                      <a:pt x="240396" y="1773353"/>
                      <a:pt x="249208" y="1808954"/>
                      <a:pt x="257973" y="1832328"/>
                    </a:cubicBezTo>
                    <a:cubicBezTo>
                      <a:pt x="262142" y="1843446"/>
                      <a:pt x="267448" y="1854138"/>
                      <a:pt x="271203" y="1865403"/>
                    </a:cubicBezTo>
                    <a:cubicBezTo>
                      <a:pt x="285441" y="1908119"/>
                      <a:pt x="267793" y="1876826"/>
                      <a:pt x="291047" y="1911707"/>
                    </a:cubicBezTo>
                    <a:cubicBezTo>
                      <a:pt x="301888" y="1944236"/>
                      <a:pt x="290713" y="1920568"/>
                      <a:pt x="310891" y="1944782"/>
                    </a:cubicBezTo>
                    <a:cubicBezTo>
                      <a:pt x="317949" y="1953251"/>
                      <a:pt x="322365" y="1964066"/>
                      <a:pt x="330735" y="1971241"/>
                    </a:cubicBezTo>
                    <a:cubicBezTo>
                      <a:pt x="338222" y="1977658"/>
                      <a:pt x="348374" y="1980061"/>
                      <a:pt x="357194" y="1984471"/>
                    </a:cubicBezTo>
                    <a:cubicBezTo>
                      <a:pt x="363809" y="1991086"/>
                      <a:pt x="368860" y="1999773"/>
                      <a:pt x="377038" y="2004316"/>
                    </a:cubicBezTo>
                    <a:cubicBezTo>
                      <a:pt x="390211" y="2011635"/>
                      <a:pt x="426106" y="2019890"/>
                      <a:pt x="443185" y="2024160"/>
                    </a:cubicBezTo>
                    <a:cubicBezTo>
                      <a:pt x="465234" y="2019750"/>
                      <a:pt x="488000" y="2018042"/>
                      <a:pt x="509332" y="2010931"/>
                    </a:cubicBezTo>
                    <a:cubicBezTo>
                      <a:pt x="560285" y="1993946"/>
                      <a:pt x="536072" y="2002880"/>
                      <a:pt x="582094" y="1984471"/>
                    </a:cubicBezTo>
                    <a:cubicBezTo>
                      <a:pt x="610758" y="1988881"/>
                      <a:pt x="639525" y="1992661"/>
                      <a:pt x="668085" y="1997701"/>
                    </a:cubicBezTo>
                    <a:cubicBezTo>
                      <a:pt x="685735" y="2000816"/>
                      <a:pt x="697863" y="2005422"/>
                      <a:pt x="714388" y="2010931"/>
                    </a:cubicBezTo>
                    <a:cubicBezTo>
                      <a:pt x="726146" y="2046209"/>
                      <a:pt x="711448" y="2019751"/>
                      <a:pt x="740846" y="2037390"/>
                    </a:cubicBezTo>
                    <a:cubicBezTo>
                      <a:pt x="746194" y="2040599"/>
                      <a:pt x="748728" y="2047411"/>
                      <a:pt x="754076" y="2050620"/>
                    </a:cubicBezTo>
                    <a:cubicBezTo>
                      <a:pt x="760055" y="2054207"/>
                      <a:pt x="773920" y="2057235"/>
                      <a:pt x="773920" y="2057235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Forme libre 54"/>
              <p:cNvSpPr/>
              <p:nvPr/>
            </p:nvSpPr>
            <p:spPr>
              <a:xfrm>
                <a:off x="5979691" y="4656753"/>
                <a:ext cx="112450" cy="218430"/>
              </a:xfrm>
              <a:custGeom>
                <a:avLst/>
                <a:gdLst>
                  <a:gd name="connsiteX0" fmla="*/ 13230 w 112450"/>
                  <a:gd name="connsiteY0" fmla="*/ 218430 h 218430"/>
                  <a:gd name="connsiteX1" fmla="*/ 0 w 112450"/>
                  <a:gd name="connsiteY1" fmla="*/ 185356 h 218430"/>
                  <a:gd name="connsiteX2" fmla="*/ 13230 w 112450"/>
                  <a:gd name="connsiteY2" fmla="*/ 86132 h 218430"/>
                  <a:gd name="connsiteX3" fmla="*/ 19845 w 112450"/>
                  <a:gd name="connsiteY3" fmla="*/ 66287 h 218430"/>
                  <a:gd name="connsiteX4" fmla="*/ 33074 w 112450"/>
                  <a:gd name="connsiteY4" fmla="*/ 46443 h 218430"/>
                  <a:gd name="connsiteX5" fmla="*/ 39689 w 112450"/>
                  <a:gd name="connsiteY5" fmla="*/ 26598 h 218430"/>
                  <a:gd name="connsiteX6" fmla="*/ 79377 w 112450"/>
                  <a:gd name="connsiteY6" fmla="*/ 13368 h 218430"/>
                  <a:gd name="connsiteX7" fmla="*/ 112450 w 112450"/>
                  <a:gd name="connsiteY7" fmla="*/ 138 h 21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50" h="218430">
                    <a:moveTo>
                      <a:pt x="13230" y="218430"/>
                    </a:moveTo>
                    <a:cubicBezTo>
                      <a:pt x="8820" y="207405"/>
                      <a:pt x="0" y="197230"/>
                      <a:pt x="0" y="185356"/>
                    </a:cubicBezTo>
                    <a:cubicBezTo>
                      <a:pt x="0" y="151989"/>
                      <a:pt x="7744" y="119045"/>
                      <a:pt x="13230" y="86132"/>
                    </a:cubicBezTo>
                    <a:cubicBezTo>
                      <a:pt x="14376" y="79254"/>
                      <a:pt x="16727" y="72524"/>
                      <a:pt x="19845" y="66287"/>
                    </a:cubicBezTo>
                    <a:cubicBezTo>
                      <a:pt x="23400" y="59176"/>
                      <a:pt x="29519" y="53554"/>
                      <a:pt x="33074" y="46443"/>
                    </a:cubicBezTo>
                    <a:cubicBezTo>
                      <a:pt x="36192" y="40206"/>
                      <a:pt x="34015" y="30651"/>
                      <a:pt x="39689" y="26598"/>
                    </a:cubicBezTo>
                    <a:cubicBezTo>
                      <a:pt x="51036" y="18492"/>
                      <a:pt x="67774" y="21104"/>
                      <a:pt x="79377" y="13368"/>
                    </a:cubicBezTo>
                    <a:cubicBezTo>
                      <a:pt x="102890" y="-2308"/>
                      <a:pt x="91271" y="138"/>
                      <a:pt x="112450" y="138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Forme libre 56"/>
            <p:cNvSpPr/>
            <p:nvPr/>
          </p:nvSpPr>
          <p:spPr>
            <a:xfrm>
              <a:off x="2010870" y="2493818"/>
              <a:ext cx="3638086" cy="1772794"/>
            </a:xfrm>
            <a:custGeom>
              <a:avLst/>
              <a:gdLst>
                <a:gd name="connsiteX0" fmla="*/ 0 w 3638086"/>
                <a:gd name="connsiteY0" fmla="*/ 0 h 1772794"/>
                <a:gd name="connsiteX1" fmla="*/ 33073 w 3638086"/>
                <a:gd name="connsiteY1" fmla="*/ 13230 h 1772794"/>
                <a:gd name="connsiteX2" fmla="*/ 39688 w 3638086"/>
                <a:gd name="connsiteY2" fmla="*/ 33075 h 1772794"/>
                <a:gd name="connsiteX3" fmla="*/ 59532 w 3638086"/>
                <a:gd name="connsiteY3" fmla="*/ 39690 h 1772794"/>
                <a:gd name="connsiteX4" fmla="*/ 79376 w 3638086"/>
                <a:gd name="connsiteY4" fmla="*/ 52919 h 1772794"/>
                <a:gd name="connsiteX5" fmla="*/ 145523 w 3638086"/>
                <a:gd name="connsiteY5" fmla="*/ 66149 h 1772794"/>
                <a:gd name="connsiteX6" fmla="*/ 171982 w 3638086"/>
                <a:gd name="connsiteY6" fmla="*/ 72764 h 1772794"/>
                <a:gd name="connsiteX7" fmla="*/ 211670 w 3638086"/>
                <a:gd name="connsiteY7" fmla="*/ 79379 h 1772794"/>
                <a:gd name="connsiteX8" fmla="*/ 264588 w 3638086"/>
                <a:gd name="connsiteY8" fmla="*/ 92609 h 1772794"/>
                <a:gd name="connsiteX9" fmla="*/ 297661 w 3638086"/>
                <a:gd name="connsiteY9" fmla="*/ 99224 h 1772794"/>
                <a:gd name="connsiteX10" fmla="*/ 324120 w 3638086"/>
                <a:gd name="connsiteY10" fmla="*/ 105839 h 1772794"/>
                <a:gd name="connsiteX11" fmla="*/ 390267 w 3638086"/>
                <a:gd name="connsiteY11" fmla="*/ 119068 h 1772794"/>
                <a:gd name="connsiteX12" fmla="*/ 416726 w 3638086"/>
                <a:gd name="connsiteY12" fmla="*/ 145528 h 1772794"/>
                <a:gd name="connsiteX13" fmla="*/ 429955 w 3638086"/>
                <a:gd name="connsiteY13" fmla="*/ 165373 h 1772794"/>
                <a:gd name="connsiteX14" fmla="*/ 449799 w 3638086"/>
                <a:gd name="connsiteY14" fmla="*/ 218292 h 1772794"/>
                <a:gd name="connsiteX15" fmla="*/ 469644 w 3638086"/>
                <a:gd name="connsiteY15" fmla="*/ 224907 h 1772794"/>
                <a:gd name="connsiteX16" fmla="*/ 482873 w 3638086"/>
                <a:gd name="connsiteY16" fmla="*/ 251366 h 1772794"/>
                <a:gd name="connsiteX17" fmla="*/ 502717 w 3638086"/>
                <a:gd name="connsiteY17" fmla="*/ 291056 h 1772794"/>
                <a:gd name="connsiteX18" fmla="*/ 522561 w 3638086"/>
                <a:gd name="connsiteY18" fmla="*/ 297671 h 1772794"/>
                <a:gd name="connsiteX19" fmla="*/ 535791 w 3638086"/>
                <a:gd name="connsiteY19" fmla="*/ 310901 h 1772794"/>
                <a:gd name="connsiteX20" fmla="*/ 555635 w 3638086"/>
                <a:gd name="connsiteY20" fmla="*/ 324130 h 1772794"/>
                <a:gd name="connsiteX21" fmla="*/ 595323 w 3638086"/>
                <a:gd name="connsiteY21" fmla="*/ 363820 h 1772794"/>
                <a:gd name="connsiteX22" fmla="*/ 635011 w 3638086"/>
                <a:gd name="connsiteY22" fmla="*/ 390279 h 1772794"/>
                <a:gd name="connsiteX23" fmla="*/ 674699 w 3638086"/>
                <a:gd name="connsiteY23" fmla="*/ 429969 h 1772794"/>
                <a:gd name="connsiteX24" fmla="*/ 694544 w 3638086"/>
                <a:gd name="connsiteY24" fmla="*/ 443199 h 1772794"/>
                <a:gd name="connsiteX25" fmla="*/ 721002 w 3638086"/>
                <a:gd name="connsiteY25" fmla="*/ 449814 h 1772794"/>
                <a:gd name="connsiteX26" fmla="*/ 747461 w 3638086"/>
                <a:gd name="connsiteY26" fmla="*/ 463043 h 1772794"/>
                <a:gd name="connsiteX27" fmla="*/ 767305 w 3638086"/>
                <a:gd name="connsiteY27" fmla="*/ 469658 h 1772794"/>
                <a:gd name="connsiteX28" fmla="*/ 787149 w 3638086"/>
                <a:gd name="connsiteY28" fmla="*/ 482888 h 1772794"/>
                <a:gd name="connsiteX29" fmla="*/ 800379 w 3638086"/>
                <a:gd name="connsiteY29" fmla="*/ 496118 h 1772794"/>
                <a:gd name="connsiteX30" fmla="*/ 846682 w 3638086"/>
                <a:gd name="connsiteY30" fmla="*/ 509348 h 1772794"/>
                <a:gd name="connsiteX31" fmla="*/ 892985 w 3638086"/>
                <a:gd name="connsiteY31" fmla="*/ 529192 h 1772794"/>
                <a:gd name="connsiteX32" fmla="*/ 919443 w 3638086"/>
                <a:gd name="connsiteY32" fmla="*/ 549037 h 1772794"/>
                <a:gd name="connsiteX33" fmla="*/ 939288 w 3638086"/>
                <a:gd name="connsiteY33" fmla="*/ 588726 h 1772794"/>
                <a:gd name="connsiteX34" fmla="*/ 959132 w 3638086"/>
                <a:gd name="connsiteY34" fmla="*/ 595341 h 1772794"/>
                <a:gd name="connsiteX35" fmla="*/ 978976 w 3638086"/>
                <a:gd name="connsiteY35" fmla="*/ 615186 h 1772794"/>
                <a:gd name="connsiteX36" fmla="*/ 1018664 w 3638086"/>
                <a:gd name="connsiteY36" fmla="*/ 628416 h 1772794"/>
                <a:gd name="connsiteX37" fmla="*/ 1045123 w 3638086"/>
                <a:gd name="connsiteY37" fmla="*/ 648261 h 1772794"/>
                <a:gd name="connsiteX38" fmla="*/ 1064967 w 3638086"/>
                <a:gd name="connsiteY38" fmla="*/ 654876 h 1772794"/>
                <a:gd name="connsiteX39" fmla="*/ 1078196 w 3638086"/>
                <a:gd name="connsiteY39" fmla="*/ 681335 h 1772794"/>
                <a:gd name="connsiteX40" fmla="*/ 1091426 w 3638086"/>
                <a:gd name="connsiteY40" fmla="*/ 694565 h 1772794"/>
                <a:gd name="connsiteX41" fmla="*/ 1091426 w 3638086"/>
                <a:gd name="connsiteY41" fmla="*/ 773944 h 1772794"/>
                <a:gd name="connsiteX42" fmla="*/ 1078196 w 3638086"/>
                <a:gd name="connsiteY42" fmla="*/ 787174 h 1772794"/>
                <a:gd name="connsiteX43" fmla="*/ 1045123 w 3638086"/>
                <a:gd name="connsiteY43" fmla="*/ 833478 h 1772794"/>
                <a:gd name="connsiteX44" fmla="*/ 1038508 w 3638086"/>
                <a:gd name="connsiteY44" fmla="*/ 859937 h 1772794"/>
                <a:gd name="connsiteX45" fmla="*/ 1025279 w 3638086"/>
                <a:gd name="connsiteY45" fmla="*/ 879782 h 1772794"/>
                <a:gd name="connsiteX46" fmla="*/ 1018664 w 3638086"/>
                <a:gd name="connsiteY46" fmla="*/ 912857 h 1772794"/>
                <a:gd name="connsiteX47" fmla="*/ 992205 w 3638086"/>
                <a:gd name="connsiteY47" fmla="*/ 979006 h 1772794"/>
                <a:gd name="connsiteX48" fmla="*/ 985590 w 3638086"/>
                <a:gd name="connsiteY48" fmla="*/ 1005465 h 1772794"/>
                <a:gd name="connsiteX49" fmla="*/ 972361 w 3638086"/>
                <a:gd name="connsiteY49" fmla="*/ 1031925 h 1772794"/>
                <a:gd name="connsiteX50" fmla="*/ 965746 w 3638086"/>
                <a:gd name="connsiteY50" fmla="*/ 1058385 h 1772794"/>
                <a:gd name="connsiteX51" fmla="*/ 945902 w 3638086"/>
                <a:gd name="connsiteY51" fmla="*/ 1071614 h 1772794"/>
                <a:gd name="connsiteX52" fmla="*/ 932673 w 3638086"/>
                <a:gd name="connsiteY52" fmla="*/ 1091459 h 1772794"/>
                <a:gd name="connsiteX53" fmla="*/ 892985 w 3638086"/>
                <a:gd name="connsiteY53" fmla="*/ 1111304 h 1772794"/>
                <a:gd name="connsiteX54" fmla="*/ 873140 w 3638086"/>
                <a:gd name="connsiteY54" fmla="*/ 1164223 h 1772794"/>
                <a:gd name="connsiteX55" fmla="*/ 859911 w 3638086"/>
                <a:gd name="connsiteY55" fmla="*/ 1190683 h 1772794"/>
                <a:gd name="connsiteX56" fmla="*/ 873140 w 3638086"/>
                <a:gd name="connsiteY56" fmla="*/ 1210527 h 1772794"/>
                <a:gd name="connsiteX57" fmla="*/ 919443 w 3638086"/>
                <a:gd name="connsiteY57" fmla="*/ 1230372 h 1772794"/>
                <a:gd name="connsiteX58" fmla="*/ 959132 w 3638086"/>
                <a:gd name="connsiteY58" fmla="*/ 1236987 h 1772794"/>
                <a:gd name="connsiteX59" fmla="*/ 1025279 w 3638086"/>
                <a:gd name="connsiteY59" fmla="*/ 1243602 h 1772794"/>
                <a:gd name="connsiteX60" fmla="*/ 1071582 w 3638086"/>
                <a:gd name="connsiteY60" fmla="*/ 1250217 h 1772794"/>
                <a:gd name="connsiteX61" fmla="*/ 1104655 w 3638086"/>
                <a:gd name="connsiteY61" fmla="*/ 1263447 h 1772794"/>
                <a:gd name="connsiteX62" fmla="*/ 1131114 w 3638086"/>
                <a:gd name="connsiteY62" fmla="*/ 1270061 h 1772794"/>
                <a:gd name="connsiteX63" fmla="*/ 1170802 w 3638086"/>
                <a:gd name="connsiteY63" fmla="*/ 1283291 h 1772794"/>
                <a:gd name="connsiteX64" fmla="*/ 1197261 w 3638086"/>
                <a:gd name="connsiteY64" fmla="*/ 1289906 h 1772794"/>
                <a:gd name="connsiteX65" fmla="*/ 1217105 w 3638086"/>
                <a:gd name="connsiteY65" fmla="*/ 1296521 h 1772794"/>
                <a:gd name="connsiteX66" fmla="*/ 1283252 w 3638086"/>
                <a:gd name="connsiteY66" fmla="*/ 1322981 h 1772794"/>
                <a:gd name="connsiteX67" fmla="*/ 1389087 w 3638086"/>
                <a:gd name="connsiteY67" fmla="*/ 1336210 h 1772794"/>
                <a:gd name="connsiteX68" fmla="*/ 1408931 w 3638086"/>
                <a:gd name="connsiteY68" fmla="*/ 1342825 h 1772794"/>
                <a:gd name="connsiteX69" fmla="*/ 1455234 w 3638086"/>
                <a:gd name="connsiteY69" fmla="*/ 1375900 h 1772794"/>
                <a:gd name="connsiteX70" fmla="*/ 1481693 w 3638086"/>
                <a:gd name="connsiteY70" fmla="*/ 1389130 h 1772794"/>
                <a:gd name="connsiteX71" fmla="*/ 1501537 w 3638086"/>
                <a:gd name="connsiteY71" fmla="*/ 1408974 h 1772794"/>
                <a:gd name="connsiteX72" fmla="*/ 1521381 w 3638086"/>
                <a:gd name="connsiteY72" fmla="*/ 1415589 h 1772794"/>
                <a:gd name="connsiteX73" fmla="*/ 1547840 w 3638086"/>
                <a:gd name="connsiteY73" fmla="*/ 1428819 h 1772794"/>
                <a:gd name="connsiteX74" fmla="*/ 1567684 w 3638086"/>
                <a:gd name="connsiteY74" fmla="*/ 1442049 h 1772794"/>
                <a:gd name="connsiteX75" fmla="*/ 1607373 w 3638086"/>
                <a:gd name="connsiteY75" fmla="*/ 1455279 h 1772794"/>
                <a:gd name="connsiteX76" fmla="*/ 1627217 w 3638086"/>
                <a:gd name="connsiteY76" fmla="*/ 1461894 h 1772794"/>
                <a:gd name="connsiteX77" fmla="*/ 1647061 w 3638086"/>
                <a:gd name="connsiteY77" fmla="*/ 1468509 h 1772794"/>
                <a:gd name="connsiteX78" fmla="*/ 1680134 w 3638086"/>
                <a:gd name="connsiteY78" fmla="*/ 1475123 h 1772794"/>
                <a:gd name="connsiteX79" fmla="*/ 1699978 w 3638086"/>
                <a:gd name="connsiteY79" fmla="*/ 1488353 h 1772794"/>
                <a:gd name="connsiteX80" fmla="*/ 1871961 w 3638086"/>
                <a:gd name="connsiteY80" fmla="*/ 1468509 h 1772794"/>
                <a:gd name="connsiteX81" fmla="*/ 1898419 w 3638086"/>
                <a:gd name="connsiteY81" fmla="*/ 1461894 h 1772794"/>
                <a:gd name="connsiteX82" fmla="*/ 1951337 w 3638086"/>
                <a:gd name="connsiteY82" fmla="*/ 1448664 h 1772794"/>
                <a:gd name="connsiteX83" fmla="*/ 2017484 w 3638086"/>
                <a:gd name="connsiteY83" fmla="*/ 1422204 h 1772794"/>
                <a:gd name="connsiteX84" fmla="*/ 2215925 w 3638086"/>
                <a:gd name="connsiteY84" fmla="*/ 1415589 h 1772794"/>
                <a:gd name="connsiteX85" fmla="*/ 2394522 w 3638086"/>
                <a:gd name="connsiteY85" fmla="*/ 1408974 h 1772794"/>
                <a:gd name="connsiteX86" fmla="*/ 2559890 w 3638086"/>
                <a:gd name="connsiteY86" fmla="*/ 1395745 h 1772794"/>
                <a:gd name="connsiteX87" fmla="*/ 2698799 w 3638086"/>
                <a:gd name="connsiteY87" fmla="*/ 1408974 h 1772794"/>
                <a:gd name="connsiteX88" fmla="*/ 2864166 w 3638086"/>
                <a:gd name="connsiteY88" fmla="*/ 1428819 h 1772794"/>
                <a:gd name="connsiteX89" fmla="*/ 2884010 w 3638086"/>
                <a:gd name="connsiteY89" fmla="*/ 1442049 h 1772794"/>
                <a:gd name="connsiteX90" fmla="*/ 2917084 w 3638086"/>
                <a:gd name="connsiteY90" fmla="*/ 1448664 h 1772794"/>
                <a:gd name="connsiteX91" fmla="*/ 2936928 w 3638086"/>
                <a:gd name="connsiteY91" fmla="*/ 1455279 h 1772794"/>
                <a:gd name="connsiteX92" fmla="*/ 2976616 w 3638086"/>
                <a:gd name="connsiteY92" fmla="*/ 1461894 h 1772794"/>
                <a:gd name="connsiteX93" fmla="*/ 2996460 w 3638086"/>
                <a:gd name="connsiteY93" fmla="*/ 1475123 h 1772794"/>
                <a:gd name="connsiteX94" fmla="*/ 3062607 w 3638086"/>
                <a:gd name="connsiteY94" fmla="*/ 1488353 h 1772794"/>
                <a:gd name="connsiteX95" fmla="*/ 3082451 w 3638086"/>
                <a:gd name="connsiteY95" fmla="*/ 1494968 h 1772794"/>
                <a:gd name="connsiteX96" fmla="*/ 3115525 w 3638086"/>
                <a:gd name="connsiteY96" fmla="*/ 1514813 h 1772794"/>
                <a:gd name="connsiteX97" fmla="*/ 3155213 w 3638086"/>
                <a:gd name="connsiteY97" fmla="*/ 1547887 h 1772794"/>
                <a:gd name="connsiteX98" fmla="*/ 3181672 w 3638086"/>
                <a:gd name="connsiteY98" fmla="*/ 1561117 h 1772794"/>
                <a:gd name="connsiteX99" fmla="*/ 3201516 w 3638086"/>
                <a:gd name="connsiteY99" fmla="*/ 1574347 h 1772794"/>
                <a:gd name="connsiteX100" fmla="*/ 3214745 w 3638086"/>
                <a:gd name="connsiteY100" fmla="*/ 1594192 h 1772794"/>
                <a:gd name="connsiteX101" fmla="*/ 3241204 w 3638086"/>
                <a:gd name="connsiteY101" fmla="*/ 1600807 h 1772794"/>
                <a:gd name="connsiteX102" fmla="*/ 3261048 w 3638086"/>
                <a:gd name="connsiteY102" fmla="*/ 1607421 h 1772794"/>
                <a:gd name="connsiteX103" fmla="*/ 3274278 w 3638086"/>
                <a:gd name="connsiteY103" fmla="*/ 1620651 h 1772794"/>
                <a:gd name="connsiteX104" fmla="*/ 3294122 w 3638086"/>
                <a:gd name="connsiteY104" fmla="*/ 1633881 h 1772794"/>
                <a:gd name="connsiteX105" fmla="*/ 3300736 w 3638086"/>
                <a:gd name="connsiteY105" fmla="*/ 1653726 h 1772794"/>
                <a:gd name="connsiteX106" fmla="*/ 3347039 w 3638086"/>
                <a:gd name="connsiteY106" fmla="*/ 1673570 h 1772794"/>
                <a:gd name="connsiteX107" fmla="*/ 3380113 w 3638086"/>
                <a:gd name="connsiteY107" fmla="*/ 1719875 h 1772794"/>
                <a:gd name="connsiteX108" fmla="*/ 3399957 w 3638086"/>
                <a:gd name="connsiteY108" fmla="*/ 1733105 h 1772794"/>
                <a:gd name="connsiteX109" fmla="*/ 3452875 w 3638086"/>
                <a:gd name="connsiteY109" fmla="*/ 1766179 h 1772794"/>
                <a:gd name="connsiteX110" fmla="*/ 3538866 w 3638086"/>
                <a:gd name="connsiteY110" fmla="*/ 1772794 h 1772794"/>
                <a:gd name="connsiteX111" fmla="*/ 3638086 w 3638086"/>
                <a:gd name="connsiteY111" fmla="*/ 1766179 h 177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638086" h="1772794">
                  <a:moveTo>
                    <a:pt x="0" y="0"/>
                  </a:moveTo>
                  <a:cubicBezTo>
                    <a:pt x="11024" y="4410"/>
                    <a:pt x="23952" y="5628"/>
                    <a:pt x="33073" y="13230"/>
                  </a:cubicBezTo>
                  <a:cubicBezTo>
                    <a:pt x="38430" y="17694"/>
                    <a:pt x="34758" y="28144"/>
                    <a:pt x="39688" y="33075"/>
                  </a:cubicBezTo>
                  <a:cubicBezTo>
                    <a:pt x="44618" y="38005"/>
                    <a:pt x="53296" y="36572"/>
                    <a:pt x="59532" y="39690"/>
                  </a:cubicBezTo>
                  <a:cubicBezTo>
                    <a:pt x="66642" y="43245"/>
                    <a:pt x="72069" y="49787"/>
                    <a:pt x="79376" y="52919"/>
                  </a:cubicBezTo>
                  <a:cubicBezTo>
                    <a:pt x="92821" y="58681"/>
                    <a:pt x="135262" y="64097"/>
                    <a:pt x="145523" y="66149"/>
                  </a:cubicBezTo>
                  <a:cubicBezTo>
                    <a:pt x="154438" y="67932"/>
                    <a:pt x="163067" y="70981"/>
                    <a:pt x="171982" y="72764"/>
                  </a:cubicBezTo>
                  <a:cubicBezTo>
                    <a:pt x="185133" y="75394"/>
                    <a:pt x="198556" y="76569"/>
                    <a:pt x="211670" y="79379"/>
                  </a:cubicBezTo>
                  <a:cubicBezTo>
                    <a:pt x="229449" y="83189"/>
                    <a:pt x="246871" y="88520"/>
                    <a:pt x="264588" y="92609"/>
                  </a:cubicBezTo>
                  <a:cubicBezTo>
                    <a:pt x="275543" y="95137"/>
                    <a:pt x="286686" y="96785"/>
                    <a:pt x="297661" y="99224"/>
                  </a:cubicBezTo>
                  <a:cubicBezTo>
                    <a:pt x="306536" y="101196"/>
                    <a:pt x="315231" y="103934"/>
                    <a:pt x="324120" y="105839"/>
                  </a:cubicBezTo>
                  <a:cubicBezTo>
                    <a:pt x="346107" y="110550"/>
                    <a:pt x="390267" y="119068"/>
                    <a:pt x="390267" y="119068"/>
                  </a:cubicBezTo>
                  <a:cubicBezTo>
                    <a:pt x="404700" y="162367"/>
                    <a:pt x="384654" y="119869"/>
                    <a:pt x="416726" y="145528"/>
                  </a:cubicBezTo>
                  <a:cubicBezTo>
                    <a:pt x="422934" y="150495"/>
                    <a:pt x="425545" y="158758"/>
                    <a:pt x="429955" y="165373"/>
                  </a:cubicBezTo>
                  <a:cubicBezTo>
                    <a:pt x="433646" y="180136"/>
                    <a:pt x="438270" y="206763"/>
                    <a:pt x="449799" y="218292"/>
                  </a:cubicBezTo>
                  <a:cubicBezTo>
                    <a:pt x="454729" y="223223"/>
                    <a:pt x="463029" y="222702"/>
                    <a:pt x="469644" y="224907"/>
                  </a:cubicBezTo>
                  <a:cubicBezTo>
                    <a:pt x="474054" y="233727"/>
                    <a:pt x="478989" y="242303"/>
                    <a:pt x="482873" y="251366"/>
                  </a:cubicBezTo>
                  <a:cubicBezTo>
                    <a:pt x="489125" y="265953"/>
                    <a:pt x="488901" y="280003"/>
                    <a:pt x="502717" y="291056"/>
                  </a:cubicBezTo>
                  <a:cubicBezTo>
                    <a:pt x="508161" y="295412"/>
                    <a:pt x="515946" y="295466"/>
                    <a:pt x="522561" y="297671"/>
                  </a:cubicBezTo>
                  <a:cubicBezTo>
                    <a:pt x="526971" y="302081"/>
                    <a:pt x="530921" y="307005"/>
                    <a:pt x="535791" y="310901"/>
                  </a:cubicBezTo>
                  <a:cubicBezTo>
                    <a:pt x="541999" y="315867"/>
                    <a:pt x="550014" y="318509"/>
                    <a:pt x="555635" y="324130"/>
                  </a:cubicBezTo>
                  <a:cubicBezTo>
                    <a:pt x="603278" y="371775"/>
                    <a:pt x="523260" y="313375"/>
                    <a:pt x="595323" y="363820"/>
                  </a:cubicBezTo>
                  <a:cubicBezTo>
                    <a:pt x="608348" y="372938"/>
                    <a:pt x="635011" y="390279"/>
                    <a:pt x="635011" y="390279"/>
                  </a:cubicBezTo>
                  <a:cubicBezTo>
                    <a:pt x="653280" y="417682"/>
                    <a:pt x="643374" y="407593"/>
                    <a:pt x="674699" y="429969"/>
                  </a:cubicBezTo>
                  <a:cubicBezTo>
                    <a:pt x="681168" y="434590"/>
                    <a:pt x="687237" y="440067"/>
                    <a:pt x="694544" y="443199"/>
                  </a:cubicBezTo>
                  <a:cubicBezTo>
                    <a:pt x="702900" y="446780"/>
                    <a:pt x="712490" y="446622"/>
                    <a:pt x="721002" y="449814"/>
                  </a:cubicBezTo>
                  <a:cubicBezTo>
                    <a:pt x="730235" y="453276"/>
                    <a:pt x="738398" y="459159"/>
                    <a:pt x="747461" y="463043"/>
                  </a:cubicBezTo>
                  <a:cubicBezTo>
                    <a:pt x="753870" y="465790"/>
                    <a:pt x="761069" y="466540"/>
                    <a:pt x="767305" y="469658"/>
                  </a:cubicBezTo>
                  <a:cubicBezTo>
                    <a:pt x="774416" y="473213"/>
                    <a:pt x="780941" y="477922"/>
                    <a:pt x="787149" y="482888"/>
                  </a:cubicBezTo>
                  <a:cubicBezTo>
                    <a:pt x="792019" y="486784"/>
                    <a:pt x="795031" y="492909"/>
                    <a:pt x="800379" y="496118"/>
                  </a:cubicBezTo>
                  <a:cubicBezTo>
                    <a:pt x="807158" y="500185"/>
                    <a:pt x="841739" y="508112"/>
                    <a:pt x="846682" y="509348"/>
                  </a:cubicBezTo>
                  <a:cubicBezTo>
                    <a:pt x="918928" y="557511"/>
                    <a:pt x="807539" y="486466"/>
                    <a:pt x="892985" y="529192"/>
                  </a:cubicBezTo>
                  <a:cubicBezTo>
                    <a:pt x="902845" y="534123"/>
                    <a:pt x="910624" y="542422"/>
                    <a:pt x="919443" y="549037"/>
                  </a:cubicBezTo>
                  <a:cubicBezTo>
                    <a:pt x="923801" y="562111"/>
                    <a:pt x="927630" y="579399"/>
                    <a:pt x="939288" y="588726"/>
                  </a:cubicBezTo>
                  <a:cubicBezTo>
                    <a:pt x="944733" y="593082"/>
                    <a:pt x="952517" y="593136"/>
                    <a:pt x="959132" y="595341"/>
                  </a:cubicBezTo>
                  <a:cubicBezTo>
                    <a:pt x="965747" y="601956"/>
                    <a:pt x="970799" y="610643"/>
                    <a:pt x="978976" y="615186"/>
                  </a:cubicBezTo>
                  <a:cubicBezTo>
                    <a:pt x="991166" y="621959"/>
                    <a:pt x="1018664" y="628416"/>
                    <a:pt x="1018664" y="628416"/>
                  </a:cubicBezTo>
                  <a:cubicBezTo>
                    <a:pt x="1027484" y="635031"/>
                    <a:pt x="1035551" y="642791"/>
                    <a:pt x="1045123" y="648261"/>
                  </a:cubicBezTo>
                  <a:cubicBezTo>
                    <a:pt x="1051177" y="651720"/>
                    <a:pt x="1060037" y="649946"/>
                    <a:pt x="1064967" y="654876"/>
                  </a:cubicBezTo>
                  <a:cubicBezTo>
                    <a:pt x="1071939" y="661849"/>
                    <a:pt x="1072726" y="673130"/>
                    <a:pt x="1078196" y="681335"/>
                  </a:cubicBezTo>
                  <a:cubicBezTo>
                    <a:pt x="1081655" y="686524"/>
                    <a:pt x="1087016" y="690155"/>
                    <a:pt x="1091426" y="694565"/>
                  </a:cubicBezTo>
                  <a:cubicBezTo>
                    <a:pt x="1102290" y="727162"/>
                    <a:pt x="1104718" y="725206"/>
                    <a:pt x="1091426" y="773944"/>
                  </a:cubicBezTo>
                  <a:cubicBezTo>
                    <a:pt x="1089785" y="779961"/>
                    <a:pt x="1082606" y="782764"/>
                    <a:pt x="1078196" y="787174"/>
                  </a:cubicBezTo>
                  <a:cubicBezTo>
                    <a:pt x="1061956" y="852142"/>
                    <a:pt x="1087286" y="774449"/>
                    <a:pt x="1045123" y="833478"/>
                  </a:cubicBezTo>
                  <a:cubicBezTo>
                    <a:pt x="1039839" y="840876"/>
                    <a:pt x="1042089" y="851581"/>
                    <a:pt x="1038508" y="859937"/>
                  </a:cubicBezTo>
                  <a:cubicBezTo>
                    <a:pt x="1035376" y="867244"/>
                    <a:pt x="1029689" y="873167"/>
                    <a:pt x="1025279" y="879782"/>
                  </a:cubicBezTo>
                  <a:cubicBezTo>
                    <a:pt x="1023074" y="890807"/>
                    <a:pt x="1022219" y="902191"/>
                    <a:pt x="1018664" y="912857"/>
                  </a:cubicBezTo>
                  <a:cubicBezTo>
                    <a:pt x="1011154" y="935387"/>
                    <a:pt x="997965" y="955967"/>
                    <a:pt x="992205" y="979006"/>
                  </a:cubicBezTo>
                  <a:cubicBezTo>
                    <a:pt x="990000" y="987826"/>
                    <a:pt x="988782" y="996953"/>
                    <a:pt x="985590" y="1005465"/>
                  </a:cubicBezTo>
                  <a:cubicBezTo>
                    <a:pt x="982128" y="1014698"/>
                    <a:pt x="975823" y="1022692"/>
                    <a:pt x="972361" y="1031925"/>
                  </a:cubicBezTo>
                  <a:cubicBezTo>
                    <a:pt x="969169" y="1040438"/>
                    <a:pt x="970789" y="1050820"/>
                    <a:pt x="965746" y="1058385"/>
                  </a:cubicBezTo>
                  <a:cubicBezTo>
                    <a:pt x="961336" y="1065000"/>
                    <a:pt x="952517" y="1067204"/>
                    <a:pt x="945902" y="1071614"/>
                  </a:cubicBezTo>
                  <a:cubicBezTo>
                    <a:pt x="941492" y="1078229"/>
                    <a:pt x="938294" y="1085837"/>
                    <a:pt x="932673" y="1091459"/>
                  </a:cubicBezTo>
                  <a:cubicBezTo>
                    <a:pt x="919851" y="1104282"/>
                    <a:pt x="909125" y="1105924"/>
                    <a:pt x="892985" y="1111304"/>
                  </a:cubicBezTo>
                  <a:cubicBezTo>
                    <a:pt x="865813" y="1152059"/>
                    <a:pt x="892210" y="1107009"/>
                    <a:pt x="873140" y="1164223"/>
                  </a:cubicBezTo>
                  <a:cubicBezTo>
                    <a:pt x="870022" y="1173578"/>
                    <a:pt x="864321" y="1181863"/>
                    <a:pt x="859911" y="1190683"/>
                  </a:cubicBezTo>
                  <a:cubicBezTo>
                    <a:pt x="864321" y="1197298"/>
                    <a:pt x="867519" y="1204906"/>
                    <a:pt x="873140" y="1210527"/>
                  </a:cubicBezTo>
                  <a:cubicBezTo>
                    <a:pt x="887260" y="1224647"/>
                    <a:pt x="900467" y="1226577"/>
                    <a:pt x="919443" y="1230372"/>
                  </a:cubicBezTo>
                  <a:cubicBezTo>
                    <a:pt x="932595" y="1233002"/>
                    <a:pt x="945823" y="1235323"/>
                    <a:pt x="959132" y="1236987"/>
                  </a:cubicBezTo>
                  <a:cubicBezTo>
                    <a:pt x="981120" y="1239736"/>
                    <a:pt x="1003272" y="1241013"/>
                    <a:pt x="1025279" y="1243602"/>
                  </a:cubicBezTo>
                  <a:cubicBezTo>
                    <a:pt x="1040763" y="1245424"/>
                    <a:pt x="1056148" y="1248012"/>
                    <a:pt x="1071582" y="1250217"/>
                  </a:cubicBezTo>
                  <a:cubicBezTo>
                    <a:pt x="1082606" y="1254627"/>
                    <a:pt x="1093391" y="1259692"/>
                    <a:pt x="1104655" y="1263447"/>
                  </a:cubicBezTo>
                  <a:cubicBezTo>
                    <a:pt x="1113280" y="1266322"/>
                    <a:pt x="1122406" y="1267449"/>
                    <a:pt x="1131114" y="1270061"/>
                  </a:cubicBezTo>
                  <a:cubicBezTo>
                    <a:pt x="1144471" y="1274068"/>
                    <a:pt x="1157273" y="1279909"/>
                    <a:pt x="1170802" y="1283291"/>
                  </a:cubicBezTo>
                  <a:cubicBezTo>
                    <a:pt x="1179622" y="1285496"/>
                    <a:pt x="1188520" y="1287408"/>
                    <a:pt x="1197261" y="1289906"/>
                  </a:cubicBezTo>
                  <a:cubicBezTo>
                    <a:pt x="1203965" y="1291822"/>
                    <a:pt x="1210696" y="1293774"/>
                    <a:pt x="1217105" y="1296521"/>
                  </a:cubicBezTo>
                  <a:cubicBezTo>
                    <a:pt x="1242650" y="1307469"/>
                    <a:pt x="1253141" y="1318679"/>
                    <a:pt x="1283252" y="1322981"/>
                  </a:cubicBezTo>
                  <a:cubicBezTo>
                    <a:pt x="1349320" y="1332420"/>
                    <a:pt x="1314059" y="1327874"/>
                    <a:pt x="1389087" y="1336210"/>
                  </a:cubicBezTo>
                  <a:cubicBezTo>
                    <a:pt x="1395702" y="1338415"/>
                    <a:pt x="1402695" y="1339707"/>
                    <a:pt x="1408931" y="1342825"/>
                  </a:cubicBezTo>
                  <a:cubicBezTo>
                    <a:pt x="1422935" y="1349827"/>
                    <a:pt x="1443236" y="1368401"/>
                    <a:pt x="1455234" y="1375900"/>
                  </a:cubicBezTo>
                  <a:cubicBezTo>
                    <a:pt x="1463596" y="1381126"/>
                    <a:pt x="1473669" y="1383398"/>
                    <a:pt x="1481693" y="1389130"/>
                  </a:cubicBezTo>
                  <a:cubicBezTo>
                    <a:pt x="1489305" y="1394567"/>
                    <a:pt x="1493754" y="1403785"/>
                    <a:pt x="1501537" y="1408974"/>
                  </a:cubicBezTo>
                  <a:cubicBezTo>
                    <a:pt x="1507338" y="1412842"/>
                    <a:pt x="1514972" y="1412842"/>
                    <a:pt x="1521381" y="1415589"/>
                  </a:cubicBezTo>
                  <a:cubicBezTo>
                    <a:pt x="1530444" y="1419473"/>
                    <a:pt x="1539279" y="1423927"/>
                    <a:pt x="1547840" y="1428819"/>
                  </a:cubicBezTo>
                  <a:cubicBezTo>
                    <a:pt x="1554742" y="1432763"/>
                    <a:pt x="1560419" y="1438820"/>
                    <a:pt x="1567684" y="1442049"/>
                  </a:cubicBezTo>
                  <a:cubicBezTo>
                    <a:pt x="1580427" y="1447713"/>
                    <a:pt x="1594143" y="1450869"/>
                    <a:pt x="1607373" y="1455279"/>
                  </a:cubicBezTo>
                  <a:lnTo>
                    <a:pt x="1627217" y="1461894"/>
                  </a:lnTo>
                  <a:cubicBezTo>
                    <a:pt x="1633832" y="1464099"/>
                    <a:pt x="1640224" y="1467142"/>
                    <a:pt x="1647061" y="1468509"/>
                  </a:cubicBezTo>
                  <a:lnTo>
                    <a:pt x="1680134" y="1475123"/>
                  </a:lnTo>
                  <a:cubicBezTo>
                    <a:pt x="1686749" y="1479533"/>
                    <a:pt x="1692028" y="1488353"/>
                    <a:pt x="1699978" y="1488353"/>
                  </a:cubicBezTo>
                  <a:cubicBezTo>
                    <a:pt x="1753166" y="1488353"/>
                    <a:pt x="1816703" y="1480788"/>
                    <a:pt x="1871961" y="1468509"/>
                  </a:cubicBezTo>
                  <a:cubicBezTo>
                    <a:pt x="1880835" y="1466537"/>
                    <a:pt x="1889545" y="1463866"/>
                    <a:pt x="1898419" y="1461894"/>
                  </a:cubicBezTo>
                  <a:cubicBezTo>
                    <a:pt x="1919923" y="1457115"/>
                    <a:pt x="1932242" y="1456848"/>
                    <a:pt x="1951337" y="1448664"/>
                  </a:cubicBezTo>
                  <a:cubicBezTo>
                    <a:pt x="1973211" y="1439289"/>
                    <a:pt x="1992565" y="1424281"/>
                    <a:pt x="2017484" y="1422204"/>
                  </a:cubicBezTo>
                  <a:cubicBezTo>
                    <a:pt x="2083439" y="1416707"/>
                    <a:pt x="2149782" y="1417910"/>
                    <a:pt x="2215925" y="1415589"/>
                  </a:cubicBezTo>
                  <a:lnTo>
                    <a:pt x="2394522" y="1408974"/>
                  </a:lnTo>
                  <a:cubicBezTo>
                    <a:pt x="2449645" y="1404564"/>
                    <a:pt x="2504591" y="1395745"/>
                    <a:pt x="2559890" y="1395745"/>
                  </a:cubicBezTo>
                  <a:cubicBezTo>
                    <a:pt x="2606403" y="1395745"/>
                    <a:pt x="2652529" y="1404228"/>
                    <a:pt x="2698799" y="1408974"/>
                  </a:cubicBezTo>
                  <a:cubicBezTo>
                    <a:pt x="2804804" y="1419846"/>
                    <a:pt x="2789481" y="1418149"/>
                    <a:pt x="2864166" y="1428819"/>
                  </a:cubicBezTo>
                  <a:cubicBezTo>
                    <a:pt x="2870781" y="1433229"/>
                    <a:pt x="2876566" y="1439257"/>
                    <a:pt x="2884010" y="1442049"/>
                  </a:cubicBezTo>
                  <a:cubicBezTo>
                    <a:pt x="2894537" y="1445997"/>
                    <a:pt x="2906177" y="1445937"/>
                    <a:pt x="2917084" y="1448664"/>
                  </a:cubicBezTo>
                  <a:cubicBezTo>
                    <a:pt x="2923848" y="1450355"/>
                    <a:pt x="2930122" y="1453766"/>
                    <a:pt x="2936928" y="1455279"/>
                  </a:cubicBezTo>
                  <a:cubicBezTo>
                    <a:pt x="2950020" y="1458189"/>
                    <a:pt x="2963387" y="1459689"/>
                    <a:pt x="2976616" y="1461894"/>
                  </a:cubicBezTo>
                  <a:cubicBezTo>
                    <a:pt x="2983231" y="1466304"/>
                    <a:pt x="2988862" y="1472785"/>
                    <a:pt x="2996460" y="1475123"/>
                  </a:cubicBezTo>
                  <a:cubicBezTo>
                    <a:pt x="3017951" y="1481736"/>
                    <a:pt x="3041275" y="1481242"/>
                    <a:pt x="3062607" y="1488353"/>
                  </a:cubicBezTo>
                  <a:lnTo>
                    <a:pt x="3082451" y="1494968"/>
                  </a:lnTo>
                  <a:cubicBezTo>
                    <a:pt x="3108293" y="1520810"/>
                    <a:pt x="3081177" y="1497638"/>
                    <a:pt x="3115525" y="1514813"/>
                  </a:cubicBezTo>
                  <a:cubicBezTo>
                    <a:pt x="3150519" y="1532311"/>
                    <a:pt x="3121080" y="1523506"/>
                    <a:pt x="3155213" y="1547887"/>
                  </a:cubicBezTo>
                  <a:cubicBezTo>
                    <a:pt x="3163237" y="1553619"/>
                    <a:pt x="3173111" y="1556225"/>
                    <a:pt x="3181672" y="1561117"/>
                  </a:cubicBezTo>
                  <a:cubicBezTo>
                    <a:pt x="3188574" y="1565061"/>
                    <a:pt x="3194901" y="1569937"/>
                    <a:pt x="3201516" y="1574347"/>
                  </a:cubicBezTo>
                  <a:cubicBezTo>
                    <a:pt x="3205926" y="1580962"/>
                    <a:pt x="3208130" y="1589782"/>
                    <a:pt x="3214745" y="1594192"/>
                  </a:cubicBezTo>
                  <a:cubicBezTo>
                    <a:pt x="3222309" y="1599235"/>
                    <a:pt x="3232463" y="1598310"/>
                    <a:pt x="3241204" y="1600807"/>
                  </a:cubicBezTo>
                  <a:cubicBezTo>
                    <a:pt x="3247908" y="1602722"/>
                    <a:pt x="3254433" y="1605216"/>
                    <a:pt x="3261048" y="1607421"/>
                  </a:cubicBezTo>
                  <a:cubicBezTo>
                    <a:pt x="3265458" y="1611831"/>
                    <a:pt x="3269408" y="1616755"/>
                    <a:pt x="3274278" y="1620651"/>
                  </a:cubicBezTo>
                  <a:cubicBezTo>
                    <a:pt x="3280486" y="1625617"/>
                    <a:pt x="3289156" y="1627673"/>
                    <a:pt x="3294122" y="1633881"/>
                  </a:cubicBezTo>
                  <a:cubicBezTo>
                    <a:pt x="3298478" y="1639326"/>
                    <a:pt x="3295806" y="1648795"/>
                    <a:pt x="3300736" y="1653726"/>
                  </a:cubicBezTo>
                  <a:cubicBezTo>
                    <a:pt x="3308911" y="1661902"/>
                    <a:pt x="3335178" y="1669617"/>
                    <a:pt x="3347039" y="1673570"/>
                  </a:cubicBezTo>
                  <a:cubicBezTo>
                    <a:pt x="3354550" y="1684836"/>
                    <a:pt x="3371911" y="1711672"/>
                    <a:pt x="3380113" y="1719875"/>
                  </a:cubicBezTo>
                  <a:cubicBezTo>
                    <a:pt x="3385734" y="1725497"/>
                    <a:pt x="3393597" y="1728335"/>
                    <a:pt x="3399957" y="1733105"/>
                  </a:cubicBezTo>
                  <a:cubicBezTo>
                    <a:pt x="3419121" y="1747478"/>
                    <a:pt x="3429196" y="1763219"/>
                    <a:pt x="3452875" y="1766179"/>
                  </a:cubicBezTo>
                  <a:cubicBezTo>
                    <a:pt x="3481401" y="1769745"/>
                    <a:pt x="3510202" y="1770589"/>
                    <a:pt x="3538866" y="1772794"/>
                  </a:cubicBezTo>
                  <a:lnTo>
                    <a:pt x="3638086" y="1766179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2" name="Grouper 61"/>
          <p:cNvGrpSpPr/>
          <p:nvPr/>
        </p:nvGrpSpPr>
        <p:grpSpPr>
          <a:xfrm>
            <a:off x="2639257" y="5880100"/>
            <a:ext cx="1932744" cy="307777"/>
            <a:chOff x="2639257" y="5880100"/>
            <a:chExt cx="1932744" cy="307777"/>
          </a:xfrm>
        </p:grpSpPr>
        <p:cxnSp>
          <p:nvCxnSpPr>
            <p:cNvPr id="60" name="Connecteur droit 59"/>
            <p:cNvCxnSpPr/>
            <p:nvPr/>
          </p:nvCxnSpPr>
          <p:spPr>
            <a:xfrm>
              <a:off x="2639257" y="6052636"/>
              <a:ext cx="264588" cy="132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/>
            <p:cNvSpPr txBox="1"/>
            <p:nvPr/>
          </p:nvSpPr>
          <p:spPr>
            <a:xfrm>
              <a:off x="2956773" y="5880100"/>
              <a:ext cx="16152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latin typeface="Chalkboard"/>
                  <a:cs typeface="Chalkboard"/>
                </a:rPr>
                <a:t>Trajets courants</a:t>
              </a:r>
              <a:endParaRPr lang="fr-FR" sz="1400" dirty="0">
                <a:latin typeface="Chalkboard"/>
                <a:cs typeface="Chalkboard"/>
              </a:endParaRP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5959057" y="4178474"/>
            <a:ext cx="3195146" cy="2676270"/>
            <a:chOff x="5959057" y="4178474"/>
            <a:chExt cx="3195146" cy="2676270"/>
          </a:xfrm>
        </p:grpSpPr>
        <p:grpSp>
          <p:nvGrpSpPr>
            <p:cNvPr id="50" name="Grouper 49"/>
            <p:cNvGrpSpPr/>
            <p:nvPr/>
          </p:nvGrpSpPr>
          <p:grpSpPr>
            <a:xfrm>
              <a:off x="7067458" y="6546967"/>
              <a:ext cx="2086745" cy="307777"/>
              <a:chOff x="7067458" y="6546967"/>
              <a:chExt cx="2086745" cy="307777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7217206" y="6546967"/>
                <a:ext cx="19369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>
                    <a:latin typeface="Chalkboard"/>
                    <a:cs typeface="Chalkboard"/>
                  </a:rPr>
                  <a:t>Collèges de secteur</a:t>
                </a:r>
                <a:endParaRPr lang="fr-FR" sz="1400" dirty="0">
                  <a:latin typeface="Chalkboard"/>
                  <a:cs typeface="Chalkboard"/>
                </a:endParaRPr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7067458" y="6649051"/>
                <a:ext cx="156251" cy="143997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Ellipse 58"/>
            <p:cNvSpPr>
              <a:spLocks noChangeAspect="1"/>
            </p:cNvSpPr>
            <p:nvPr/>
          </p:nvSpPr>
          <p:spPr>
            <a:xfrm>
              <a:off x="5959057" y="4178474"/>
              <a:ext cx="156251" cy="143997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6152872" y="4234232"/>
              <a:ext cx="156251" cy="143997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757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</p:bldLst>
  </p:timing>
</p:sld>
</file>

<file path=ppt/theme/theme1.xml><?xml version="1.0" encoding="utf-8"?>
<a:theme xmlns:a="http://schemas.openxmlformats.org/drawingml/2006/main" name="Modèle CR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CRS.potx</Template>
  <TotalTime>572</TotalTime>
  <Words>938</Words>
  <Application>Microsoft Office PowerPoint</Application>
  <PresentationFormat>Affichage à l'écran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CRS</vt:lpstr>
      <vt:lpstr>FORM 1 – Les territoires de proximité</vt:lpstr>
      <vt:lpstr>Bulletin officiel spécial n°9 du 30 septembre 2010</vt:lpstr>
      <vt:lpstr>Problématiques </vt:lpstr>
      <vt:lpstr>Qu’est ce qu’un territoire de proximité ? </vt:lpstr>
      <vt:lpstr>Des territoires pratiqués = dimension de l’appropriation et de la conscience territoriale</vt:lpstr>
      <vt:lpstr>Des territoires cogérés = dimension administrative</vt:lpstr>
      <vt:lpstr>Des territoires aménagés = dimension prospective</vt:lpstr>
      <vt:lpstr>EDC – Le Parc des Poteries</vt:lpstr>
      <vt:lpstr>1. Déterminer le territoire de vie des élèves du LMR</vt:lpstr>
      <vt:lpstr>2. Définir les acteurs et enjeux de l’aménagement des territoires</vt:lpstr>
      <vt:lpstr>3. Analyser les aspects structurels du quartier</vt:lpstr>
      <vt:lpstr>4. Analyser les aspects sociologiques et économiques</vt:lpstr>
      <vt:lpstr>4. Analyser les aspects sociologiques et économiques</vt:lpstr>
      <vt:lpstr>Acteurs et enjeux de l’aménagement des territoires</vt:lpstr>
      <vt:lpstr>Schéma de synthèse : aménager un territoire</vt:lpstr>
      <vt:lpstr>Plan de travail au sein de l’EDC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 BENDER</dc:creator>
  <cp:lastModifiedBy>Julien EBERSOLD</cp:lastModifiedBy>
  <cp:revision>85</cp:revision>
  <dcterms:created xsi:type="dcterms:W3CDTF">2010-01-10T12:25:55Z</dcterms:created>
  <dcterms:modified xsi:type="dcterms:W3CDTF">2012-06-17T11:25:26Z</dcterms:modified>
</cp:coreProperties>
</file>