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 id="2147484033" r:id="rId2"/>
    <p:sldMasterId id="2147484045" r:id="rId3"/>
  </p:sldMasterIdLst>
  <p:notesMasterIdLst>
    <p:notesMasterId r:id="rId21"/>
  </p:notesMasterIdLst>
  <p:handoutMasterIdLst>
    <p:handoutMasterId r:id="rId22"/>
  </p:handoutMasterIdLst>
  <p:sldIdLst>
    <p:sldId id="256" r:id="rId4"/>
    <p:sldId id="271" r:id="rId5"/>
    <p:sldId id="324" r:id="rId6"/>
    <p:sldId id="309" r:id="rId7"/>
    <p:sldId id="318" r:id="rId8"/>
    <p:sldId id="320" r:id="rId9"/>
    <p:sldId id="321" r:id="rId10"/>
    <p:sldId id="315" r:id="rId11"/>
    <p:sldId id="310" r:id="rId12"/>
    <p:sldId id="276" r:id="rId13"/>
    <p:sldId id="323" r:id="rId14"/>
    <p:sldId id="322" r:id="rId15"/>
    <p:sldId id="317" r:id="rId16"/>
    <p:sldId id="303" r:id="rId17"/>
    <p:sldId id="301" r:id="rId18"/>
    <p:sldId id="299" r:id="rId19"/>
    <p:sldId id="293" r:id="rId20"/>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67951" autoAdjust="0"/>
  </p:normalViewPr>
  <p:slideViewPr>
    <p:cSldViewPr>
      <p:cViewPr varScale="1">
        <p:scale>
          <a:sx n="75" d="100"/>
          <a:sy n="75" d="100"/>
        </p:scale>
        <p:origin x="2034" y="90"/>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AD808-1612-49B9-B93E-7EBF5217CC3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r-FR"/>
        </a:p>
      </dgm:t>
    </dgm:pt>
    <dgm:pt modelId="{3DC25041-CF68-402D-BD45-CBAE2EB48F22}">
      <dgm:prSet phldrT="[Texte]" custT="1"/>
      <dgm:spPr/>
      <dgm:t>
        <a:bodyPr/>
        <a:lstStyle/>
        <a:p>
          <a:r>
            <a:rPr lang="fr-FR" sz="1500" b="1" baseline="0" dirty="0" smtClean="0"/>
            <a:t>Accompagnement Personnalisé</a:t>
          </a:r>
          <a:endParaRPr lang="fr-FR" sz="1500" b="1" dirty="0"/>
        </a:p>
      </dgm:t>
    </dgm:pt>
    <dgm:pt modelId="{403BF177-5B3E-45CD-B82C-4AB7C974051B}" type="parTrans" cxnId="{7C551D83-BB7F-4AC1-9F16-E26577EC9B42}">
      <dgm:prSet/>
      <dgm:spPr/>
      <dgm:t>
        <a:bodyPr/>
        <a:lstStyle/>
        <a:p>
          <a:endParaRPr lang="fr-FR"/>
        </a:p>
      </dgm:t>
    </dgm:pt>
    <dgm:pt modelId="{7E0B6A5D-F2DB-4C3B-9324-2CDACE20ADAA}" type="sibTrans" cxnId="{7C551D83-BB7F-4AC1-9F16-E26577EC9B42}">
      <dgm:prSet/>
      <dgm:spPr/>
      <dgm:t>
        <a:bodyPr/>
        <a:lstStyle/>
        <a:p>
          <a:endParaRPr lang="fr-FR"/>
        </a:p>
      </dgm:t>
    </dgm:pt>
    <dgm:pt modelId="{898BDC53-2299-46FD-855A-A4A4538BD72E}">
      <dgm:prSet phldrT="[Texte]" custT="1"/>
      <dgm:spPr/>
      <dgm:t>
        <a:bodyPr/>
        <a:lstStyle/>
        <a:p>
          <a:r>
            <a:rPr lang="fr-FR" sz="1600" b="1" dirty="0" smtClean="0"/>
            <a:t>Sciences de gestion C</a:t>
          </a:r>
          <a:r>
            <a:rPr lang="fr-FR" sz="1600" dirty="0" smtClean="0"/>
            <a:t>omment </a:t>
          </a:r>
          <a:r>
            <a:rPr lang="fr-FR" sz="1600" dirty="0" smtClean="0"/>
            <a:t>fonctionnent </a:t>
          </a:r>
          <a:r>
            <a:rPr lang="fr-FR" sz="1600" dirty="0" smtClean="0"/>
            <a:t>les organisations ?</a:t>
          </a:r>
          <a:endParaRPr lang="fr-FR" sz="1600" dirty="0"/>
        </a:p>
      </dgm:t>
    </dgm:pt>
    <dgm:pt modelId="{17C0150C-3495-4250-B826-4D5CD160B5BE}" type="parTrans" cxnId="{6E1C7D26-7F24-4120-B3DE-93CA6B952D05}">
      <dgm:prSet/>
      <dgm:spPr/>
      <dgm:t>
        <a:bodyPr/>
        <a:lstStyle/>
        <a:p>
          <a:endParaRPr lang="fr-FR"/>
        </a:p>
      </dgm:t>
    </dgm:pt>
    <dgm:pt modelId="{85C8AB37-1721-4CEB-8B1F-8303F2BFBB47}" type="sibTrans" cxnId="{6E1C7D26-7F24-4120-B3DE-93CA6B952D05}">
      <dgm:prSet/>
      <dgm:spPr/>
      <dgm:t>
        <a:bodyPr/>
        <a:lstStyle/>
        <a:p>
          <a:endParaRPr lang="fr-FR" dirty="0"/>
        </a:p>
      </dgm:t>
    </dgm:pt>
    <dgm:pt modelId="{3617ACCE-F057-4843-A43D-6379AED5906E}">
      <dgm:prSet phldrT="[Texte]" custT="1"/>
      <dgm:spPr/>
      <dgm:t>
        <a:bodyPr/>
        <a:lstStyle/>
        <a:p>
          <a:r>
            <a:rPr lang="fr-FR" sz="1600" b="1" dirty="0" smtClean="0"/>
            <a:t>Economie-Droit</a:t>
          </a:r>
          <a:r>
            <a:rPr lang="fr-FR" sz="1600" dirty="0" smtClean="0"/>
            <a:t> </a:t>
          </a:r>
        </a:p>
        <a:p>
          <a:r>
            <a:rPr lang="fr-FR" sz="1600" dirty="0" smtClean="0"/>
            <a:t>Que dit la loi ? Quel contexte économique ?</a:t>
          </a:r>
          <a:endParaRPr lang="fr-FR" sz="1600" dirty="0"/>
        </a:p>
      </dgm:t>
    </dgm:pt>
    <dgm:pt modelId="{F654F343-72D3-46F3-AC55-38E9127F797F}" type="parTrans" cxnId="{0611554E-C25A-4434-B9F2-2E7D886D204A}">
      <dgm:prSet/>
      <dgm:spPr/>
      <dgm:t>
        <a:bodyPr/>
        <a:lstStyle/>
        <a:p>
          <a:endParaRPr lang="fr-FR"/>
        </a:p>
      </dgm:t>
    </dgm:pt>
    <dgm:pt modelId="{61AE339A-2A81-48DC-94B4-CD9AB60EACEE}" type="sibTrans" cxnId="{0611554E-C25A-4434-B9F2-2E7D886D204A}">
      <dgm:prSet/>
      <dgm:spPr/>
      <dgm:t>
        <a:bodyPr/>
        <a:lstStyle/>
        <a:p>
          <a:endParaRPr lang="fr-FR" dirty="0"/>
        </a:p>
      </dgm:t>
    </dgm:pt>
    <dgm:pt modelId="{6BF0E615-F2C8-4685-95BA-5533E79AD9DB}">
      <dgm:prSet phldrT="[Texte]" custT="1"/>
      <dgm:spPr/>
      <dgm:t>
        <a:bodyPr/>
        <a:lstStyle/>
        <a:p>
          <a:r>
            <a:rPr lang="fr-FR" sz="1600" b="1" baseline="0" dirty="0" smtClean="0"/>
            <a:t>Français, Maths, Histoire-Géo, langues, EPS</a:t>
          </a:r>
          <a:endParaRPr lang="fr-FR" sz="1600" b="1" dirty="0"/>
        </a:p>
      </dgm:t>
    </dgm:pt>
    <dgm:pt modelId="{4F439695-64E5-4D8D-83A7-7B70CF05CAAF}" type="parTrans" cxnId="{E9A2A9D3-688E-4221-AAC9-85AFC662DCBA}">
      <dgm:prSet/>
      <dgm:spPr/>
      <dgm:t>
        <a:bodyPr/>
        <a:lstStyle/>
        <a:p>
          <a:endParaRPr lang="fr-FR"/>
        </a:p>
      </dgm:t>
    </dgm:pt>
    <dgm:pt modelId="{9BCA50D8-C171-4ED2-8266-38BD78206BA3}" type="sibTrans" cxnId="{E9A2A9D3-688E-4221-AAC9-85AFC662DCBA}">
      <dgm:prSet/>
      <dgm:spPr/>
      <dgm:t>
        <a:bodyPr/>
        <a:lstStyle/>
        <a:p>
          <a:endParaRPr lang="fr-FR" dirty="0"/>
        </a:p>
      </dgm:t>
    </dgm:pt>
    <dgm:pt modelId="{4AAD425A-09F3-40CB-A79D-1359EB0814E2}">
      <dgm:prSet phldrT="[Texte]" custT="1"/>
      <dgm:spPr/>
      <dgm:t>
        <a:bodyPr/>
        <a:lstStyle/>
        <a:p>
          <a:r>
            <a:rPr lang="fr-FR" sz="2000" b="1" dirty="0" smtClean="0"/>
            <a:t>Management </a:t>
          </a:r>
          <a:r>
            <a:rPr lang="fr-FR" sz="1800" baseline="0" dirty="0" smtClean="0"/>
            <a:t>Comment sont-elles pilotées ?</a:t>
          </a:r>
          <a:endParaRPr lang="fr-FR" sz="1800" baseline="0" dirty="0"/>
        </a:p>
      </dgm:t>
    </dgm:pt>
    <dgm:pt modelId="{F21F033E-8ACB-4314-9591-4E58CEF1E3F3}" type="sibTrans" cxnId="{E046D7E3-8BF7-4965-9A02-20FF9807A556}">
      <dgm:prSet/>
      <dgm:spPr/>
      <dgm:t>
        <a:bodyPr/>
        <a:lstStyle/>
        <a:p>
          <a:endParaRPr lang="fr-FR" dirty="0"/>
        </a:p>
      </dgm:t>
    </dgm:pt>
    <dgm:pt modelId="{097F40CA-E94A-4071-8121-AA44F9A822BD}" type="parTrans" cxnId="{E046D7E3-8BF7-4965-9A02-20FF9807A556}">
      <dgm:prSet/>
      <dgm:spPr/>
      <dgm:t>
        <a:bodyPr/>
        <a:lstStyle/>
        <a:p>
          <a:endParaRPr lang="fr-FR"/>
        </a:p>
      </dgm:t>
    </dgm:pt>
    <dgm:pt modelId="{2AB2179B-3DD7-4E86-B112-BD8CCD6940AE}">
      <dgm:prSet/>
      <dgm:spPr/>
      <dgm:t>
        <a:bodyPr/>
        <a:lstStyle/>
        <a:p>
          <a:endParaRPr lang="fr-FR"/>
        </a:p>
      </dgm:t>
    </dgm:pt>
    <dgm:pt modelId="{B59327CD-ECEE-4505-9420-1CD4B70E0699}" type="parTrans" cxnId="{BE5D89CF-5306-4C77-9374-622C02FE2658}">
      <dgm:prSet/>
      <dgm:spPr/>
      <dgm:t>
        <a:bodyPr/>
        <a:lstStyle/>
        <a:p>
          <a:endParaRPr lang="fr-FR"/>
        </a:p>
      </dgm:t>
    </dgm:pt>
    <dgm:pt modelId="{56B4E5BD-F3E8-4994-BC7E-DF8A959B63BA}" type="sibTrans" cxnId="{BE5D89CF-5306-4C77-9374-622C02FE2658}">
      <dgm:prSet/>
      <dgm:spPr/>
      <dgm:t>
        <a:bodyPr/>
        <a:lstStyle/>
        <a:p>
          <a:endParaRPr lang="fr-FR"/>
        </a:p>
      </dgm:t>
    </dgm:pt>
    <dgm:pt modelId="{AC712374-3D62-4E40-AB04-33EBE40E1DAA}">
      <dgm:prSet/>
      <dgm:spPr/>
      <dgm:t>
        <a:bodyPr/>
        <a:lstStyle/>
        <a:p>
          <a:endParaRPr lang="fr-FR"/>
        </a:p>
      </dgm:t>
    </dgm:pt>
    <dgm:pt modelId="{C2B5E2BC-9209-47B6-AA11-81C7A0E0B0BD}" type="parTrans" cxnId="{E500066E-FD90-44D5-94C5-6AF8EB4BDB34}">
      <dgm:prSet/>
      <dgm:spPr/>
      <dgm:t>
        <a:bodyPr/>
        <a:lstStyle/>
        <a:p>
          <a:endParaRPr lang="fr-FR"/>
        </a:p>
      </dgm:t>
    </dgm:pt>
    <dgm:pt modelId="{C48A28C4-6225-4392-88AB-26D50D6492A1}" type="sibTrans" cxnId="{E500066E-FD90-44D5-94C5-6AF8EB4BDB34}">
      <dgm:prSet/>
      <dgm:spPr/>
      <dgm:t>
        <a:bodyPr/>
        <a:lstStyle/>
        <a:p>
          <a:endParaRPr lang="fr-FR"/>
        </a:p>
      </dgm:t>
    </dgm:pt>
    <dgm:pt modelId="{79BDB6F8-3B51-4AB5-AD83-60976B136261}" type="pres">
      <dgm:prSet presAssocID="{F19AD808-1612-49B9-B93E-7EBF5217CC3F}" presName="Name0" presStyleCnt="0">
        <dgm:presLayoutVars>
          <dgm:chMax val="1"/>
          <dgm:dir/>
          <dgm:animLvl val="ctr"/>
          <dgm:resizeHandles val="exact"/>
        </dgm:presLayoutVars>
      </dgm:prSet>
      <dgm:spPr/>
      <dgm:t>
        <a:bodyPr/>
        <a:lstStyle/>
        <a:p>
          <a:endParaRPr lang="fr-FR"/>
        </a:p>
      </dgm:t>
    </dgm:pt>
    <dgm:pt modelId="{41C1696E-808D-48B5-B99E-C3D11EF15933}" type="pres">
      <dgm:prSet presAssocID="{3DC25041-CF68-402D-BD45-CBAE2EB48F22}" presName="centerShape" presStyleLbl="node0" presStyleIdx="0" presStyleCnt="1" custScaleX="129162" custScaleY="94609" custLinFactNeighborX="1798" custLinFactNeighborY="1799"/>
      <dgm:spPr/>
      <dgm:t>
        <a:bodyPr/>
        <a:lstStyle/>
        <a:p>
          <a:endParaRPr lang="fr-FR"/>
        </a:p>
      </dgm:t>
    </dgm:pt>
    <dgm:pt modelId="{331BC5C2-9245-412C-99D4-B7229E548345}" type="pres">
      <dgm:prSet presAssocID="{898BDC53-2299-46FD-855A-A4A4538BD72E}" presName="node" presStyleLbl="node1" presStyleIdx="0" presStyleCnt="4" custScaleX="218541" custScaleY="148376">
        <dgm:presLayoutVars>
          <dgm:bulletEnabled val="1"/>
        </dgm:presLayoutVars>
      </dgm:prSet>
      <dgm:spPr/>
      <dgm:t>
        <a:bodyPr/>
        <a:lstStyle/>
        <a:p>
          <a:endParaRPr lang="fr-FR"/>
        </a:p>
      </dgm:t>
    </dgm:pt>
    <dgm:pt modelId="{0E9DF81C-10CF-4078-BF0E-0D87E1229220}" type="pres">
      <dgm:prSet presAssocID="{898BDC53-2299-46FD-855A-A4A4538BD72E}" presName="dummy" presStyleCnt="0"/>
      <dgm:spPr/>
    </dgm:pt>
    <dgm:pt modelId="{32EE314D-6355-4787-8EDB-C7447086C885}" type="pres">
      <dgm:prSet presAssocID="{85C8AB37-1721-4CEB-8B1F-8303F2BFBB47}" presName="sibTrans" presStyleLbl="sibTrans2D1" presStyleIdx="0" presStyleCnt="4"/>
      <dgm:spPr/>
      <dgm:t>
        <a:bodyPr/>
        <a:lstStyle/>
        <a:p>
          <a:endParaRPr lang="fr-FR"/>
        </a:p>
      </dgm:t>
    </dgm:pt>
    <dgm:pt modelId="{1791B8FE-3653-4BA3-9397-7E0B867EF484}" type="pres">
      <dgm:prSet presAssocID="{3617ACCE-F057-4843-A43D-6379AED5906E}" presName="node" presStyleLbl="node1" presStyleIdx="1" presStyleCnt="4" custScaleX="193512" custScaleY="128591" custRadScaleRad="134981" custRadScaleInc="-995">
        <dgm:presLayoutVars>
          <dgm:bulletEnabled val="1"/>
        </dgm:presLayoutVars>
      </dgm:prSet>
      <dgm:spPr/>
      <dgm:t>
        <a:bodyPr/>
        <a:lstStyle/>
        <a:p>
          <a:endParaRPr lang="fr-FR"/>
        </a:p>
      </dgm:t>
    </dgm:pt>
    <dgm:pt modelId="{F6994899-0246-4DBC-B184-FA2A56A469B0}" type="pres">
      <dgm:prSet presAssocID="{3617ACCE-F057-4843-A43D-6379AED5906E}" presName="dummy" presStyleCnt="0"/>
      <dgm:spPr/>
    </dgm:pt>
    <dgm:pt modelId="{93B6A275-F4EA-4CA5-945C-5834CF97A262}" type="pres">
      <dgm:prSet presAssocID="{61AE339A-2A81-48DC-94B4-CD9AB60EACEE}" presName="sibTrans" presStyleLbl="sibTrans2D1" presStyleIdx="1" presStyleCnt="4"/>
      <dgm:spPr/>
      <dgm:t>
        <a:bodyPr/>
        <a:lstStyle/>
        <a:p>
          <a:endParaRPr lang="fr-FR"/>
        </a:p>
      </dgm:t>
    </dgm:pt>
    <dgm:pt modelId="{7F5FA9C2-0DED-42B6-AB24-91E796D3008F}" type="pres">
      <dgm:prSet presAssocID="{6BF0E615-F2C8-4685-95BA-5533E79AD9DB}" presName="node" presStyleLbl="node1" presStyleIdx="2" presStyleCnt="4" custScaleX="174968" custScaleY="95939" custRadScaleRad="99412" custRadScaleInc="-7764">
        <dgm:presLayoutVars>
          <dgm:bulletEnabled val="1"/>
        </dgm:presLayoutVars>
      </dgm:prSet>
      <dgm:spPr/>
      <dgm:t>
        <a:bodyPr/>
        <a:lstStyle/>
        <a:p>
          <a:endParaRPr lang="fr-FR"/>
        </a:p>
      </dgm:t>
    </dgm:pt>
    <dgm:pt modelId="{EF2E7123-E28E-4710-861B-7C8E2F82034A}" type="pres">
      <dgm:prSet presAssocID="{6BF0E615-F2C8-4685-95BA-5533E79AD9DB}" presName="dummy" presStyleCnt="0"/>
      <dgm:spPr/>
    </dgm:pt>
    <dgm:pt modelId="{C38F9D07-5242-42AD-B399-65310E81EAC6}" type="pres">
      <dgm:prSet presAssocID="{9BCA50D8-C171-4ED2-8266-38BD78206BA3}" presName="sibTrans" presStyleLbl="sibTrans2D1" presStyleIdx="2" presStyleCnt="4" custScaleX="103694"/>
      <dgm:spPr/>
      <dgm:t>
        <a:bodyPr/>
        <a:lstStyle/>
        <a:p>
          <a:endParaRPr lang="fr-FR"/>
        </a:p>
      </dgm:t>
    </dgm:pt>
    <dgm:pt modelId="{E2308F64-6120-4D30-9B29-E3EBFB1F87D4}" type="pres">
      <dgm:prSet presAssocID="{4AAD425A-09F3-40CB-A79D-1359EB0814E2}" presName="node" presStyleLbl="node1" presStyleIdx="3" presStyleCnt="4" custScaleX="192168" custScaleY="128660" custRadScaleRad="126091" custRadScaleInc="1031">
        <dgm:presLayoutVars>
          <dgm:bulletEnabled val="1"/>
        </dgm:presLayoutVars>
      </dgm:prSet>
      <dgm:spPr/>
      <dgm:t>
        <a:bodyPr/>
        <a:lstStyle/>
        <a:p>
          <a:endParaRPr lang="fr-FR"/>
        </a:p>
      </dgm:t>
    </dgm:pt>
    <dgm:pt modelId="{85ABA73B-EC04-4748-A911-51A7F677904C}" type="pres">
      <dgm:prSet presAssocID="{4AAD425A-09F3-40CB-A79D-1359EB0814E2}" presName="dummy" presStyleCnt="0"/>
      <dgm:spPr/>
    </dgm:pt>
    <dgm:pt modelId="{5A71D2C4-0142-47E0-8C8F-3C0067E0AFE8}" type="pres">
      <dgm:prSet presAssocID="{F21F033E-8ACB-4314-9591-4E58CEF1E3F3}" presName="sibTrans" presStyleLbl="sibTrans2D1" presStyleIdx="3" presStyleCnt="4"/>
      <dgm:spPr/>
      <dgm:t>
        <a:bodyPr/>
        <a:lstStyle/>
        <a:p>
          <a:endParaRPr lang="fr-FR"/>
        </a:p>
      </dgm:t>
    </dgm:pt>
  </dgm:ptLst>
  <dgm:cxnLst>
    <dgm:cxn modelId="{49AF695E-4080-4F4B-B9FA-EBF04FD577FB}" type="presOf" srcId="{6BF0E615-F2C8-4685-95BA-5533E79AD9DB}" destId="{7F5FA9C2-0DED-42B6-AB24-91E796D3008F}" srcOrd="0" destOrd="0" presId="urn:microsoft.com/office/officeart/2005/8/layout/radial6"/>
    <dgm:cxn modelId="{416FEC21-C30E-43FB-B649-E2074F8F5488}" type="presOf" srcId="{F19AD808-1612-49B9-B93E-7EBF5217CC3F}" destId="{79BDB6F8-3B51-4AB5-AD83-60976B136261}" srcOrd="0" destOrd="0" presId="urn:microsoft.com/office/officeart/2005/8/layout/radial6"/>
    <dgm:cxn modelId="{1A6A27D2-2500-4D16-967B-EDF8E47C9C45}" type="presOf" srcId="{3DC25041-CF68-402D-BD45-CBAE2EB48F22}" destId="{41C1696E-808D-48B5-B99E-C3D11EF15933}" srcOrd="0" destOrd="0" presId="urn:microsoft.com/office/officeart/2005/8/layout/radial6"/>
    <dgm:cxn modelId="{E046D7E3-8BF7-4965-9A02-20FF9807A556}" srcId="{3DC25041-CF68-402D-BD45-CBAE2EB48F22}" destId="{4AAD425A-09F3-40CB-A79D-1359EB0814E2}" srcOrd="3" destOrd="0" parTransId="{097F40CA-E94A-4071-8121-AA44F9A822BD}" sibTransId="{F21F033E-8ACB-4314-9591-4E58CEF1E3F3}"/>
    <dgm:cxn modelId="{D7237A6E-B18D-4F0F-8D1C-35D7852ADC6A}" type="presOf" srcId="{85C8AB37-1721-4CEB-8B1F-8303F2BFBB47}" destId="{32EE314D-6355-4787-8EDB-C7447086C885}" srcOrd="0" destOrd="0" presId="urn:microsoft.com/office/officeart/2005/8/layout/radial6"/>
    <dgm:cxn modelId="{6E1C7D26-7F24-4120-B3DE-93CA6B952D05}" srcId="{3DC25041-CF68-402D-BD45-CBAE2EB48F22}" destId="{898BDC53-2299-46FD-855A-A4A4538BD72E}" srcOrd="0" destOrd="0" parTransId="{17C0150C-3495-4250-B826-4D5CD160B5BE}" sibTransId="{85C8AB37-1721-4CEB-8B1F-8303F2BFBB47}"/>
    <dgm:cxn modelId="{B060BF7E-D38E-4760-9E86-B1DFB1629C41}" type="presOf" srcId="{61AE339A-2A81-48DC-94B4-CD9AB60EACEE}" destId="{93B6A275-F4EA-4CA5-945C-5834CF97A262}" srcOrd="0" destOrd="0" presId="urn:microsoft.com/office/officeart/2005/8/layout/radial6"/>
    <dgm:cxn modelId="{1C10BDFA-3A0C-43B7-8BB0-78463898271F}" type="presOf" srcId="{4AAD425A-09F3-40CB-A79D-1359EB0814E2}" destId="{E2308F64-6120-4D30-9B29-E3EBFB1F87D4}" srcOrd="0" destOrd="0" presId="urn:microsoft.com/office/officeart/2005/8/layout/radial6"/>
    <dgm:cxn modelId="{0611554E-C25A-4434-B9F2-2E7D886D204A}" srcId="{3DC25041-CF68-402D-BD45-CBAE2EB48F22}" destId="{3617ACCE-F057-4843-A43D-6379AED5906E}" srcOrd="1" destOrd="0" parTransId="{F654F343-72D3-46F3-AC55-38E9127F797F}" sibTransId="{61AE339A-2A81-48DC-94B4-CD9AB60EACEE}"/>
    <dgm:cxn modelId="{FCF8A556-614E-42EA-BBDC-787EBF83915D}" type="presOf" srcId="{898BDC53-2299-46FD-855A-A4A4538BD72E}" destId="{331BC5C2-9245-412C-99D4-B7229E548345}" srcOrd="0" destOrd="0" presId="urn:microsoft.com/office/officeart/2005/8/layout/radial6"/>
    <dgm:cxn modelId="{7C551D83-BB7F-4AC1-9F16-E26577EC9B42}" srcId="{F19AD808-1612-49B9-B93E-7EBF5217CC3F}" destId="{3DC25041-CF68-402D-BD45-CBAE2EB48F22}" srcOrd="0" destOrd="0" parTransId="{403BF177-5B3E-45CD-B82C-4AB7C974051B}" sibTransId="{7E0B6A5D-F2DB-4C3B-9324-2CDACE20ADAA}"/>
    <dgm:cxn modelId="{E500066E-FD90-44D5-94C5-6AF8EB4BDB34}" srcId="{F19AD808-1612-49B9-B93E-7EBF5217CC3F}" destId="{AC712374-3D62-4E40-AB04-33EBE40E1DAA}" srcOrd="1" destOrd="0" parTransId="{C2B5E2BC-9209-47B6-AA11-81C7A0E0B0BD}" sibTransId="{C48A28C4-6225-4392-88AB-26D50D6492A1}"/>
    <dgm:cxn modelId="{6A86EDAD-02A2-40C6-9251-C501BADB93B9}" type="presOf" srcId="{F21F033E-8ACB-4314-9591-4E58CEF1E3F3}" destId="{5A71D2C4-0142-47E0-8C8F-3C0067E0AFE8}" srcOrd="0" destOrd="0" presId="urn:microsoft.com/office/officeart/2005/8/layout/radial6"/>
    <dgm:cxn modelId="{BE5D89CF-5306-4C77-9374-622C02FE2658}" srcId="{F19AD808-1612-49B9-B93E-7EBF5217CC3F}" destId="{2AB2179B-3DD7-4E86-B112-BD8CCD6940AE}" srcOrd="2" destOrd="0" parTransId="{B59327CD-ECEE-4505-9420-1CD4B70E0699}" sibTransId="{56B4E5BD-F3E8-4994-BC7E-DF8A959B63BA}"/>
    <dgm:cxn modelId="{E9A2A9D3-688E-4221-AAC9-85AFC662DCBA}" srcId="{3DC25041-CF68-402D-BD45-CBAE2EB48F22}" destId="{6BF0E615-F2C8-4685-95BA-5533E79AD9DB}" srcOrd="2" destOrd="0" parTransId="{4F439695-64E5-4D8D-83A7-7B70CF05CAAF}" sibTransId="{9BCA50D8-C171-4ED2-8266-38BD78206BA3}"/>
    <dgm:cxn modelId="{7C469BEF-782E-4C70-8D87-1E59943BB55F}" type="presOf" srcId="{3617ACCE-F057-4843-A43D-6379AED5906E}" destId="{1791B8FE-3653-4BA3-9397-7E0B867EF484}" srcOrd="0" destOrd="0" presId="urn:microsoft.com/office/officeart/2005/8/layout/radial6"/>
    <dgm:cxn modelId="{7BD04E06-5ABC-40DB-BAA0-69C0D495560F}" type="presOf" srcId="{9BCA50D8-C171-4ED2-8266-38BD78206BA3}" destId="{C38F9D07-5242-42AD-B399-65310E81EAC6}" srcOrd="0" destOrd="0" presId="urn:microsoft.com/office/officeart/2005/8/layout/radial6"/>
    <dgm:cxn modelId="{96CDC189-195C-42E1-8FA9-A72739405AC5}" type="presParOf" srcId="{79BDB6F8-3B51-4AB5-AD83-60976B136261}" destId="{41C1696E-808D-48B5-B99E-C3D11EF15933}" srcOrd="0" destOrd="0" presId="urn:microsoft.com/office/officeart/2005/8/layout/radial6"/>
    <dgm:cxn modelId="{238ECCE6-90B1-4A96-8057-471CEDCFD9DE}" type="presParOf" srcId="{79BDB6F8-3B51-4AB5-AD83-60976B136261}" destId="{331BC5C2-9245-412C-99D4-B7229E548345}" srcOrd="1" destOrd="0" presId="urn:microsoft.com/office/officeart/2005/8/layout/radial6"/>
    <dgm:cxn modelId="{2469557E-A97D-464A-B19C-E873E3AC1AE9}" type="presParOf" srcId="{79BDB6F8-3B51-4AB5-AD83-60976B136261}" destId="{0E9DF81C-10CF-4078-BF0E-0D87E1229220}" srcOrd="2" destOrd="0" presId="urn:microsoft.com/office/officeart/2005/8/layout/radial6"/>
    <dgm:cxn modelId="{DE86CB1F-1BD1-4A80-AF59-DB676690449A}" type="presParOf" srcId="{79BDB6F8-3B51-4AB5-AD83-60976B136261}" destId="{32EE314D-6355-4787-8EDB-C7447086C885}" srcOrd="3" destOrd="0" presId="urn:microsoft.com/office/officeart/2005/8/layout/radial6"/>
    <dgm:cxn modelId="{58392902-D1E9-43A5-A8AD-23C68089D030}" type="presParOf" srcId="{79BDB6F8-3B51-4AB5-AD83-60976B136261}" destId="{1791B8FE-3653-4BA3-9397-7E0B867EF484}" srcOrd="4" destOrd="0" presId="urn:microsoft.com/office/officeart/2005/8/layout/radial6"/>
    <dgm:cxn modelId="{20E77C43-72CB-4E2F-BD01-7B7B27D95636}" type="presParOf" srcId="{79BDB6F8-3B51-4AB5-AD83-60976B136261}" destId="{F6994899-0246-4DBC-B184-FA2A56A469B0}" srcOrd="5" destOrd="0" presId="urn:microsoft.com/office/officeart/2005/8/layout/radial6"/>
    <dgm:cxn modelId="{E176237E-3617-47B0-A407-712788379AEF}" type="presParOf" srcId="{79BDB6F8-3B51-4AB5-AD83-60976B136261}" destId="{93B6A275-F4EA-4CA5-945C-5834CF97A262}" srcOrd="6" destOrd="0" presId="urn:microsoft.com/office/officeart/2005/8/layout/radial6"/>
    <dgm:cxn modelId="{FC8F9972-A179-4593-996B-8DDC112C920D}" type="presParOf" srcId="{79BDB6F8-3B51-4AB5-AD83-60976B136261}" destId="{7F5FA9C2-0DED-42B6-AB24-91E796D3008F}" srcOrd="7" destOrd="0" presId="urn:microsoft.com/office/officeart/2005/8/layout/radial6"/>
    <dgm:cxn modelId="{8B679BE4-C9E9-4013-99D0-B02347B9D0A6}" type="presParOf" srcId="{79BDB6F8-3B51-4AB5-AD83-60976B136261}" destId="{EF2E7123-E28E-4710-861B-7C8E2F82034A}" srcOrd="8" destOrd="0" presId="urn:microsoft.com/office/officeart/2005/8/layout/radial6"/>
    <dgm:cxn modelId="{BCB61AE3-A11F-44B2-BEBF-E89DFFAE1E95}" type="presParOf" srcId="{79BDB6F8-3B51-4AB5-AD83-60976B136261}" destId="{C38F9D07-5242-42AD-B399-65310E81EAC6}" srcOrd="9" destOrd="0" presId="urn:microsoft.com/office/officeart/2005/8/layout/radial6"/>
    <dgm:cxn modelId="{0AE0FD7B-5E2B-48CD-8766-9592415087BD}" type="presParOf" srcId="{79BDB6F8-3B51-4AB5-AD83-60976B136261}" destId="{E2308F64-6120-4D30-9B29-E3EBFB1F87D4}" srcOrd="10" destOrd="0" presId="urn:microsoft.com/office/officeart/2005/8/layout/radial6"/>
    <dgm:cxn modelId="{873C8E2F-71CE-4237-A8D9-663CA598A74A}" type="presParOf" srcId="{79BDB6F8-3B51-4AB5-AD83-60976B136261}" destId="{85ABA73B-EC04-4748-A911-51A7F677904C}" srcOrd="11" destOrd="0" presId="urn:microsoft.com/office/officeart/2005/8/layout/radial6"/>
    <dgm:cxn modelId="{6397828C-6E27-4932-AC26-0128DC49039B}" type="presParOf" srcId="{79BDB6F8-3B51-4AB5-AD83-60976B136261}" destId="{5A71D2C4-0142-47E0-8C8F-3C0067E0AFE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D9F83-4D47-43CE-8BCD-C508A939CCCF}" type="doc">
      <dgm:prSet loTypeId="urn:microsoft.com/office/officeart/2005/8/layout/gear1" loCatId="cycle" qsTypeId="urn:microsoft.com/office/officeart/2005/8/quickstyle/simple1" qsCatId="simple" csTypeId="urn:microsoft.com/office/officeart/2005/8/colors/accent1_2" csCatId="accent1" phldr="1"/>
      <dgm:spPr/>
    </dgm:pt>
    <dgm:pt modelId="{59C8166F-B983-4725-A7BE-E6061BB4FD49}">
      <dgm:prSet phldrT="[Texte]" custT="1"/>
      <dgm:spPr/>
      <dgm:t>
        <a:bodyPr/>
        <a:lstStyle/>
        <a:p>
          <a:r>
            <a:rPr lang="fr-FR" sz="1400" dirty="0" smtClean="0"/>
            <a:t>Étudier une organisation (entreprises, associations, mairies,..). Etudier sa stratégie, proposer des décisions</a:t>
          </a:r>
          <a:endParaRPr lang="fr-FR" sz="1400" dirty="0"/>
        </a:p>
      </dgm:t>
    </dgm:pt>
    <dgm:pt modelId="{526C8CC9-453E-48EF-B3D9-3C97A2F81E46}" type="parTrans" cxnId="{C5A868C4-CB18-4812-AD8F-DC39B717AC3F}">
      <dgm:prSet/>
      <dgm:spPr/>
      <dgm:t>
        <a:bodyPr/>
        <a:lstStyle/>
        <a:p>
          <a:endParaRPr lang="fr-FR"/>
        </a:p>
      </dgm:t>
    </dgm:pt>
    <dgm:pt modelId="{5C5D38AB-CF58-47FE-B56C-232C7CF1907D}" type="sibTrans" cxnId="{C5A868C4-CB18-4812-AD8F-DC39B717AC3F}">
      <dgm:prSet/>
      <dgm:spPr/>
      <dgm:t>
        <a:bodyPr/>
        <a:lstStyle/>
        <a:p>
          <a:endParaRPr lang="fr-FR" dirty="0"/>
        </a:p>
      </dgm:t>
    </dgm:pt>
    <dgm:pt modelId="{D0D19F08-7A8C-4713-94A2-3A20C6CA7445}">
      <dgm:prSet phldrT="[Texte]" custT="1"/>
      <dgm:spPr/>
      <dgm:t>
        <a:bodyPr/>
        <a:lstStyle/>
        <a:p>
          <a:r>
            <a:rPr lang="fr-FR" sz="1400" dirty="0" smtClean="0"/>
            <a:t>Exemples de questions abordées : quel est le rôle d’une association ? Sur quoi portent les décisions ?</a:t>
          </a:r>
          <a:endParaRPr lang="fr-FR" sz="1400" dirty="0"/>
        </a:p>
      </dgm:t>
    </dgm:pt>
    <dgm:pt modelId="{630A891F-EAEE-490D-8690-00296749F553}" type="parTrans" cxnId="{6D33C4EE-A4CC-40C4-AEF2-7A8F20B1B2FB}">
      <dgm:prSet/>
      <dgm:spPr/>
      <dgm:t>
        <a:bodyPr/>
        <a:lstStyle/>
        <a:p>
          <a:endParaRPr lang="fr-FR"/>
        </a:p>
      </dgm:t>
    </dgm:pt>
    <dgm:pt modelId="{6253B479-D085-4590-B627-2ED56D73F511}" type="sibTrans" cxnId="{6D33C4EE-A4CC-40C4-AEF2-7A8F20B1B2FB}">
      <dgm:prSet/>
      <dgm:spPr/>
      <dgm:t>
        <a:bodyPr/>
        <a:lstStyle/>
        <a:p>
          <a:endParaRPr lang="fr-FR" dirty="0"/>
        </a:p>
      </dgm:t>
    </dgm:pt>
    <dgm:pt modelId="{065A541D-E0D2-463B-A6D6-AFE917C02178}">
      <dgm:prSet phldrT="[Texte]" custT="1"/>
      <dgm:spPr/>
      <dgm:t>
        <a:bodyPr/>
        <a:lstStyle/>
        <a:p>
          <a:r>
            <a:rPr lang="fr-FR" sz="1400" dirty="0" smtClean="0"/>
            <a:t>Méthodes mobilisées en classe par exemple: jeux de rôles, jeux sérieux, débats, l’analyse de situations concrètes d’entreprises</a:t>
          </a:r>
          <a:endParaRPr lang="fr-FR" sz="1400" dirty="0"/>
        </a:p>
      </dgm:t>
    </dgm:pt>
    <dgm:pt modelId="{A6457EF8-9190-4089-B857-3194EA3FC302}" type="sibTrans" cxnId="{2CEA3E6C-9A2F-401A-A2D3-F81901825638}">
      <dgm:prSet/>
      <dgm:spPr/>
      <dgm:t>
        <a:bodyPr/>
        <a:lstStyle/>
        <a:p>
          <a:endParaRPr lang="fr-FR" dirty="0"/>
        </a:p>
      </dgm:t>
    </dgm:pt>
    <dgm:pt modelId="{CE4E6170-97C2-42B4-A15E-FAC17FB29AA0}" type="parTrans" cxnId="{2CEA3E6C-9A2F-401A-A2D3-F81901825638}">
      <dgm:prSet/>
      <dgm:spPr/>
      <dgm:t>
        <a:bodyPr/>
        <a:lstStyle/>
        <a:p>
          <a:endParaRPr lang="fr-FR"/>
        </a:p>
      </dgm:t>
    </dgm:pt>
    <dgm:pt modelId="{3717FEFE-5C58-4250-BC13-D4700FD56B57}" type="pres">
      <dgm:prSet presAssocID="{AFDD9F83-4D47-43CE-8BCD-C508A939CCCF}" presName="composite" presStyleCnt="0">
        <dgm:presLayoutVars>
          <dgm:chMax val="3"/>
          <dgm:animLvl val="lvl"/>
          <dgm:resizeHandles val="exact"/>
        </dgm:presLayoutVars>
      </dgm:prSet>
      <dgm:spPr/>
    </dgm:pt>
    <dgm:pt modelId="{A3A2FF54-4CC1-4229-AEEC-A602DE9C51FC}" type="pres">
      <dgm:prSet presAssocID="{59C8166F-B983-4725-A7BE-E6061BB4FD49}" presName="gear1" presStyleLbl="node1" presStyleIdx="0" presStyleCnt="3" custScaleX="109828" custScaleY="109829" custLinFactNeighborX="23833" custLinFactNeighborY="-9738">
        <dgm:presLayoutVars>
          <dgm:chMax val="1"/>
          <dgm:bulletEnabled val="1"/>
        </dgm:presLayoutVars>
      </dgm:prSet>
      <dgm:spPr/>
      <dgm:t>
        <a:bodyPr/>
        <a:lstStyle/>
        <a:p>
          <a:endParaRPr lang="fr-FR"/>
        </a:p>
      </dgm:t>
    </dgm:pt>
    <dgm:pt modelId="{A37B96FD-53B5-4278-9074-8205A4D38138}" type="pres">
      <dgm:prSet presAssocID="{59C8166F-B983-4725-A7BE-E6061BB4FD49}" presName="gear1srcNode" presStyleLbl="node1" presStyleIdx="0" presStyleCnt="3"/>
      <dgm:spPr/>
      <dgm:t>
        <a:bodyPr/>
        <a:lstStyle/>
        <a:p>
          <a:endParaRPr lang="fr-FR"/>
        </a:p>
      </dgm:t>
    </dgm:pt>
    <dgm:pt modelId="{79F02B8B-0FD8-4A62-AE27-AF388D09D234}" type="pres">
      <dgm:prSet presAssocID="{59C8166F-B983-4725-A7BE-E6061BB4FD49}" presName="gear1dstNode" presStyleLbl="node1" presStyleIdx="0" presStyleCnt="3"/>
      <dgm:spPr/>
      <dgm:t>
        <a:bodyPr/>
        <a:lstStyle/>
        <a:p>
          <a:endParaRPr lang="fr-FR"/>
        </a:p>
      </dgm:t>
    </dgm:pt>
    <dgm:pt modelId="{33D15860-B46C-43A0-AFDE-8ED95F6DC3EA}" type="pres">
      <dgm:prSet presAssocID="{065A541D-E0D2-463B-A6D6-AFE917C02178}" presName="gear2" presStyleLbl="node1" presStyleIdx="1" presStyleCnt="3" custScaleX="178513" custScaleY="158649" custLinFactNeighborX="-43919" custLinFactNeighborY="27027">
        <dgm:presLayoutVars>
          <dgm:chMax val="1"/>
          <dgm:bulletEnabled val="1"/>
        </dgm:presLayoutVars>
      </dgm:prSet>
      <dgm:spPr/>
      <dgm:t>
        <a:bodyPr/>
        <a:lstStyle/>
        <a:p>
          <a:endParaRPr lang="fr-FR"/>
        </a:p>
      </dgm:t>
    </dgm:pt>
    <dgm:pt modelId="{9AD532DA-9255-4378-BF96-7F3B3D2D706C}" type="pres">
      <dgm:prSet presAssocID="{065A541D-E0D2-463B-A6D6-AFE917C02178}" presName="gear2srcNode" presStyleLbl="node1" presStyleIdx="1" presStyleCnt="3"/>
      <dgm:spPr/>
      <dgm:t>
        <a:bodyPr/>
        <a:lstStyle/>
        <a:p>
          <a:endParaRPr lang="fr-FR"/>
        </a:p>
      </dgm:t>
    </dgm:pt>
    <dgm:pt modelId="{1A7D28BA-8668-46CF-8060-57C60DDDB8AC}" type="pres">
      <dgm:prSet presAssocID="{065A541D-E0D2-463B-A6D6-AFE917C02178}" presName="gear2dstNode" presStyleLbl="node1" presStyleIdx="1" presStyleCnt="3"/>
      <dgm:spPr/>
      <dgm:t>
        <a:bodyPr/>
        <a:lstStyle/>
        <a:p>
          <a:endParaRPr lang="fr-FR"/>
        </a:p>
      </dgm:t>
    </dgm:pt>
    <dgm:pt modelId="{12DB2639-2486-4E2F-BBA0-A9C28202A242}" type="pres">
      <dgm:prSet presAssocID="{D0D19F08-7A8C-4713-94A2-3A20C6CA7445}" presName="gear3" presStyleLbl="node1" presStyleIdx="2" presStyleCnt="3" custScaleX="145523" custScaleY="138473" custLinFactNeighborX="-6380" custLinFactNeighborY="-12208"/>
      <dgm:spPr/>
      <dgm:t>
        <a:bodyPr/>
        <a:lstStyle/>
        <a:p>
          <a:endParaRPr lang="fr-FR"/>
        </a:p>
      </dgm:t>
    </dgm:pt>
    <dgm:pt modelId="{07CC3E67-E6D3-495F-AAB6-080372AC61DF}" type="pres">
      <dgm:prSet presAssocID="{D0D19F08-7A8C-4713-94A2-3A20C6CA7445}" presName="gear3tx" presStyleLbl="node1" presStyleIdx="2" presStyleCnt="3">
        <dgm:presLayoutVars>
          <dgm:chMax val="1"/>
          <dgm:bulletEnabled val="1"/>
        </dgm:presLayoutVars>
      </dgm:prSet>
      <dgm:spPr/>
      <dgm:t>
        <a:bodyPr/>
        <a:lstStyle/>
        <a:p>
          <a:endParaRPr lang="fr-FR"/>
        </a:p>
      </dgm:t>
    </dgm:pt>
    <dgm:pt modelId="{FB4D3F94-76AF-4062-8477-84A766AC8737}" type="pres">
      <dgm:prSet presAssocID="{D0D19F08-7A8C-4713-94A2-3A20C6CA7445}" presName="gear3srcNode" presStyleLbl="node1" presStyleIdx="2" presStyleCnt="3"/>
      <dgm:spPr/>
      <dgm:t>
        <a:bodyPr/>
        <a:lstStyle/>
        <a:p>
          <a:endParaRPr lang="fr-FR"/>
        </a:p>
      </dgm:t>
    </dgm:pt>
    <dgm:pt modelId="{23FF6C66-852D-46C3-B80A-41F52EB5AF76}" type="pres">
      <dgm:prSet presAssocID="{D0D19F08-7A8C-4713-94A2-3A20C6CA7445}" presName="gear3dstNode" presStyleLbl="node1" presStyleIdx="2" presStyleCnt="3"/>
      <dgm:spPr/>
      <dgm:t>
        <a:bodyPr/>
        <a:lstStyle/>
        <a:p>
          <a:endParaRPr lang="fr-FR"/>
        </a:p>
      </dgm:t>
    </dgm:pt>
    <dgm:pt modelId="{52BBABE2-E042-4242-AF74-EF1827DB8110}" type="pres">
      <dgm:prSet presAssocID="{5C5D38AB-CF58-47FE-B56C-232C7CF1907D}" presName="connector1" presStyleLbl="sibTrans2D1" presStyleIdx="0" presStyleCnt="3" custLinFactNeighborX="26209" custLinFactNeighborY="-18661"/>
      <dgm:spPr/>
      <dgm:t>
        <a:bodyPr/>
        <a:lstStyle/>
        <a:p>
          <a:endParaRPr lang="fr-FR"/>
        </a:p>
      </dgm:t>
    </dgm:pt>
    <dgm:pt modelId="{3C9C331C-C398-42F0-AB69-C3AAFAA2FE36}" type="pres">
      <dgm:prSet presAssocID="{A6457EF8-9190-4089-B857-3194EA3FC302}" presName="connector2" presStyleLbl="sibTrans2D1" presStyleIdx="1" presStyleCnt="3" custLinFactNeighborX="-67047" custLinFactNeighborY="14585"/>
      <dgm:spPr/>
      <dgm:t>
        <a:bodyPr/>
        <a:lstStyle/>
        <a:p>
          <a:endParaRPr lang="fr-FR"/>
        </a:p>
      </dgm:t>
    </dgm:pt>
    <dgm:pt modelId="{CC4B42F8-63AD-42A0-878A-C6D2A1A24316}" type="pres">
      <dgm:prSet presAssocID="{6253B479-D085-4590-B627-2ED56D73F511}" presName="connector3" presStyleLbl="sibTrans2D1" presStyleIdx="2" presStyleCnt="3" custScaleX="110727" custLinFactNeighborX="-25705" custLinFactNeighborY="-8582"/>
      <dgm:spPr/>
      <dgm:t>
        <a:bodyPr/>
        <a:lstStyle/>
        <a:p>
          <a:endParaRPr lang="fr-FR"/>
        </a:p>
      </dgm:t>
    </dgm:pt>
  </dgm:ptLst>
  <dgm:cxnLst>
    <dgm:cxn modelId="{F473D7FB-1DAB-4AA3-8559-860B3FBA89A4}" type="presOf" srcId="{065A541D-E0D2-463B-A6D6-AFE917C02178}" destId="{33D15860-B46C-43A0-AFDE-8ED95F6DC3EA}" srcOrd="0" destOrd="0" presId="urn:microsoft.com/office/officeart/2005/8/layout/gear1"/>
    <dgm:cxn modelId="{2CEA3E6C-9A2F-401A-A2D3-F81901825638}" srcId="{AFDD9F83-4D47-43CE-8BCD-C508A939CCCF}" destId="{065A541D-E0D2-463B-A6D6-AFE917C02178}" srcOrd="1" destOrd="0" parTransId="{CE4E6170-97C2-42B4-A15E-FAC17FB29AA0}" sibTransId="{A6457EF8-9190-4089-B857-3194EA3FC302}"/>
    <dgm:cxn modelId="{A74D9381-B2AE-4556-8581-AD9D6A20B940}" type="presOf" srcId="{D0D19F08-7A8C-4713-94A2-3A20C6CA7445}" destId="{12DB2639-2486-4E2F-BBA0-A9C28202A242}" srcOrd="0" destOrd="0" presId="urn:microsoft.com/office/officeart/2005/8/layout/gear1"/>
    <dgm:cxn modelId="{ABBEEDEA-706D-45ED-A68E-EB5018BA1E01}" type="presOf" srcId="{D0D19F08-7A8C-4713-94A2-3A20C6CA7445}" destId="{23FF6C66-852D-46C3-B80A-41F52EB5AF76}" srcOrd="3" destOrd="0" presId="urn:microsoft.com/office/officeart/2005/8/layout/gear1"/>
    <dgm:cxn modelId="{19D73BF6-747D-494D-B378-795E0ECC3222}" type="presOf" srcId="{59C8166F-B983-4725-A7BE-E6061BB4FD49}" destId="{A3A2FF54-4CC1-4229-AEEC-A602DE9C51FC}" srcOrd="0" destOrd="0" presId="urn:microsoft.com/office/officeart/2005/8/layout/gear1"/>
    <dgm:cxn modelId="{A7DFB763-07EF-4984-ADEA-A1E78770F3D1}" type="presOf" srcId="{6253B479-D085-4590-B627-2ED56D73F511}" destId="{CC4B42F8-63AD-42A0-878A-C6D2A1A24316}" srcOrd="0" destOrd="0" presId="urn:microsoft.com/office/officeart/2005/8/layout/gear1"/>
    <dgm:cxn modelId="{69F13E40-27ED-42BA-9F26-A5686B51AADC}" type="presOf" srcId="{D0D19F08-7A8C-4713-94A2-3A20C6CA7445}" destId="{FB4D3F94-76AF-4062-8477-84A766AC8737}" srcOrd="2" destOrd="0" presId="urn:microsoft.com/office/officeart/2005/8/layout/gear1"/>
    <dgm:cxn modelId="{D062B99F-A1F9-4251-88BB-E9D6687D3D99}" type="presOf" srcId="{065A541D-E0D2-463B-A6D6-AFE917C02178}" destId="{9AD532DA-9255-4378-BF96-7F3B3D2D706C}" srcOrd="1" destOrd="0" presId="urn:microsoft.com/office/officeart/2005/8/layout/gear1"/>
    <dgm:cxn modelId="{8F8ADCEE-F5F3-4032-A07C-859C3DE26FEB}" type="presOf" srcId="{AFDD9F83-4D47-43CE-8BCD-C508A939CCCF}" destId="{3717FEFE-5C58-4250-BC13-D4700FD56B57}" srcOrd="0" destOrd="0" presId="urn:microsoft.com/office/officeart/2005/8/layout/gear1"/>
    <dgm:cxn modelId="{C5A868C4-CB18-4812-AD8F-DC39B717AC3F}" srcId="{AFDD9F83-4D47-43CE-8BCD-C508A939CCCF}" destId="{59C8166F-B983-4725-A7BE-E6061BB4FD49}" srcOrd="0" destOrd="0" parTransId="{526C8CC9-453E-48EF-B3D9-3C97A2F81E46}" sibTransId="{5C5D38AB-CF58-47FE-B56C-232C7CF1907D}"/>
    <dgm:cxn modelId="{EC82B8DC-3527-478F-A924-B5FADA2B0B44}" type="presOf" srcId="{D0D19F08-7A8C-4713-94A2-3A20C6CA7445}" destId="{07CC3E67-E6D3-495F-AAB6-080372AC61DF}" srcOrd="1" destOrd="0" presId="urn:microsoft.com/office/officeart/2005/8/layout/gear1"/>
    <dgm:cxn modelId="{37A1F513-8430-4244-8D97-03F61D39A79A}" type="presOf" srcId="{065A541D-E0D2-463B-A6D6-AFE917C02178}" destId="{1A7D28BA-8668-46CF-8060-57C60DDDB8AC}" srcOrd="2" destOrd="0" presId="urn:microsoft.com/office/officeart/2005/8/layout/gear1"/>
    <dgm:cxn modelId="{4380A456-18C1-4151-A32C-E3E6248D1E26}" type="presOf" srcId="{59C8166F-B983-4725-A7BE-E6061BB4FD49}" destId="{79F02B8B-0FD8-4A62-AE27-AF388D09D234}" srcOrd="2" destOrd="0" presId="urn:microsoft.com/office/officeart/2005/8/layout/gear1"/>
    <dgm:cxn modelId="{8D80F79D-812B-469C-A17E-4734DC39B00B}" type="presOf" srcId="{A6457EF8-9190-4089-B857-3194EA3FC302}" destId="{3C9C331C-C398-42F0-AB69-C3AAFAA2FE36}" srcOrd="0" destOrd="0" presId="urn:microsoft.com/office/officeart/2005/8/layout/gear1"/>
    <dgm:cxn modelId="{6D33C4EE-A4CC-40C4-AEF2-7A8F20B1B2FB}" srcId="{AFDD9F83-4D47-43CE-8BCD-C508A939CCCF}" destId="{D0D19F08-7A8C-4713-94A2-3A20C6CA7445}" srcOrd="2" destOrd="0" parTransId="{630A891F-EAEE-490D-8690-00296749F553}" sibTransId="{6253B479-D085-4590-B627-2ED56D73F511}"/>
    <dgm:cxn modelId="{449FEDF9-1963-440E-A634-EF24DA21D751}" type="presOf" srcId="{5C5D38AB-CF58-47FE-B56C-232C7CF1907D}" destId="{52BBABE2-E042-4242-AF74-EF1827DB8110}" srcOrd="0" destOrd="0" presId="urn:microsoft.com/office/officeart/2005/8/layout/gear1"/>
    <dgm:cxn modelId="{EF6D9E1A-ECDC-4C93-B249-B79C156F22DF}" type="presOf" srcId="{59C8166F-B983-4725-A7BE-E6061BB4FD49}" destId="{A37B96FD-53B5-4278-9074-8205A4D38138}" srcOrd="1" destOrd="0" presId="urn:microsoft.com/office/officeart/2005/8/layout/gear1"/>
    <dgm:cxn modelId="{4249C133-0314-4B34-B1F1-401FB262D245}" type="presParOf" srcId="{3717FEFE-5C58-4250-BC13-D4700FD56B57}" destId="{A3A2FF54-4CC1-4229-AEEC-A602DE9C51FC}" srcOrd="0" destOrd="0" presId="urn:microsoft.com/office/officeart/2005/8/layout/gear1"/>
    <dgm:cxn modelId="{80E6C6A0-F40D-430F-BC4A-0CF5D84A2710}" type="presParOf" srcId="{3717FEFE-5C58-4250-BC13-D4700FD56B57}" destId="{A37B96FD-53B5-4278-9074-8205A4D38138}" srcOrd="1" destOrd="0" presId="urn:microsoft.com/office/officeart/2005/8/layout/gear1"/>
    <dgm:cxn modelId="{386287B2-4508-45E7-9B15-B16358FC0B30}" type="presParOf" srcId="{3717FEFE-5C58-4250-BC13-D4700FD56B57}" destId="{79F02B8B-0FD8-4A62-AE27-AF388D09D234}" srcOrd="2" destOrd="0" presId="urn:microsoft.com/office/officeart/2005/8/layout/gear1"/>
    <dgm:cxn modelId="{0E0D668E-E647-4AA9-9F56-380292C70F62}" type="presParOf" srcId="{3717FEFE-5C58-4250-BC13-D4700FD56B57}" destId="{33D15860-B46C-43A0-AFDE-8ED95F6DC3EA}" srcOrd="3" destOrd="0" presId="urn:microsoft.com/office/officeart/2005/8/layout/gear1"/>
    <dgm:cxn modelId="{25AE57F4-2640-4E34-AC8D-7D8A5BC7302A}" type="presParOf" srcId="{3717FEFE-5C58-4250-BC13-D4700FD56B57}" destId="{9AD532DA-9255-4378-BF96-7F3B3D2D706C}" srcOrd="4" destOrd="0" presId="urn:microsoft.com/office/officeart/2005/8/layout/gear1"/>
    <dgm:cxn modelId="{9F04CAB1-1B7C-4C66-B2EF-2CF20E7D26E1}" type="presParOf" srcId="{3717FEFE-5C58-4250-BC13-D4700FD56B57}" destId="{1A7D28BA-8668-46CF-8060-57C60DDDB8AC}" srcOrd="5" destOrd="0" presId="urn:microsoft.com/office/officeart/2005/8/layout/gear1"/>
    <dgm:cxn modelId="{5B701ADE-2B37-4B3D-89A4-1FF1E9E99CC1}" type="presParOf" srcId="{3717FEFE-5C58-4250-BC13-D4700FD56B57}" destId="{12DB2639-2486-4E2F-BBA0-A9C28202A242}" srcOrd="6" destOrd="0" presId="urn:microsoft.com/office/officeart/2005/8/layout/gear1"/>
    <dgm:cxn modelId="{191EC874-07D3-4762-8939-2AA40EF71E9D}" type="presParOf" srcId="{3717FEFE-5C58-4250-BC13-D4700FD56B57}" destId="{07CC3E67-E6D3-495F-AAB6-080372AC61DF}" srcOrd="7" destOrd="0" presId="urn:microsoft.com/office/officeart/2005/8/layout/gear1"/>
    <dgm:cxn modelId="{6C39B9EA-2BA4-4B57-9F7E-B747B2583BA3}" type="presParOf" srcId="{3717FEFE-5C58-4250-BC13-D4700FD56B57}" destId="{FB4D3F94-76AF-4062-8477-84A766AC8737}" srcOrd="8" destOrd="0" presId="urn:microsoft.com/office/officeart/2005/8/layout/gear1"/>
    <dgm:cxn modelId="{FA129C4F-27A8-4225-886A-136FD7D7BAD1}" type="presParOf" srcId="{3717FEFE-5C58-4250-BC13-D4700FD56B57}" destId="{23FF6C66-852D-46C3-B80A-41F52EB5AF76}" srcOrd="9" destOrd="0" presId="urn:microsoft.com/office/officeart/2005/8/layout/gear1"/>
    <dgm:cxn modelId="{76C4D2C5-F48D-4747-9100-DC2A8B5CED5A}" type="presParOf" srcId="{3717FEFE-5C58-4250-BC13-D4700FD56B57}" destId="{52BBABE2-E042-4242-AF74-EF1827DB8110}" srcOrd="10" destOrd="0" presId="urn:microsoft.com/office/officeart/2005/8/layout/gear1"/>
    <dgm:cxn modelId="{32493F66-68D5-4F4F-AFF1-EE1F6C4774B9}" type="presParOf" srcId="{3717FEFE-5C58-4250-BC13-D4700FD56B57}" destId="{3C9C331C-C398-42F0-AB69-C3AAFAA2FE36}" srcOrd="11" destOrd="0" presId="urn:microsoft.com/office/officeart/2005/8/layout/gear1"/>
    <dgm:cxn modelId="{63C60167-53F0-490C-B625-3DC77E506344}" type="presParOf" srcId="{3717FEFE-5C58-4250-BC13-D4700FD56B57}" destId="{CC4B42F8-63AD-42A0-878A-C6D2A1A2431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BBF46-E5E4-4F62-834B-163DE726525F}" type="doc">
      <dgm:prSet loTypeId="urn:microsoft.com/office/officeart/2005/8/layout/gear1" loCatId="relationship" qsTypeId="urn:microsoft.com/office/officeart/2005/8/quickstyle/simple1" qsCatId="simple" csTypeId="urn:microsoft.com/office/officeart/2005/8/colors/accent1_2" csCatId="accent1" phldr="1"/>
      <dgm:spPr/>
    </dgm:pt>
    <dgm:pt modelId="{6752E864-6483-4F10-AF3E-EFCD98F589D1}">
      <dgm:prSet phldrT="[Texte]" custT="1"/>
      <dgm:spPr/>
      <dgm:t>
        <a:bodyPr/>
        <a:lstStyle/>
        <a:p>
          <a:r>
            <a:rPr lang="fr-FR" sz="1400" dirty="0" smtClean="0"/>
            <a:t>- Interpréter l'activité économique</a:t>
          </a:r>
        </a:p>
        <a:p>
          <a:r>
            <a:rPr lang="fr-FR" sz="1400" dirty="0" smtClean="0"/>
            <a:t>- Analyser le comportement des acteurs </a:t>
          </a:r>
        </a:p>
        <a:p>
          <a:r>
            <a:rPr lang="fr-FR" sz="1400" dirty="0" smtClean="0"/>
            <a:t>- Comprendre le fonctionnement des organisations</a:t>
          </a:r>
          <a:endParaRPr lang="fr-FR" sz="1400" dirty="0"/>
        </a:p>
      </dgm:t>
    </dgm:pt>
    <dgm:pt modelId="{F7B2D2C3-2940-4582-A4BD-F079FFAC9D2D}" type="parTrans" cxnId="{FCC8425F-8008-4D47-8E4B-1279E8184EFD}">
      <dgm:prSet/>
      <dgm:spPr/>
      <dgm:t>
        <a:bodyPr/>
        <a:lstStyle/>
        <a:p>
          <a:endParaRPr lang="fr-FR"/>
        </a:p>
      </dgm:t>
    </dgm:pt>
    <dgm:pt modelId="{EEDF1E36-93DF-4FD5-955E-4EBD15A1DC8F}" type="sibTrans" cxnId="{FCC8425F-8008-4D47-8E4B-1279E8184EFD}">
      <dgm:prSet/>
      <dgm:spPr/>
      <dgm:t>
        <a:bodyPr/>
        <a:lstStyle/>
        <a:p>
          <a:endParaRPr lang="fr-FR" dirty="0"/>
        </a:p>
      </dgm:t>
    </dgm:pt>
    <dgm:pt modelId="{525D4BB2-F77E-483D-871B-A6D229F703F6}">
      <dgm:prSet phldrT="[Texte]" custT="1"/>
      <dgm:spPr/>
      <dgm:t>
        <a:bodyPr/>
        <a:lstStyle/>
        <a:p>
          <a:r>
            <a:rPr lang="fr-FR" sz="1400" dirty="0" smtClean="0"/>
            <a:t>Méthodes mobilisées : décisions de justice,  cas de litiges,…</a:t>
          </a:r>
          <a:endParaRPr lang="fr-FR" sz="1400" dirty="0"/>
        </a:p>
      </dgm:t>
    </dgm:pt>
    <dgm:pt modelId="{C0D15526-7812-465D-B25D-1B60361086AF}" type="parTrans" cxnId="{D5299EAC-6515-4973-A308-3AA157B07ED5}">
      <dgm:prSet/>
      <dgm:spPr/>
      <dgm:t>
        <a:bodyPr/>
        <a:lstStyle/>
        <a:p>
          <a:endParaRPr lang="fr-FR"/>
        </a:p>
      </dgm:t>
    </dgm:pt>
    <dgm:pt modelId="{2741EF95-4CD3-4455-B5A0-4D2456760AD8}" type="sibTrans" cxnId="{D5299EAC-6515-4973-A308-3AA157B07ED5}">
      <dgm:prSet/>
      <dgm:spPr/>
      <dgm:t>
        <a:bodyPr/>
        <a:lstStyle/>
        <a:p>
          <a:endParaRPr lang="fr-FR" dirty="0"/>
        </a:p>
      </dgm:t>
    </dgm:pt>
    <dgm:pt modelId="{2FFF710A-2403-46D7-BA53-0B01F369A0C8}">
      <dgm:prSet phldrT="[Texte]" custT="1"/>
      <dgm:spPr/>
      <dgm:t>
        <a:bodyPr/>
        <a:lstStyle/>
        <a:p>
          <a:r>
            <a:rPr lang="fr-FR" sz="1400" dirty="0" smtClean="0"/>
            <a:t>Exemples  de questions abordées: comment régler un litige ? A quoi sert un contrat ? Comment entreprendre ?</a:t>
          </a:r>
          <a:endParaRPr lang="fr-FR" sz="700" dirty="0"/>
        </a:p>
      </dgm:t>
    </dgm:pt>
    <dgm:pt modelId="{B65CCB22-424C-4B17-8802-6057227B404C}" type="parTrans" cxnId="{BE57364B-A170-466E-A5CE-60293291AC68}">
      <dgm:prSet/>
      <dgm:spPr/>
      <dgm:t>
        <a:bodyPr/>
        <a:lstStyle/>
        <a:p>
          <a:endParaRPr lang="fr-FR"/>
        </a:p>
      </dgm:t>
    </dgm:pt>
    <dgm:pt modelId="{AE4D7EE5-B9B4-4C4F-8F7B-56911863775D}" type="sibTrans" cxnId="{BE57364B-A170-466E-A5CE-60293291AC68}">
      <dgm:prSet/>
      <dgm:spPr/>
      <dgm:t>
        <a:bodyPr/>
        <a:lstStyle/>
        <a:p>
          <a:endParaRPr lang="fr-FR" dirty="0"/>
        </a:p>
      </dgm:t>
    </dgm:pt>
    <dgm:pt modelId="{339132EB-06C9-4425-AD63-080EB4137FBF}" type="pres">
      <dgm:prSet presAssocID="{E92BBF46-E5E4-4F62-834B-163DE726525F}" presName="composite" presStyleCnt="0">
        <dgm:presLayoutVars>
          <dgm:chMax val="3"/>
          <dgm:animLvl val="lvl"/>
          <dgm:resizeHandles val="exact"/>
        </dgm:presLayoutVars>
      </dgm:prSet>
      <dgm:spPr/>
    </dgm:pt>
    <dgm:pt modelId="{6F2513EC-2F21-42A9-A512-42FC4240A6DB}" type="pres">
      <dgm:prSet presAssocID="{6752E864-6483-4F10-AF3E-EFCD98F589D1}" presName="gear1" presStyleLbl="node1" presStyleIdx="0" presStyleCnt="3" custScaleX="124747" custScaleY="117172" custLinFactNeighborX="25126" custLinFactNeighborY="-4906">
        <dgm:presLayoutVars>
          <dgm:chMax val="1"/>
          <dgm:bulletEnabled val="1"/>
        </dgm:presLayoutVars>
      </dgm:prSet>
      <dgm:spPr/>
      <dgm:t>
        <a:bodyPr/>
        <a:lstStyle/>
        <a:p>
          <a:endParaRPr lang="fr-FR"/>
        </a:p>
      </dgm:t>
    </dgm:pt>
    <dgm:pt modelId="{6253E55D-EBBA-476E-8276-A336DF6704C7}" type="pres">
      <dgm:prSet presAssocID="{6752E864-6483-4F10-AF3E-EFCD98F589D1}" presName="gear1srcNode" presStyleLbl="node1" presStyleIdx="0" presStyleCnt="3"/>
      <dgm:spPr/>
      <dgm:t>
        <a:bodyPr/>
        <a:lstStyle/>
        <a:p>
          <a:endParaRPr lang="fr-FR"/>
        </a:p>
      </dgm:t>
    </dgm:pt>
    <dgm:pt modelId="{AC467A6B-62D2-419F-A5F4-E4D2171EAB41}" type="pres">
      <dgm:prSet presAssocID="{6752E864-6483-4F10-AF3E-EFCD98F589D1}" presName="gear1dstNode" presStyleLbl="node1" presStyleIdx="0" presStyleCnt="3"/>
      <dgm:spPr/>
      <dgm:t>
        <a:bodyPr/>
        <a:lstStyle/>
        <a:p>
          <a:endParaRPr lang="fr-FR"/>
        </a:p>
      </dgm:t>
    </dgm:pt>
    <dgm:pt modelId="{815FE195-5DFA-4CE2-8FCB-2EDCF2F77A82}" type="pres">
      <dgm:prSet presAssocID="{525D4BB2-F77E-483D-871B-A6D229F703F6}" presName="gear2" presStyleLbl="node1" presStyleIdx="1" presStyleCnt="3" custScaleX="131597" custScaleY="115675" custLinFactNeighborX="-49861" custLinFactNeighborY="35675">
        <dgm:presLayoutVars>
          <dgm:chMax val="1"/>
          <dgm:bulletEnabled val="1"/>
        </dgm:presLayoutVars>
      </dgm:prSet>
      <dgm:spPr/>
      <dgm:t>
        <a:bodyPr/>
        <a:lstStyle/>
        <a:p>
          <a:endParaRPr lang="fr-FR"/>
        </a:p>
      </dgm:t>
    </dgm:pt>
    <dgm:pt modelId="{3A2F542A-1B7B-4546-9BBB-89E71E3E11C4}" type="pres">
      <dgm:prSet presAssocID="{525D4BB2-F77E-483D-871B-A6D229F703F6}" presName="gear2srcNode" presStyleLbl="node1" presStyleIdx="1" presStyleCnt="3"/>
      <dgm:spPr/>
      <dgm:t>
        <a:bodyPr/>
        <a:lstStyle/>
        <a:p>
          <a:endParaRPr lang="fr-FR"/>
        </a:p>
      </dgm:t>
    </dgm:pt>
    <dgm:pt modelId="{1801CB56-3C9A-4560-ADA1-7B5FBDAA7394}" type="pres">
      <dgm:prSet presAssocID="{525D4BB2-F77E-483D-871B-A6D229F703F6}" presName="gear2dstNode" presStyleLbl="node1" presStyleIdx="1" presStyleCnt="3"/>
      <dgm:spPr/>
      <dgm:t>
        <a:bodyPr/>
        <a:lstStyle/>
        <a:p>
          <a:endParaRPr lang="fr-FR"/>
        </a:p>
      </dgm:t>
    </dgm:pt>
    <dgm:pt modelId="{05D96A7B-326F-4A0D-852A-901081229850}" type="pres">
      <dgm:prSet presAssocID="{2FFF710A-2403-46D7-BA53-0B01F369A0C8}" presName="gear3" presStyleLbl="node1" presStyleIdx="2" presStyleCnt="3" custScaleX="168672" custScaleY="156689" custLinFactNeighborX="-7392" custLinFactNeighborY="-7689"/>
      <dgm:spPr/>
      <dgm:t>
        <a:bodyPr/>
        <a:lstStyle/>
        <a:p>
          <a:endParaRPr lang="fr-FR"/>
        </a:p>
      </dgm:t>
    </dgm:pt>
    <dgm:pt modelId="{5DCB8F8A-85BF-4E3C-8660-E837C1DE64C5}" type="pres">
      <dgm:prSet presAssocID="{2FFF710A-2403-46D7-BA53-0B01F369A0C8}" presName="gear3tx" presStyleLbl="node1" presStyleIdx="2" presStyleCnt="3">
        <dgm:presLayoutVars>
          <dgm:chMax val="1"/>
          <dgm:bulletEnabled val="1"/>
        </dgm:presLayoutVars>
      </dgm:prSet>
      <dgm:spPr/>
      <dgm:t>
        <a:bodyPr/>
        <a:lstStyle/>
        <a:p>
          <a:endParaRPr lang="fr-FR"/>
        </a:p>
      </dgm:t>
    </dgm:pt>
    <dgm:pt modelId="{31E9F822-E2F6-4A52-A384-9C240387104F}" type="pres">
      <dgm:prSet presAssocID="{2FFF710A-2403-46D7-BA53-0B01F369A0C8}" presName="gear3srcNode" presStyleLbl="node1" presStyleIdx="2" presStyleCnt="3"/>
      <dgm:spPr/>
      <dgm:t>
        <a:bodyPr/>
        <a:lstStyle/>
        <a:p>
          <a:endParaRPr lang="fr-FR"/>
        </a:p>
      </dgm:t>
    </dgm:pt>
    <dgm:pt modelId="{8E6B5F89-780E-4022-9932-759922C33D34}" type="pres">
      <dgm:prSet presAssocID="{2FFF710A-2403-46D7-BA53-0B01F369A0C8}" presName="gear3dstNode" presStyleLbl="node1" presStyleIdx="2" presStyleCnt="3"/>
      <dgm:spPr/>
      <dgm:t>
        <a:bodyPr/>
        <a:lstStyle/>
        <a:p>
          <a:endParaRPr lang="fr-FR"/>
        </a:p>
      </dgm:t>
    </dgm:pt>
    <dgm:pt modelId="{6CE9294D-2DD9-48DE-81B9-F9B7C9563B1A}" type="pres">
      <dgm:prSet presAssocID="{EEDF1E36-93DF-4FD5-955E-4EBD15A1DC8F}" presName="connector1" presStyleLbl="sibTrans2D1" presStyleIdx="0" presStyleCnt="3" custLinFactNeighborX="29478" custLinFactNeighborY="-2660"/>
      <dgm:spPr/>
      <dgm:t>
        <a:bodyPr/>
        <a:lstStyle/>
        <a:p>
          <a:endParaRPr lang="fr-FR"/>
        </a:p>
      </dgm:t>
    </dgm:pt>
    <dgm:pt modelId="{B8268CF1-A573-4E95-B9C0-40B306DFDBDD}" type="pres">
      <dgm:prSet presAssocID="{2741EF95-4CD3-4455-B5A0-4D2456760AD8}" presName="connector2" presStyleLbl="sibTrans2D1" presStyleIdx="1" presStyleCnt="3" custLinFactNeighborX="-53790" custLinFactNeighborY="25656"/>
      <dgm:spPr/>
      <dgm:t>
        <a:bodyPr/>
        <a:lstStyle/>
        <a:p>
          <a:endParaRPr lang="fr-FR"/>
        </a:p>
      </dgm:t>
    </dgm:pt>
    <dgm:pt modelId="{B2DB3D96-0B13-48A7-B2BB-1FB2F950D009}" type="pres">
      <dgm:prSet presAssocID="{AE4D7EE5-B9B4-4C4F-8F7B-56911863775D}" presName="connector3" presStyleLbl="sibTrans2D1" presStyleIdx="2" presStyleCnt="3" custLinFactNeighborX="-36551" custLinFactNeighborY="-4719"/>
      <dgm:spPr/>
      <dgm:t>
        <a:bodyPr/>
        <a:lstStyle/>
        <a:p>
          <a:endParaRPr lang="fr-FR"/>
        </a:p>
      </dgm:t>
    </dgm:pt>
  </dgm:ptLst>
  <dgm:cxnLst>
    <dgm:cxn modelId="{D0A472FC-8FE6-47AD-A5E6-C44730F09958}" type="presOf" srcId="{2741EF95-4CD3-4455-B5A0-4D2456760AD8}" destId="{B8268CF1-A573-4E95-B9C0-40B306DFDBDD}" srcOrd="0" destOrd="0" presId="urn:microsoft.com/office/officeart/2005/8/layout/gear1"/>
    <dgm:cxn modelId="{B7CBE5AA-E429-4F07-B702-90F3DF401D2E}" type="presOf" srcId="{EEDF1E36-93DF-4FD5-955E-4EBD15A1DC8F}" destId="{6CE9294D-2DD9-48DE-81B9-F9B7C9563B1A}" srcOrd="0" destOrd="0" presId="urn:microsoft.com/office/officeart/2005/8/layout/gear1"/>
    <dgm:cxn modelId="{A1B9ACFD-253C-4C76-BD05-27A9956D09E4}" type="presOf" srcId="{6752E864-6483-4F10-AF3E-EFCD98F589D1}" destId="{6253E55D-EBBA-476E-8276-A336DF6704C7}" srcOrd="1" destOrd="0" presId="urn:microsoft.com/office/officeart/2005/8/layout/gear1"/>
    <dgm:cxn modelId="{692C84F8-F2AB-46C5-B9E1-DCB9321C398C}" type="presOf" srcId="{AE4D7EE5-B9B4-4C4F-8F7B-56911863775D}" destId="{B2DB3D96-0B13-48A7-B2BB-1FB2F950D009}" srcOrd="0" destOrd="0" presId="urn:microsoft.com/office/officeart/2005/8/layout/gear1"/>
    <dgm:cxn modelId="{D12268D1-226E-437C-9575-E64CC78C8809}" type="presOf" srcId="{2FFF710A-2403-46D7-BA53-0B01F369A0C8}" destId="{31E9F822-E2F6-4A52-A384-9C240387104F}" srcOrd="2" destOrd="0" presId="urn:microsoft.com/office/officeart/2005/8/layout/gear1"/>
    <dgm:cxn modelId="{0E5E4009-19CB-4E48-8416-4F12ECCB0D29}" type="presOf" srcId="{6752E864-6483-4F10-AF3E-EFCD98F589D1}" destId="{AC467A6B-62D2-419F-A5F4-E4D2171EAB41}" srcOrd="2" destOrd="0" presId="urn:microsoft.com/office/officeart/2005/8/layout/gear1"/>
    <dgm:cxn modelId="{99E91D98-C53C-4974-93AC-3960175B1252}" type="presOf" srcId="{E92BBF46-E5E4-4F62-834B-163DE726525F}" destId="{339132EB-06C9-4425-AD63-080EB4137FBF}" srcOrd="0" destOrd="0" presId="urn:microsoft.com/office/officeart/2005/8/layout/gear1"/>
    <dgm:cxn modelId="{EE67EAD8-1C00-49A3-9E6D-B78C141196FA}" type="presOf" srcId="{525D4BB2-F77E-483D-871B-A6D229F703F6}" destId="{1801CB56-3C9A-4560-ADA1-7B5FBDAA7394}" srcOrd="2" destOrd="0" presId="urn:microsoft.com/office/officeart/2005/8/layout/gear1"/>
    <dgm:cxn modelId="{3D6BBDC8-4827-4F97-B1F0-3643AD457558}" type="presOf" srcId="{2FFF710A-2403-46D7-BA53-0B01F369A0C8}" destId="{8E6B5F89-780E-4022-9932-759922C33D34}" srcOrd="3" destOrd="0" presId="urn:microsoft.com/office/officeart/2005/8/layout/gear1"/>
    <dgm:cxn modelId="{44FC7237-0065-413B-A59A-86E1A78F4099}" type="presOf" srcId="{2FFF710A-2403-46D7-BA53-0B01F369A0C8}" destId="{05D96A7B-326F-4A0D-852A-901081229850}" srcOrd="0" destOrd="0" presId="urn:microsoft.com/office/officeart/2005/8/layout/gear1"/>
    <dgm:cxn modelId="{D5299EAC-6515-4973-A308-3AA157B07ED5}" srcId="{E92BBF46-E5E4-4F62-834B-163DE726525F}" destId="{525D4BB2-F77E-483D-871B-A6D229F703F6}" srcOrd="1" destOrd="0" parTransId="{C0D15526-7812-465D-B25D-1B60361086AF}" sibTransId="{2741EF95-4CD3-4455-B5A0-4D2456760AD8}"/>
    <dgm:cxn modelId="{FCC8425F-8008-4D47-8E4B-1279E8184EFD}" srcId="{E92BBF46-E5E4-4F62-834B-163DE726525F}" destId="{6752E864-6483-4F10-AF3E-EFCD98F589D1}" srcOrd="0" destOrd="0" parTransId="{F7B2D2C3-2940-4582-A4BD-F079FFAC9D2D}" sibTransId="{EEDF1E36-93DF-4FD5-955E-4EBD15A1DC8F}"/>
    <dgm:cxn modelId="{7F93A6C5-989C-445E-AA8A-CF1D0467F9E8}" type="presOf" srcId="{6752E864-6483-4F10-AF3E-EFCD98F589D1}" destId="{6F2513EC-2F21-42A9-A512-42FC4240A6DB}" srcOrd="0" destOrd="0" presId="urn:microsoft.com/office/officeart/2005/8/layout/gear1"/>
    <dgm:cxn modelId="{A7871C75-E842-447B-A31D-ECEC4DCB6599}" type="presOf" srcId="{525D4BB2-F77E-483D-871B-A6D229F703F6}" destId="{3A2F542A-1B7B-4546-9BBB-89E71E3E11C4}" srcOrd="1" destOrd="0" presId="urn:microsoft.com/office/officeart/2005/8/layout/gear1"/>
    <dgm:cxn modelId="{B16E61DC-1C14-4705-AA9E-A38E0F9AEF29}" type="presOf" srcId="{525D4BB2-F77E-483D-871B-A6D229F703F6}" destId="{815FE195-5DFA-4CE2-8FCB-2EDCF2F77A82}" srcOrd="0" destOrd="0" presId="urn:microsoft.com/office/officeart/2005/8/layout/gear1"/>
    <dgm:cxn modelId="{011F4593-8BB4-4185-B1D8-DCBB7E466DA7}" type="presOf" srcId="{2FFF710A-2403-46D7-BA53-0B01F369A0C8}" destId="{5DCB8F8A-85BF-4E3C-8660-E837C1DE64C5}" srcOrd="1" destOrd="0" presId="urn:microsoft.com/office/officeart/2005/8/layout/gear1"/>
    <dgm:cxn modelId="{BE57364B-A170-466E-A5CE-60293291AC68}" srcId="{E92BBF46-E5E4-4F62-834B-163DE726525F}" destId="{2FFF710A-2403-46D7-BA53-0B01F369A0C8}" srcOrd="2" destOrd="0" parTransId="{B65CCB22-424C-4B17-8802-6057227B404C}" sibTransId="{AE4D7EE5-B9B4-4C4F-8F7B-56911863775D}"/>
    <dgm:cxn modelId="{41C5ED03-2F4C-4D0C-862F-739135972C2A}" type="presParOf" srcId="{339132EB-06C9-4425-AD63-080EB4137FBF}" destId="{6F2513EC-2F21-42A9-A512-42FC4240A6DB}" srcOrd="0" destOrd="0" presId="urn:microsoft.com/office/officeart/2005/8/layout/gear1"/>
    <dgm:cxn modelId="{92FB99C2-7416-4F6E-874B-5764F73789BB}" type="presParOf" srcId="{339132EB-06C9-4425-AD63-080EB4137FBF}" destId="{6253E55D-EBBA-476E-8276-A336DF6704C7}" srcOrd="1" destOrd="0" presId="urn:microsoft.com/office/officeart/2005/8/layout/gear1"/>
    <dgm:cxn modelId="{57C13D2A-21C1-45F9-9262-3C7BBB9F05A0}" type="presParOf" srcId="{339132EB-06C9-4425-AD63-080EB4137FBF}" destId="{AC467A6B-62D2-419F-A5F4-E4D2171EAB41}" srcOrd="2" destOrd="0" presId="urn:microsoft.com/office/officeart/2005/8/layout/gear1"/>
    <dgm:cxn modelId="{C4A87CE3-72CC-4615-9505-99FF584963E6}" type="presParOf" srcId="{339132EB-06C9-4425-AD63-080EB4137FBF}" destId="{815FE195-5DFA-4CE2-8FCB-2EDCF2F77A82}" srcOrd="3" destOrd="0" presId="urn:microsoft.com/office/officeart/2005/8/layout/gear1"/>
    <dgm:cxn modelId="{05022F16-7D64-41C3-B997-4167DBB381D4}" type="presParOf" srcId="{339132EB-06C9-4425-AD63-080EB4137FBF}" destId="{3A2F542A-1B7B-4546-9BBB-89E71E3E11C4}" srcOrd="4" destOrd="0" presId="urn:microsoft.com/office/officeart/2005/8/layout/gear1"/>
    <dgm:cxn modelId="{E95D990F-6E93-4E4D-AD7B-EC2BC63E02B5}" type="presParOf" srcId="{339132EB-06C9-4425-AD63-080EB4137FBF}" destId="{1801CB56-3C9A-4560-ADA1-7B5FBDAA7394}" srcOrd="5" destOrd="0" presId="urn:microsoft.com/office/officeart/2005/8/layout/gear1"/>
    <dgm:cxn modelId="{9D4E4B37-B291-4B12-90B0-C91F8665A4CD}" type="presParOf" srcId="{339132EB-06C9-4425-AD63-080EB4137FBF}" destId="{05D96A7B-326F-4A0D-852A-901081229850}" srcOrd="6" destOrd="0" presId="urn:microsoft.com/office/officeart/2005/8/layout/gear1"/>
    <dgm:cxn modelId="{B926F9E3-C733-4BBD-B9C9-28A35AC36053}" type="presParOf" srcId="{339132EB-06C9-4425-AD63-080EB4137FBF}" destId="{5DCB8F8A-85BF-4E3C-8660-E837C1DE64C5}" srcOrd="7" destOrd="0" presId="urn:microsoft.com/office/officeart/2005/8/layout/gear1"/>
    <dgm:cxn modelId="{CB8F712F-B43C-4166-A6FF-E9F2FD0A80CB}" type="presParOf" srcId="{339132EB-06C9-4425-AD63-080EB4137FBF}" destId="{31E9F822-E2F6-4A52-A384-9C240387104F}" srcOrd="8" destOrd="0" presId="urn:microsoft.com/office/officeart/2005/8/layout/gear1"/>
    <dgm:cxn modelId="{58251BB4-8F0C-434D-B739-0EF63650628B}" type="presParOf" srcId="{339132EB-06C9-4425-AD63-080EB4137FBF}" destId="{8E6B5F89-780E-4022-9932-759922C33D34}" srcOrd="9" destOrd="0" presId="urn:microsoft.com/office/officeart/2005/8/layout/gear1"/>
    <dgm:cxn modelId="{77328459-4446-4CD3-8C0F-96230A875EB1}" type="presParOf" srcId="{339132EB-06C9-4425-AD63-080EB4137FBF}" destId="{6CE9294D-2DD9-48DE-81B9-F9B7C9563B1A}" srcOrd="10" destOrd="0" presId="urn:microsoft.com/office/officeart/2005/8/layout/gear1"/>
    <dgm:cxn modelId="{8B1718FF-9F59-404A-BA36-30C70D0B5C80}" type="presParOf" srcId="{339132EB-06C9-4425-AD63-080EB4137FBF}" destId="{B8268CF1-A573-4E95-B9C0-40B306DFDBDD}" srcOrd="11" destOrd="0" presId="urn:microsoft.com/office/officeart/2005/8/layout/gear1"/>
    <dgm:cxn modelId="{A7C26095-1E15-4009-ABC5-181C308526E0}" type="presParOf" srcId="{339132EB-06C9-4425-AD63-080EB4137FBF}" destId="{B2DB3D96-0B13-48A7-B2BB-1FB2F950D00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62636-7EE4-4233-B5F6-AC6440073216}" type="doc">
      <dgm:prSet loTypeId="urn:microsoft.com/office/officeart/2005/8/layout/gear1" loCatId="cycle" qsTypeId="urn:microsoft.com/office/officeart/2005/8/quickstyle/simple1" qsCatId="simple" csTypeId="urn:microsoft.com/office/officeart/2005/8/colors/accent1_2" csCatId="accent1" phldr="1"/>
      <dgm:spPr/>
    </dgm:pt>
    <dgm:pt modelId="{0231D914-7B05-45BC-B4CD-8732BFA0003C}">
      <dgm:prSet phldrT="[Texte]" custT="1"/>
      <dgm:spPr/>
      <dgm:t>
        <a:bodyPr/>
        <a:lstStyle/>
        <a:p>
          <a:r>
            <a:rPr lang="fr-FR" sz="1400" dirty="0" smtClean="0"/>
            <a:t>Méthodes mobilisées : jeux sérieux, utilisation de logiciels, analyse de situations d’entreprises,…. </a:t>
          </a:r>
          <a:endParaRPr lang="fr-FR" sz="1400" dirty="0"/>
        </a:p>
      </dgm:t>
    </dgm:pt>
    <dgm:pt modelId="{F13F0010-428F-4F13-AA82-3324F18BB665}" type="parTrans" cxnId="{B303A1BD-F671-47E8-8C9A-0BE7F4BDCC08}">
      <dgm:prSet/>
      <dgm:spPr/>
      <dgm:t>
        <a:bodyPr/>
        <a:lstStyle/>
        <a:p>
          <a:endParaRPr lang="fr-FR"/>
        </a:p>
      </dgm:t>
    </dgm:pt>
    <dgm:pt modelId="{9C2D6823-BD74-4927-8731-8D37A1059431}" type="sibTrans" cxnId="{B303A1BD-F671-47E8-8C9A-0BE7F4BDCC08}">
      <dgm:prSet/>
      <dgm:spPr/>
      <dgm:t>
        <a:bodyPr/>
        <a:lstStyle/>
        <a:p>
          <a:endParaRPr lang="fr-FR" dirty="0"/>
        </a:p>
      </dgm:t>
    </dgm:pt>
    <dgm:pt modelId="{DBD5D9C0-BBA4-47C5-99CC-2896C1F20831}">
      <dgm:prSet phldrT="[Texte]" custT="1"/>
      <dgm:spPr/>
      <dgm:t>
        <a:bodyPr/>
        <a:lstStyle/>
        <a:p>
          <a:r>
            <a:rPr lang="fr-FR" sz="1400" dirty="0" smtClean="0"/>
            <a:t>-  Aide à choisir une spécialité en classe terminale</a:t>
          </a:r>
          <a:endParaRPr lang="fr-FR" sz="1400" dirty="0"/>
        </a:p>
      </dgm:t>
    </dgm:pt>
    <dgm:pt modelId="{95BAB2EC-C554-4AE5-A88F-C78DBEB4FD74}" type="parTrans" cxnId="{6FB5B0D9-18A4-4A12-93B9-30FDEDB3EBF3}">
      <dgm:prSet/>
      <dgm:spPr/>
      <dgm:t>
        <a:bodyPr/>
        <a:lstStyle/>
        <a:p>
          <a:endParaRPr lang="fr-FR"/>
        </a:p>
      </dgm:t>
    </dgm:pt>
    <dgm:pt modelId="{3C55AFA6-2746-4158-A660-091709AFFFF0}" type="sibTrans" cxnId="{6FB5B0D9-18A4-4A12-93B9-30FDEDB3EBF3}">
      <dgm:prSet/>
      <dgm:spPr/>
      <dgm:t>
        <a:bodyPr/>
        <a:lstStyle/>
        <a:p>
          <a:endParaRPr lang="fr-FR" dirty="0"/>
        </a:p>
      </dgm:t>
    </dgm:pt>
    <dgm:pt modelId="{71350524-CDBF-41BE-8999-8DBC3C3CA1CD}">
      <dgm:prSet phldrT="[Texte]" custT="1"/>
      <dgm:spPr/>
      <dgm:t>
        <a:bodyPr/>
        <a:lstStyle/>
        <a:p>
          <a:r>
            <a:rPr lang="fr-FR" sz="1400" dirty="0" smtClean="0"/>
            <a:t>Exemples de question étudiée : Qu’est-ce qu’une organisation performante ?</a:t>
          </a:r>
          <a:endParaRPr lang="fr-FR" sz="1400" dirty="0"/>
        </a:p>
      </dgm:t>
    </dgm:pt>
    <dgm:pt modelId="{0BE37169-3901-412B-97EC-15C9A137413A}" type="parTrans" cxnId="{D8B32105-6EFF-4D56-BA4E-C1F0F6BBFD36}">
      <dgm:prSet/>
      <dgm:spPr/>
      <dgm:t>
        <a:bodyPr/>
        <a:lstStyle/>
        <a:p>
          <a:endParaRPr lang="fr-FR"/>
        </a:p>
      </dgm:t>
    </dgm:pt>
    <dgm:pt modelId="{06C10FFB-2348-4092-989C-A3DA249C904B}" type="sibTrans" cxnId="{D8B32105-6EFF-4D56-BA4E-C1F0F6BBFD36}">
      <dgm:prSet/>
      <dgm:spPr/>
      <dgm:t>
        <a:bodyPr/>
        <a:lstStyle/>
        <a:p>
          <a:endParaRPr lang="fr-FR" dirty="0"/>
        </a:p>
      </dgm:t>
    </dgm:pt>
    <dgm:pt modelId="{FF5A5BF4-283B-4B8E-9853-E14BD4F1674E}" type="pres">
      <dgm:prSet presAssocID="{23062636-7EE4-4233-B5F6-AC6440073216}" presName="composite" presStyleCnt="0">
        <dgm:presLayoutVars>
          <dgm:chMax val="3"/>
          <dgm:animLvl val="lvl"/>
          <dgm:resizeHandles val="exact"/>
        </dgm:presLayoutVars>
      </dgm:prSet>
      <dgm:spPr/>
    </dgm:pt>
    <dgm:pt modelId="{32FAFFD3-8254-4272-9FF9-AE3817D5E98A}" type="pres">
      <dgm:prSet presAssocID="{0231D914-7B05-45BC-B4CD-8732BFA0003C}" presName="gear1" presStyleLbl="node1" presStyleIdx="0" presStyleCnt="3" custScaleX="108400" custLinFactNeighborX="18678" custLinFactNeighborY="-8670">
        <dgm:presLayoutVars>
          <dgm:chMax val="1"/>
          <dgm:bulletEnabled val="1"/>
        </dgm:presLayoutVars>
      </dgm:prSet>
      <dgm:spPr/>
      <dgm:t>
        <a:bodyPr/>
        <a:lstStyle/>
        <a:p>
          <a:endParaRPr lang="fr-FR"/>
        </a:p>
      </dgm:t>
    </dgm:pt>
    <dgm:pt modelId="{FD6E749D-B48E-48AF-A3EA-059A0108BB67}" type="pres">
      <dgm:prSet presAssocID="{0231D914-7B05-45BC-B4CD-8732BFA0003C}" presName="gear1srcNode" presStyleLbl="node1" presStyleIdx="0" presStyleCnt="3"/>
      <dgm:spPr/>
      <dgm:t>
        <a:bodyPr/>
        <a:lstStyle/>
        <a:p>
          <a:endParaRPr lang="fr-FR"/>
        </a:p>
      </dgm:t>
    </dgm:pt>
    <dgm:pt modelId="{B1DF7AEF-FC12-46A9-817A-2D525BD273E7}" type="pres">
      <dgm:prSet presAssocID="{0231D914-7B05-45BC-B4CD-8732BFA0003C}" presName="gear1dstNode" presStyleLbl="node1" presStyleIdx="0" presStyleCnt="3"/>
      <dgm:spPr/>
      <dgm:t>
        <a:bodyPr/>
        <a:lstStyle/>
        <a:p>
          <a:endParaRPr lang="fr-FR"/>
        </a:p>
      </dgm:t>
    </dgm:pt>
    <dgm:pt modelId="{049FFFAF-30D6-4276-91F9-C4B7C8BC254C}" type="pres">
      <dgm:prSet presAssocID="{DBD5D9C0-BBA4-47C5-99CC-2896C1F20831}" presName="gear2" presStyleLbl="node1" presStyleIdx="1" presStyleCnt="3" custScaleX="114696" custScaleY="114694" custLinFactNeighborX="-54137" custLinFactNeighborY="18432">
        <dgm:presLayoutVars>
          <dgm:chMax val="1"/>
          <dgm:bulletEnabled val="1"/>
        </dgm:presLayoutVars>
      </dgm:prSet>
      <dgm:spPr/>
      <dgm:t>
        <a:bodyPr/>
        <a:lstStyle/>
        <a:p>
          <a:endParaRPr lang="fr-FR"/>
        </a:p>
      </dgm:t>
    </dgm:pt>
    <dgm:pt modelId="{8852C4F2-B722-453E-8512-6E8EA848A5BA}" type="pres">
      <dgm:prSet presAssocID="{DBD5D9C0-BBA4-47C5-99CC-2896C1F20831}" presName="gear2srcNode" presStyleLbl="node1" presStyleIdx="1" presStyleCnt="3"/>
      <dgm:spPr/>
      <dgm:t>
        <a:bodyPr/>
        <a:lstStyle/>
        <a:p>
          <a:endParaRPr lang="fr-FR"/>
        </a:p>
      </dgm:t>
    </dgm:pt>
    <dgm:pt modelId="{80FF8746-F421-472A-A49A-7711579BF398}" type="pres">
      <dgm:prSet presAssocID="{DBD5D9C0-BBA4-47C5-99CC-2896C1F20831}" presName="gear2dstNode" presStyleLbl="node1" presStyleIdx="1" presStyleCnt="3"/>
      <dgm:spPr/>
      <dgm:t>
        <a:bodyPr/>
        <a:lstStyle/>
        <a:p>
          <a:endParaRPr lang="fr-FR"/>
        </a:p>
      </dgm:t>
    </dgm:pt>
    <dgm:pt modelId="{2D5BC736-4C7A-44BF-9D8D-2F5387FC6AAA}" type="pres">
      <dgm:prSet presAssocID="{71350524-CDBF-41BE-8999-8DBC3C3CA1CD}" presName="gear3" presStyleLbl="node1" presStyleIdx="2" presStyleCnt="3" custScaleX="139539" custScaleY="133935" custLinFactNeighborX="-8314" custLinFactNeighborY="-4702"/>
      <dgm:spPr/>
      <dgm:t>
        <a:bodyPr/>
        <a:lstStyle/>
        <a:p>
          <a:endParaRPr lang="fr-FR"/>
        </a:p>
      </dgm:t>
    </dgm:pt>
    <dgm:pt modelId="{82E66986-15EB-483D-8018-748C2F9DBB6B}" type="pres">
      <dgm:prSet presAssocID="{71350524-CDBF-41BE-8999-8DBC3C3CA1CD}" presName="gear3tx" presStyleLbl="node1" presStyleIdx="2" presStyleCnt="3">
        <dgm:presLayoutVars>
          <dgm:chMax val="1"/>
          <dgm:bulletEnabled val="1"/>
        </dgm:presLayoutVars>
      </dgm:prSet>
      <dgm:spPr/>
      <dgm:t>
        <a:bodyPr/>
        <a:lstStyle/>
        <a:p>
          <a:endParaRPr lang="fr-FR"/>
        </a:p>
      </dgm:t>
    </dgm:pt>
    <dgm:pt modelId="{C333ED59-3C74-4AFC-A9E3-67DF29299060}" type="pres">
      <dgm:prSet presAssocID="{71350524-CDBF-41BE-8999-8DBC3C3CA1CD}" presName="gear3srcNode" presStyleLbl="node1" presStyleIdx="2" presStyleCnt="3"/>
      <dgm:spPr/>
      <dgm:t>
        <a:bodyPr/>
        <a:lstStyle/>
        <a:p>
          <a:endParaRPr lang="fr-FR"/>
        </a:p>
      </dgm:t>
    </dgm:pt>
    <dgm:pt modelId="{AF5B9F98-14D5-400A-B8B9-9B4691D1DF74}" type="pres">
      <dgm:prSet presAssocID="{71350524-CDBF-41BE-8999-8DBC3C3CA1CD}" presName="gear3dstNode" presStyleLbl="node1" presStyleIdx="2" presStyleCnt="3"/>
      <dgm:spPr/>
      <dgm:t>
        <a:bodyPr/>
        <a:lstStyle/>
        <a:p>
          <a:endParaRPr lang="fr-FR"/>
        </a:p>
      </dgm:t>
    </dgm:pt>
    <dgm:pt modelId="{D3448BE5-8D7D-4E28-9E31-1B19C7DD9E63}" type="pres">
      <dgm:prSet presAssocID="{9C2D6823-BD74-4927-8731-8D37A1059431}" presName="connector1" presStyleLbl="sibTrans2D1" presStyleIdx="0" presStyleCnt="3" custLinFactNeighborX="15102" custLinFactNeighborY="-10921"/>
      <dgm:spPr/>
      <dgm:t>
        <a:bodyPr/>
        <a:lstStyle/>
        <a:p>
          <a:endParaRPr lang="fr-FR"/>
        </a:p>
      </dgm:t>
    </dgm:pt>
    <dgm:pt modelId="{CFEE8062-685E-4083-BE06-3F661D74EF4F}" type="pres">
      <dgm:prSet presAssocID="{3C55AFA6-2746-4158-A660-091709AFFFF0}" presName="connector2" presStyleLbl="sibTrans2D1" presStyleIdx="1" presStyleCnt="3" custLinFactNeighborX="-54031" custLinFactNeighborY="8869"/>
      <dgm:spPr/>
      <dgm:t>
        <a:bodyPr/>
        <a:lstStyle/>
        <a:p>
          <a:endParaRPr lang="fr-FR"/>
        </a:p>
      </dgm:t>
    </dgm:pt>
    <dgm:pt modelId="{972BDED6-2E1A-438D-855A-4947A7301EF8}" type="pres">
      <dgm:prSet presAssocID="{06C10FFB-2348-4092-989C-A3DA249C904B}" presName="connector3" presStyleLbl="sibTrans2D1" presStyleIdx="2" presStyleCnt="3" custLinFactNeighborX="-22876" custLinFactNeighborY="-6485"/>
      <dgm:spPr/>
      <dgm:t>
        <a:bodyPr/>
        <a:lstStyle/>
        <a:p>
          <a:endParaRPr lang="fr-FR"/>
        </a:p>
      </dgm:t>
    </dgm:pt>
  </dgm:ptLst>
  <dgm:cxnLst>
    <dgm:cxn modelId="{A08F1617-B5BD-4A87-8012-DEB684D0B5E8}" type="presOf" srcId="{0231D914-7B05-45BC-B4CD-8732BFA0003C}" destId="{32FAFFD3-8254-4272-9FF9-AE3817D5E98A}" srcOrd="0" destOrd="0" presId="urn:microsoft.com/office/officeart/2005/8/layout/gear1"/>
    <dgm:cxn modelId="{D8B32105-6EFF-4D56-BA4E-C1F0F6BBFD36}" srcId="{23062636-7EE4-4233-B5F6-AC6440073216}" destId="{71350524-CDBF-41BE-8999-8DBC3C3CA1CD}" srcOrd="2" destOrd="0" parTransId="{0BE37169-3901-412B-97EC-15C9A137413A}" sibTransId="{06C10FFB-2348-4092-989C-A3DA249C904B}"/>
    <dgm:cxn modelId="{6FB5B0D9-18A4-4A12-93B9-30FDEDB3EBF3}" srcId="{23062636-7EE4-4233-B5F6-AC6440073216}" destId="{DBD5D9C0-BBA4-47C5-99CC-2896C1F20831}" srcOrd="1" destOrd="0" parTransId="{95BAB2EC-C554-4AE5-A88F-C78DBEB4FD74}" sibTransId="{3C55AFA6-2746-4158-A660-091709AFFFF0}"/>
    <dgm:cxn modelId="{E48AF281-A5F6-4F9D-93D2-072BB048ADA5}" type="presOf" srcId="{DBD5D9C0-BBA4-47C5-99CC-2896C1F20831}" destId="{8852C4F2-B722-453E-8512-6E8EA848A5BA}" srcOrd="1" destOrd="0" presId="urn:microsoft.com/office/officeart/2005/8/layout/gear1"/>
    <dgm:cxn modelId="{08C715B3-372B-426F-9A1C-5F6E458B0A31}" type="presOf" srcId="{DBD5D9C0-BBA4-47C5-99CC-2896C1F20831}" destId="{049FFFAF-30D6-4276-91F9-C4B7C8BC254C}" srcOrd="0" destOrd="0" presId="urn:microsoft.com/office/officeart/2005/8/layout/gear1"/>
    <dgm:cxn modelId="{BD489C57-527B-4CD0-95A3-B3FB11C470C0}" type="presOf" srcId="{3C55AFA6-2746-4158-A660-091709AFFFF0}" destId="{CFEE8062-685E-4083-BE06-3F661D74EF4F}" srcOrd="0" destOrd="0" presId="urn:microsoft.com/office/officeart/2005/8/layout/gear1"/>
    <dgm:cxn modelId="{03953620-455F-4DC3-9383-B94CC5FF90FA}" type="presOf" srcId="{71350524-CDBF-41BE-8999-8DBC3C3CA1CD}" destId="{AF5B9F98-14D5-400A-B8B9-9B4691D1DF74}" srcOrd="3" destOrd="0" presId="urn:microsoft.com/office/officeart/2005/8/layout/gear1"/>
    <dgm:cxn modelId="{F9070BCB-5F18-4A5D-8EB6-4304E6D41FCA}" type="presOf" srcId="{71350524-CDBF-41BE-8999-8DBC3C3CA1CD}" destId="{C333ED59-3C74-4AFC-A9E3-67DF29299060}" srcOrd="2" destOrd="0" presId="urn:microsoft.com/office/officeart/2005/8/layout/gear1"/>
    <dgm:cxn modelId="{A04794F3-D060-4091-BFCB-0F0C8BF72510}" type="presOf" srcId="{0231D914-7B05-45BC-B4CD-8732BFA0003C}" destId="{FD6E749D-B48E-48AF-A3EA-059A0108BB67}" srcOrd="1" destOrd="0" presId="urn:microsoft.com/office/officeart/2005/8/layout/gear1"/>
    <dgm:cxn modelId="{D5966C0F-55FF-40F6-AC5D-475A3454B6D4}" type="presOf" srcId="{DBD5D9C0-BBA4-47C5-99CC-2896C1F20831}" destId="{80FF8746-F421-472A-A49A-7711579BF398}" srcOrd="2" destOrd="0" presId="urn:microsoft.com/office/officeart/2005/8/layout/gear1"/>
    <dgm:cxn modelId="{6E5A8884-8701-4245-A65E-A9FF85A35998}" type="presOf" srcId="{71350524-CDBF-41BE-8999-8DBC3C3CA1CD}" destId="{82E66986-15EB-483D-8018-748C2F9DBB6B}" srcOrd="1" destOrd="0" presId="urn:microsoft.com/office/officeart/2005/8/layout/gear1"/>
    <dgm:cxn modelId="{6E1068C7-27B3-4F92-84C8-470B84851401}" type="presOf" srcId="{0231D914-7B05-45BC-B4CD-8732BFA0003C}" destId="{B1DF7AEF-FC12-46A9-817A-2D525BD273E7}" srcOrd="2" destOrd="0" presId="urn:microsoft.com/office/officeart/2005/8/layout/gear1"/>
    <dgm:cxn modelId="{39808015-4528-41C6-B8A3-5B85C62ECFE2}" type="presOf" srcId="{06C10FFB-2348-4092-989C-A3DA249C904B}" destId="{972BDED6-2E1A-438D-855A-4947A7301EF8}" srcOrd="0" destOrd="0" presId="urn:microsoft.com/office/officeart/2005/8/layout/gear1"/>
    <dgm:cxn modelId="{7F86AC01-3059-4B86-B3CB-15D19CB8D162}" type="presOf" srcId="{71350524-CDBF-41BE-8999-8DBC3C3CA1CD}" destId="{2D5BC736-4C7A-44BF-9D8D-2F5387FC6AAA}" srcOrd="0" destOrd="0" presId="urn:microsoft.com/office/officeart/2005/8/layout/gear1"/>
    <dgm:cxn modelId="{06BFCAF2-AE1C-48D1-9394-74EB87B914F5}" type="presOf" srcId="{23062636-7EE4-4233-B5F6-AC6440073216}" destId="{FF5A5BF4-283B-4B8E-9853-E14BD4F1674E}" srcOrd="0" destOrd="0" presId="urn:microsoft.com/office/officeart/2005/8/layout/gear1"/>
    <dgm:cxn modelId="{B303A1BD-F671-47E8-8C9A-0BE7F4BDCC08}" srcId="{23062636-7EE4-4233-B5F6-AC6440073216}" destId="{0231D914-7B05-45BC-B4CD-8732BFA0003C}" srcOrd="0" destOrd="0" parTransId="{F13F0010-428F-4F13-AA82-3324F18BB665}" sibTransId="{9C2D6823-BD74-4927-8731-8D37A1059431}"/>
    <dgm:cxn modelId="{6B562746-2EE8-4A0B-96DB-88366A201F5C}" type="presOf" srcId="{9C2D6823-BD74-4927-8731-8D37A1059431}" destId="{D3448BE5-8D7D-4E28-9E31-1B19C7DD9E63}" srcOrd="0" destOrd="0" presId="urn:microsoft.com/office/officeart/2005/8/layout/gear1"/>
    <dgm:cxn modelId="{83FBF7AF-8003-4CBE-A416-A2BFE3CA2B24}" type="presParOf" srcId="{FF5A5BF4-283B-4B8E-9853-E14BD4F1674E}" destId="{32FAFFD3-8254-4272-9FF9-AE3817D5E98A}" srcOrd="0" destOrd="0" presId="urn:microsoft.com/office/officeart/2005/8/layout/gear1"/>
    <dgm:cxn modelId="{C6AE2DB7-C173-40F9-B6DA-45DF08764163}" type="presParOf" srcId="{FF5A5BF4-283B-4B8E-9853-E14BD4F1674E}" destId="{FD6E749D-B48E-48AF-A3EA-059A0108BB67}" srcOrd="1" destOrd="0" presId="urn:microsoft.com/office/officeart/2005/8/layout/gear1"/>
    <dgm:cxn modelId="{33EF9F2D-64E8-41C9-8CA5-2A033372FAAF}" type="presParOf" srcId="{FF5A5BF4-283B-4B8E-9853-E14BD4F1674E}" destId="{B1DF7AEF-FC12-46A9-817A-2D525BD273E7}" srcOrd="2" destOrd="0" presId="urn:microsoft.com/office/officeart/2005/8/layout/gear1"/>
    <dgm:cxn modelId="{7D080D39-4ABC-4063-BFA3-287C55A4E71B}" type="presParOf" srcId="{FF5A5BF4-283B-4B8E-9853-E14BD4F1674E}" destId="{049FFFAF-30D6-4276-91F9-C4B7C8BC254C}" srcOrd="3" destOrd="0" presId="urn:microsoft.com/office/officeart/2005/8/layout/gear1"/>
    <dgm:cxn modelId="{88DC6F92-B777-4FB7-9197-8FF93F0FEEF8}" type="presParOf" srcId="{FF5A5BF4-283B-4B8E-9853-E14BD4F1674E}" destId="{8852C4F2-B722-453E-8512-6E8EA848A5BA}" srcOrd="4" destOrd="0" presId="urn:microsoft.com/office/officeart/2005/8/layout/gear1"/>
    <dgm:cxn modelId="{3F94CCCB-DBAB-4EED-A500-BDF28BC04B79}" type="presParOf" srcId="{FF5A5BF4-283B-4B8E-9853-E14BD4F1674E}" destId="{80FF8746-F421-472A-A49A-7711579BF398}" srcOrd="5" destOrd="0" presId="urn:microsoft.com/office/officeart/2005/8/layout/gear1"/>
    <dgm:cxn modelId="{1CB5BB61-F753-4C99-9ABA-E4428445C7E3}" type="presParOf" srcId="{FF5A5BF4-283B-4B8E-9853-E14BD4F1674E}" destId="{2D5BC736-4C7A-44BF-9D8D-2F5387FC6AAA}" srcOrd="6" destOrd="0" presId="urn:microsoft.com/office/officeart/2005/8/layout/gear1"/>
    <dgm:cxn modelId="{45693F7E-61F1-49EF-823F-57BEC88E7F7F}" type="presParOf" srcId="{FF5A5BF4-283B-4B8E-9853-E14BD4F1674E}" destId="{82E66986-15EB-483D-8018-748C2F9DBB6B}" srcOrd="7" destOrd="0" presId="urn:microsoft.com/office/officeart/2005/8/layout/gear1"/>
    <dgm:cxn modelId="{3755BD1B-3CC5-45E4-8079-66A7D0943F31}" type="presParOf" srcId="{FF5A5BF4-283B-4B8E-9853-E14BD4F1674E}" destId="{C333ED59-3C74-4AFC-A9E3-67DF29299060}" srcOrd="8" destOrd="0" presId="urn:microsoft.com/office/officeart/2005/8/layout/gear1"/>
    <dgm:cxn modelId="{9793DFD9-6974-4BBD-AF1B-6C6B856F9C9E}" type="presParOf" srcId="{FF5A5BF4-283B-4B8E-9853-E14BD4F1674E}" destId="{AF5B9F98-14D5-400A-B8B9-9B4691D1DF74}" srcOrd="9" destOrd="0" presId="urn:microsoft.com/office/officeart/2005/8/layout/gear1"/>
    <dgm:cxn modelId="{04C464B3-455F-4F88-9F61-FC903BEE7D8B}" type="presParOf" srcId="{FF5A5BF4-283B-4B8E-9853-E14BD4F1674E}" destId="{D3448BE5-8D7D-4E28-9E31-1B19C7DD9E63}" srcOrd="10" destOrd="0" presId="urn:microsoft.com/office/officeart/2005/8/layout/gear1"/>
    <dgm:cxn modelId="{60D40B13-C840-4222-8A3B-312B9F8F3F79}" type="presParOf" srcId="{FF5A5BF4-283B-4B8E-9853-E14BD4F1674E}" destId="{CFEE8062-685E-4083-BE06-3F661D74EF4F}" srcOrd="11" destOrd="0" presId="urn:microsoft.com/office/officeart/2005/8/layout/gear1"/>
    <dgm:cxn modelId="{753086E7-E2DD-4FDB-B57A-67E59B016ED7}" type="presParOf" srcId="{FF5A5BF4-283B-4B8E-9853-E14BD4F1674E}" destId="{972BDED6-2E1A-438D-855A-4947A7301EF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2A282-C154-4D6E-A008-B79EF907B11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r-FR"/>
        </a:p>
      </dgm:t>
    </dgm:pt>
    <dgm:pt modelId="{B99D68CF-04F3-47A2-8E8C-6DA21D38129F}">
      <dgm:prSet phldrT="[Texte]" custT="1"/>
      <dgm:spPr/>
      <dgm:t>
        <a:bodyPr/>
        <a:lstStyle/>
        <a:p>
          <a:r>
            <a:rPr lang="fr-FR" sz="1600" b="1" baseline="0" dirty="0" smtClean="0"/>
            <a:t>Accompagnement personnalisé</a:t>
          </a:r>
          <a:endParaRPr lang="fr-FR" sz="1600" b="1" baseline="0" dirty="0"/>
        </a:p>
      </dgm:t>
    </dgm:pt>
    <dgm:pt modelId="{1E064C32-B3D0-41E9-ADC3-D493A90AD2F3}" type="parTrans" cxnId="{7EB99D04-CFA0-4947-B085-610DAADA592C}">
      <dgm:prSet/>
      <dgm:spPr/>
      <dgm:t>
        <a:bodyPr/>
        <a:lstStyle/>
        <a:p>
          <a:endParaRPr lang="fr-FR"/>
        </a:p>
      </dgm:t>
    </dgm:pt>
    <dgm:pt modelId="{F5EAA850-040E-4874-90B2-9474444EA185}" type="sibTrans" cxnId="{7EB99D04-CFA0-4947-B085-610DAADA592C}">
      <dgm:prSet/>
      <dgm:spPr/>
      <dgm:t>
        <a:bodyPr/>
        <a:lstStyle/>
        <a:p>
          <a:endParaRPr lang="fr-FR"/>
        </a:p>
      </dgm:t>
    </dgm:pt>
    <dgm:pt modelId="{8E28D7F7-5867-4EE1-9020-5AED72A67451}">
      <dgm:prSet phldrT="[Texte]" custT="1"/>
      <dgm:spPr/>
      <dgm:t>
        <a:bodyPr/>
        <a:lstStyle/>
        <a:p>
          <a:r>
            <a:rPr lang="fr-FR" sz="1400" b="1" dirty="0" smtClean="0"/>
            <a:t>Enseignement de Spécialité </a:t>
          </a:r>
          <a:r>
            <a:rPr lang="fr-FR" sz="1400" dirty="0" smtClean="0"/>
            <a:t>à choisir parmi 4 spécialités</a:t>
          </a:r>
        </a:p>
      </dgm:t>
    </dgm:pt>
    <dgm:pt modelId="{391D6583-499D-4F39-862F-654FDD04936F}" type="parTrans" cxnId="{C2AA1F2B-5E99-4207-8560-2750B43F744E}">
      <dgm:prSet/>
      <dgm:spPr/>
      <dgm:t>
        <a:bodyPr/>
        <a:lstStyle/>
        <a:p>
          <a:endParaRPr lang="fr-FR"/>
        </a:p>
      </dgm:t>
    </dgm:pt>
    <dgm:pt modelId="{DE2906D6-F747-4E8B-A16E-40FF571A5342}" type="sibTrans" cxnId="{C2AA1F2B-5E99-4207-8560-2750B43F744E}">
      <dgm:prSet/>
      <dgm:spPr/>
      <dgm:t>
        <a:bodyPr/>
        <a:lstStyle/>
        <a:p>
          <a:endParaRPr lang="fr-FR" dirty="0"/>
        </a:p>
      </dgm:t>
    </dgm:pt>
    <dgm:pt modelId="{A530657F-E43E-4AFA-9805-5344B3FDE3CD}">
      <dgm:prSet phldrT="[Texte]" custT="1"/>
      <dgm:spPr/>
      <dgm:t>
        <a:bodyPr/>
        <a:lstStyle/>
        <a:p>
          <a:r>
            <a:rPr lang="fr-FR" sz="1800" b="1" baseline="0" dirty="0" smtClean="0"/>
            <a:t>Economie</a:t>
          </a:r>
        </a:p>
        <a:p>
          <a:r>
            <a:rPr lang="fr-FR" sz="1800" b="1" baseline="0" dirty="0" smtClean="0"/>
            <a:t>Droit</a:t>
          </a:r>
          <a:endParaRPr lang="fr-FR" sz="1800" b="1" baseline="0" dirty="0"/>
        </a:p>
      </dgm:t>
    </dgm:pt>
    <dgm:pt modelId="{6D56FCF7-1016-435C-B28D-A19771B0D11E}" type="parTrans" cxnId="{BB51C4F3-2C59-4382-AFF1-796687EDD5B6}">
      <dgm:prSet/>
      <dgm:spPr/>
      <dgm:t>
        <a:bodyPr/>
        <a:lstStyle/>
        <a:p>
          <a:endParaRPr lang="fr-FR"/>
        </a:p>
      </dgm:t>
    </dgm:pt>
    <dgm:pt modelId="{92291B0C-30A6-4E01-B864-C4B455535F29}" type="sibTrans" cxnId="{BB51C4F3-2C59-4382-AFF1-796687EDD5B6}">
      <dgm:prSet/>
      <dgm:spPr/>
      <dgm:t>
        <a:bodyPr/>
        <a:lstStyle/>
        <a:p>
          <a:endParaRPr lang="fr-FR" dirty="0"/>
        </a:p>
      </dgm:t>
    </dgm:pt>
    <dgm:pt modelId="{94A0A13C-8744-40D4-9950-E371AB87B8F2}">
      <dgm:prSet phldrT="[Texte]" custT="1"/>
      <dgm:spPr/>
      <dgm:t>
        <a:bodyPr/>
        <a:lstStyle/>
        <a:p>
          <a:r>
            <a:rPr lang="fr-FR" sz="1400" b="1" baseline="0" dirty="0" smtClean="0"/>
            <a:t>Français, Maths, Histoire-Géo, langues, EPS</a:t>
          </a:r>
          <a:endParaRPr lang="fr-FR" sz="1400" b="1" baseline="0" dirty="0"/>
        </a:p>
      </dgm:t>
    </dgm:pt>
    <dgm:pt modelId="{4C47DF49-7039-4A41-B938-89E4AC459C24}" type="parTrans" cxnId="{00339BE7-DBF3-49CE-B3FD-28FFA83568D7}">
      <dgm:prSet/>
      <dgm:spPr/>
      <dgm:t>
        <a:bodyPr/>
        <a:lstStyle/>
        <a:p>
          <a:endParaRPr lang="fr-FR"/>
        </a:p>
      </dgm:t>
    </dgm:pt>
    <dgm:pt modelId="{34304AB2-AB9B-4A2E-9FBF-5731F0018D67}" type="sibTrans" cxnId="{00339BE7-DBF3-49CE-B3FD-28FFA83568D7}">
      <dgm:prSet/>
      <dgm:spPr/>
      <dgm:t>
        <a:bodyPr/>
        <a:lstStyle/>
        <a:p>
          <a:endParaRPr lang="fr-FR" dirty="0"/>
        </a:p>
      </dgm:t>
    </dgm:pt>
    <dgm:pt modelId="{0E4EAF29-3744-4516-86D9-E63EF49586C7}">
      <dgm:prSet phldrT="[Texte]" custT="1"/>
      <dgm:spPr/>
      <dgm:t>
        <a:bodyPr/>
        <a:lstStyle/>
        <a:p>
          <a:r>
            <a:rPr lang="fr-FR" sz="1800" b="1" baseline="0" dirty="0" smtClean="0"/>
            <a:t>Management </a:t>
          </a:r>
          <a:endParaRPr lang="fr-FR" sz="1400" b="1" baseline="0" dirty="0"/>
        </a:p>
      </dgm:t>
    </dgm:pt>
    <dgm:pt modelId="{C110C4A1-43F8-4773-8A0C-922595C39B37}" type="parTrans" cxnId="{B4DF3317-121A-41C7-B5F1-4222AF1CCAC4}">
      <dgm:prSet/>
      <dgm:spPr/>
      <dgm:t>
        <a:bodyPr/>
        <a:lstStyle/>
        <a:p>
          <a:endParaRPr lang="fr-FR"/>
        </a:p>
      </dgm:t>
    </dgm:pt>
    <dgm:pt modelId="{4ADF2B75-0772-4233-8A65-C2C061026412}" type="sibTrans" cxnId="{B4DF3317-121A-41C7-B5F1-4222AF1CCAC4}">
      <dgm:prSet/>
      <dgm:spPr/>
      <dgm:t>
        <a:bodyPr/>
        <a:lstStyle/>
        <a:p>
          <a:endParaRPr lang="fr-FR" dirty="0"/>
        </a:p>
      </dgm:t>
    </dgm:pt>
    <dgm:pt modelId="{7101454A-8669-473D-A34D-60492B0DBD8C}" type="pres">
      <dgm:prSet presAssocID="{D012A282-C154-4D6E-A008-B79EF907B11B}" presName="Name0" presStyleCnt="0">
        <dgm:presLayoutVars>
          <dgm:chMax val="1"/>
          <dgm:dir/>
          <dgm:animLvl val="ctr"/>
          <dgm:resizeHandles val="exact"/>
        </dgm:presLayoutVars>
      </dgm:prSet>
      <dgm:spPr/>
      <dgm:t>
        <a:bodyPr/>
        <a:lstStyle/>
        <a:p>
          <a:endParaRPr lang="fr-FR"/>
        </a:p>
      </dgm:t>
    </dgm:pt>
    <dgm:pt modelId="{9CF9EB9A-4788-4CE8-8694-8D6A97393323}" type="pres">
      <dgm:prSet presAssocID="{B99D68CF-04F3-47A2-8E8C-6DA21D38129F}" presName="centerShape" presStyleLbl="node0" presStyleIdx="0" presStyleCnt="1" custScaleX="129614"/>
      <dgm:spPr/>
      <dgm:t>
        <a:bodyPr/>
        <a:lstStyle/>
        <a:p>
          <a:endParaRPr lang="fr-FR"/>
        </a:p>
      </dgm:t>
    </dgm:pt>
    <dgm:pt modelId="{69B553E6-41DE-41A1-A954-F7A4B06F48EC}" type="pres">
      <dgm:prSet presAssocID="{8E28D7F7-5867-4EE1-9020-5AED72A67451}" presName="node" presStyleLbl="node1" presStyleIdx="0" presStyleCnt="4" custScaleX="184514" custScaleY="115966">
        <dgm:presLayoutVars>
          <dgm:bulletEnabled val="1"/>
        </dgm:presLayoutVars>
      </dgm:prSet>
      <dgm:spPr/>
      <dgm:t>
        <a:bodyPr/>
        <a:lstStyle/>
        <a:p>
          <a:endParaRPr lang="fr-FR"/>
        </a:p>
      </dgm:t>
    </dgm:pt>
    <dgm:pt modelId="{8DCEC727-E20B-4551-A967-55170F45CCCF}" type="pres">
      <dgm:prSet presAssocID="{8E28D7F7-5867-4EE1-9020-5AED72A67451}" presName="dummy" presStyleCnt="0"/>
      <dgm:spPr/>
    </dgm:pt>
    <dgm:pt modelId="{A35347D5-11BC-4012-B7AA-89A33F4FB2EE}" type="pres">
      <dgm:prSet presAssocID="{DE2906D6-F747-4E8B-A16E-40FF571A5342}" presName="sibTrans" presStyleLbl="sibTrans2D1" presStyleIdx="0" presStyleCnt="4"/>
      <dgm:spPr/>
      <dgm:t>
        <a:bodyPr/>
        <a:lstStyle/>
        <a:p>
          <a:endParaRPr lang="fr-FR"/>
        </a:p>
      </dgm:t>
    </dgm:pt>
    <dgm:pt modelId="{3AF377F0-7C63-4A70-9259-4E92E3ABE900}" type="pres">
      <dgm:prSet presAssocID="{A530657F-E43E-4AFA-9805-5344B3FDE3CD}" presName="node" presStyleLbl="node1" presStyleIdx="1" presStyleCnt="4" custScaleX="157452" custScaleY="121771" custRadScaleRad="123586">
        <dgm:presLayoutVars>
          <dgm:bulletEnabled val="1"/>
        </dgm:presLayoutVars>
      </dgm:prSet>
      <dgm:spPr/>
      <dgm:t>
        <a:bodyPr/>
        <a:lstStyle/>
        <a:p>
          <a:endParaRPr lang="fr-FR"/>
        </a:p>
      </dgm:t>
    </dgm:pt>
    <dgm:pt modelId="{8E3A111B-2070-455A-AF2F-58470C73591C}" type="pres">
      <dgm:prSet presAssocID="{A530657F-E43E-4AFA-9805-5344B3FDE3CD}" presName="dummy" presStyleCnt="0"/>
      <dgm:spPr/>
    </dgm:pt>
    <dgm:pt modelId="{B085A038-2EC7-4009-9E2D-CA4E6FE834BD}" type="pres">
      <dgm:prSet presAssocID="{92291B0C-30A6-4E01-B864-C4B455535F29}" presName="sibTrans" presStyleLbl="sibTrans2D1" presStyleIdx="1" presStyleCnt="4"/>
      <dgm:spPr/>
      <dgm:t>
        <a:bodyPr/>
        <a:lstStyle/>
        <a:p>
          <a:endParaRPr lang="fr-FR"/>
        </a:p>
      </dgm:t>
    </dgm:pt>
    <dgm:pt modelId="{68C6D0E1-A126-4651-A64E-25DBC4B05073}" type="pres">
      <dgm:prSet presAssocID="{94A0A13C-8744-40D4-9950-E371AB87B8F2}" presName="node" presStyleLbl="node1" presStyleIdx="2" presStyleCnt="4" custScaleX="165355" custScaleY="115911">
        <dgm:presLayoutVars>
          <dgm:bulletEnabled val="1"/>
        </dgm:presLayoutVars>
      </dgm:prSet>
      <dgm:spPr/>
      <dgm:t>
        <a:bodyPr/>
        <a:lstStyle/>
        <a:p>
          <a:endParaRPr lang="fr-FR"/>
        </a:p>
      </dgm:t>
    </dgm:pt>
    <dgm:pt modelId="{C9482127-9C40-43DA-BB74-3C4EB940DA7B}" type="pres">
      <dgm:prSet presAssocID="{94A0A13C-8744-40D4-9950-E371AB87B8F2}" presName="dummy" presStyleCnt="0"/>
      <dgm:spPr/>
    </dgm:pt>
    <dgm:pt modelId="{45C2C52F-A13F-471D-ACF2-AFFDC8F3158C}" type="pres">
      <dgm:prSet presAssocID="{34304AB2-AB9B-4A2E-9FBF-5731F0018D67}" presName="sibTrans" presStyleLbl="sibTrans2D1" presStyleIdx="2" presStyleCnt="4"/>
      <dgm:spPr/>
      <dgm:t>
        <a:bodyPr/>
        <a:lstStyle/>
        <a:p>
          <a:endParaRPr lang="fr-FR"/>
        </a:p>
      </dgm:t>
    </dgm:pt>
    <dgm:pt modelId="{29C68A54-1796-4F80-8A8F-02B2C2E82841}" type="pres">
      <dgm:prSet presAssocID="{0E4EAF29-3744-4516-86D9-E63EF49586C7}" presName="node" presStyleLbl="node1" presStyleIdx="3" presStyleCnt="4" custScaleX="170175" custScaleY="121771" custRadScaleRad="127647">
        <dgm:presLayoutVars>
          <dgm:bulletEnabled val="1"/>
        </dgm:presLayoutVars>
      </dgm:prSet>
      <dgm:spPr/>
      <dgm:t>
        <a:bodyPr/>
        <a:lstStyle/>
        <a:p>
          <a:endParaRPr lang="fr-FR"/>
        </a:p>
      </dgm:t>
    </dgm:pt>
    <dgm:pt modelId="{763B0DE6-63AA-4273-A66F-CAB8B048733E}" type="pres">
      <dgm:prSet presAssocID="{0E4EAF29-3744-4516-86D9-E63EF49586C7}" presName="dummy" presStyleCnt="0"/>
      <dgm:spPr/>
    </dgm:pt>
    <dgm:pt modelId="{34CEBB3F-3280-4478-A952-0AA0E430C4E8}" type="pres">
      <dgm:prSet presAssocID="{4ADF2B75-0772-4233-8A65-C2C061026412}" presName="sibTrans" presStyleLbl="sibTrans2D1" presStyleIdx="3" presStyleCnt="4"/>
      <dgm:spPr/>
      <dgm:t>
        <a:bodyPr/>
        <a:lstStyle/>
        <a:p>
          <a:endParaRPr lang="fr-FR"/>
        </a:p>
      </dgm:t>
    </dgm:pt>
  </dgm:ptLst>
  <dgm:cxnLst>
    <dgm:cxn modelId="{8A84DE77-B859-425F-936C-1DC2A92DB73E}" type="presOf" srcId="{B99D68CF-04F3-47A2-8E8C-6DA21D38129F}" destId="{9CF9EB9A-4788-4CE8-8694-8D6A97393323}" srcOrd="0" destOrd="0" presId="urn:microsoft.com/office/officeart/2005/8/layout/radial6"/>
    <dgm:cxn modelId="{A0BE5484-3899-4CFB-B02A-5891C23CDA8E}" type="presOf" srcId="{A530657F-E43E-4AFA-9805-5344B3FDE3CD}" destId="{3AF377F0-7C63-4A70-9259-4E92E3ABE900}" srcOrd="0" destOrd="0" presId="urn:microsoft.com/office/officeart/2005/8/layout/radial6"/>
    <dgm:cxn modelId="{F4A2E583-5F31-459B-ACF5-7E1394CFEFAA}" type="presOf" srcId="{94A0A13C-8744-40D4-9950-E371AB87B8F2}" destId="{68C6D0E1-A126-4651-A64E-25DBC4B05073}" srcOrd="0" destOrd="0" presId="urn:microsoft.com/office/officeart/2005/8/layout/radial6"/>
    <dgm:cxn modelId="{5276F6CF-C060-464E-AF01-3C1E2F496EDB}" type="presOf" srcId="{34304AB2-AB9B-4A2E-9FBF-5731F0018D67}" destId="{45C2C52F-A13F-471D-ACF2-AFFDC8F3158C}" srcOrd="0" destOrd="0" presId="urn:microsoft.com/office/officeart/2005/8/layout/radial6"/>
    <dgm:cxn modelId="{4FEEF2FE-D08D-4A42-A620-A93295D3FDE0}" type="presOf" srcId="{92291B0C-30A6-4E01-B864-C4B455535F29}" destId="{B085A038-2EC7-4009-9E2D-CA4E6FE834BD}" srcOrd="0" destOrd="0" presId="urn:microsoft.com/office/officeart/2005/8/layout/radial6"/>
    <dgm:cxn modelId="{0086EFFC-5C04-43FE-9ED4-809AA4DEAA39}" type="presOf" srcId="{4ADF2B75-0772-4233-8A65-C2C061026412}" destId="{34CEBB3F-3280-4478-A952-0AA0E430C4E8}" srcOrd="0" destOrd="0" presId="urn:microsoft.com/office/officeart/2005/8/layout/radial6"/>
    <dgm:cxn modelId="{C2AA1F2B-5E99-4207-8560-2750B43F744E}" srcId="{B99D68CF-04F3-47A2-8E8C-6DA21D38129F}" destId="{8E28D7F7-5867-4EE1-9020-5AED72A67451}" srcOrd="0" destOrd="0" parTransId="{391D6583-499D-4F39-862F-654FDD04936F}" sibTransId="{DE2906D6-F747-4E8B-A16E-40FF571A5342}"/>
    <dgm:cxn modelId="{BB51C4F3-2C59-4382-AFF1-796687EDD5B6}" srcId="{B99D68CF-04F3-47A2-8E8C-6DA21D38129F}" destId="{A530657F-E43E-4AFA-9805-5344B3FDE3CD}" srcOrd="1" destOrd="0" parTransId="{6D56FCF7-1016-435C-B28D-A19771B0D11E}" sibTransId="{92291B0C-30A6-4E01-B864-C4B455535F29}"/>
    <dgm:cxn modelId="{470FF71A-85E8-491E-B844-945F691405E6}" type="presOf" srcId="{8E28D7F7-5867-4EE1-9020-5AED72A67451}" destId="{69B553E6-41DE-41A1-A954-F7A4B06F48EC}" srcOrd="0" destOrd="0" presId="urn:microsoft.com/office/officeart/2005/8/layout/radial6"/>
    <dgm:cxn modelId="{B4DF3317-121A-41C7-B5F1-4222AF1CCAC4}" srcId="{B99D68CF-04F3-47A2-8E8C-6DA21D38129F}" destId="{0E4EAF29-3744-4516-86D9-E63EF49586C7}" srcOrd="3" destOrd="0" parTransId="{C110C4A1-43F8-4773-8A0C-922595C39B37}" sibTransId="{4ADF2B75-0772-4233-8A65-C2C061026412}"/>
    <dgm:cxn modelId="{EF419373-512D-4ACB-812A-401A11AF696E}" type="presOf" srcId="{D012A282-C154-4D6E-A008-B79EF907B11B}" destId="{7101454A-8669-473D-A34D-60492B0DBD8C}" srcOrd="0" destOrd="0" presId="urn:microsoft.com/office/officeart/2005/8/layout/radial6"/>
    <dgm:cxn modelId="{7EB99D04-CFA0-4947-B085-610DAADA592C}" srcId="{D012A282-C154-4D6E-A008-B79EF907B11B}" destId="{B99D68CF-04F3-47A2-8E8C-6DA21D38129F}" srcOrd="0" destOrd="0" parTransId="{1E064C32-B3D0-41E9-ADC3-D493A90AD2F3}" sibTransId="{F5EAA850-040E-4874-90B2-9474444EA185}"/>
    <dgm:cxn modelId="{1E50A2E9-A0FD-4ABF-8DEB-117BF7DB9FA4}" type="presOf" srcId="{0E4EAF29-3744-4516-86D9-E63EF49586C7}" destId="{29C68A54-1796-4F80-8A8F-02B2C2E82841}" srcOrd="0" destOrd="0" presId="urn:microsoft.com/office/officeart/2005/8/layout/radial6"/>
    <dgm:cxn modelId="{A759E916-E206-4F9E-B9A8-1063D691914A}" type="presOf" srcId="{DE2906D6-F747-4E8B-A16E-40FF571A5342}" destId="{A35347D5-11BC-4012-B7AA-89A33F4FB2EE}" srcOrd="0" destOrd="0" presId="urn:microsoft.com/office/officeart/2005/8/layout/radial6"/>
    <dgm:cxn modelId="{00339BE7-DBF3-49CE-B3FD-28FFA83568D7}" srcId="{B99D68CF-04F3-47A2-8E8C-6DA21D38129F}" destId="{94A0A13C-8744-40D4-9950-E371AB87B8F2}" srcOrd="2" destOrd="0" parTransId="{4C47DF49-7039-4A41-B938-89E4AC459C24}" sibTransId="{34304AB2-AB9B-4A2E-9FBF-5731F0018D67}"/>
    <dgm:cxn modelId="{57E00D6A-9996-4D50-8A2B-5704D74FA619}" type="presParOf" srcId="{7101454A-8669-473D-A34D-60492B0DBD8C}" destId="{9CF9EB9A-4788-4CE8-8694-8D6A97393323}" srcOrd="0" destOrd="0" presId="urn:microsoft.com/office/officeart/2005/8/layout/radial6"/>
    <dgm:cxn modelId="{605E1CF1-941D-4B75-90BB-93E9B2D457FD}" type="presParOf" srcId="{7101454A-8669-473D-A34D-60492B0DBD8C}" destId="{69B553E6-41DE-41A1-A954-F7A4B06F48EC}" srcOrd="1" destOrd="0" presId="urn:microsoft.com/office/officeart/2005/8/layout/radial6"/>
    <dgm:cxn modelId="{41B4147A-FDDE-487A-8191-F23B5BAE9EB2}" type="presParOf" srcId="{7101454A-8669-473D-A34D-60492B0DBD8C}" destId="{8DCEC727-E20B-4551-A967-55170F45CCCF}" srcOrd="2" destOrd="0" presId="urn:microsoft.com/office/officeart/2005/8/layout/radial6"/>
    <dgm:cxn modelId="{3CE284CB-0D99-4F51-AC69-55A12ADDB1C2}" type="presParOf" srcId="{7101454A-8669-473D-A34D-60492B0DBD8C}" destId="{A35347D5-11BC-4012-B7AA-89A33F4FB2EE}" srcOrd="3" destOrd="0" presId="urn:microsoft.com/office/officeart/2005/8/layout/radial6"/>
    <dgm:cxn modelId="{6782417F-2380-4DE3-BE4E-A8F58617780B}" type="presParOf" srcId="{7101454A-8669-473D-A34D-60492B0DBD8C}" destId="{3AF377F0-7C63-4A70-9259-4E92E3ABE900}" srcOrd="4" destOrd="0" presId="urn:microsoft.com/office/officeart/2005/8/layout/radial6"/>
    <dgm:cxn modelId="{9E0F1212-9C56-4210-B7A1-A4024E4E8682}" type="presParOf" srcId="{7101454A-8669-473D-A34D-60492B0DBD8C}" destId="{8E3A111B-2070-455A-AF2F-58470C73591C}" srcOrd="5" destOrd="0" presId="urn:microsoft.com/office/officeart/2005/8/layout/radial6"/>
    <dgm:cxn modelId="{CA2E2682-3441-41CD-A463-D6A2C64010F9}" type="presParOf" srcId="{7101454A-8669-473D-A34D-60492B0DBD8C}" destId="{B085A038-2EC7-4009-9E2D-CA4E6FE834BD}" srcOrd="6" destOrd="0" presId="urn:microsoft.com/office/officeart/2005/8/layout/radial6"/>
    <dgm:cxn modelId="{61831157-1B7F-4AAE-B1F3-1E702CD30EAB}" type="presParOf" srcId="{7101454A-8669-473D-A34D-60492B0DBD8C}" destId="{68C6D0E1-A126-4651-A64E-25DBC4B05073}" srcOrd="7" destOrd="0" presId="urn:microsoft.com/office/officeart/2005/8/layout/radial6"/>
    <dgm:cxn modelId="{A01D6F83-FACA-4255-8936-B06EF79BD47F}" type="presParOf" srcId="{7101454A-8669-473D-A34D-60492B0DBD8C}" destId="{C9482127-9C40-43DA-BB74-3C4EB940DA7B}" srcOrd="8" destOrd="0" presId="urn:microsoft.com/office/officeart/2005/8/layout/radial6"/>
    <dgm:cxn modelId="{5F4DD940-971D-4F8F-8C6E-B405F5ABE546}" type="presParOf" srcId="{7101454A-8669-473D-A34D-60492B0DBD8C}" destId="{45C2C52F-A13F-471D-ACF2-AFFDC8F3158C}" srcOrd="9" destOrd="0" presId="urn:microsoft.com/office/officeart/2005/8/layout/radial6"/>
    <dgm:cxn modelId="{9C2E1A67-DE93-44B3-AD6E-3DE4FC280CCF}" type="presParOf" srcId="{7101454A-8669-473D-A34D-60492B0DBD8C}" destId="{29C68A54-1796-4F80-8A8F-02B2C2E82841}" srcOrd="10" destOrd="0" presId="urn:microsoft.com/office/officeart/2005/8/layout/radial6"/>
    <dgm:cxn modelId="{FC775BB9-1C68-4BF0-B426-5E5E26628046}" type="presParOf" srcId="{7101454A-8669-473D-A34D-60492B0DBD8C}" destId="{763B0DE6-63AA-4273-A66F-CAB8B048733E}" srcOrd="11" destOrd="0" presId="urn:microsoft.com/office/officeart/2005/8/layout/radial6"/>
    <dgm:cxn modelId="{F80F7CB2-619B-4E86-BA38-65D25BA7532E}" type="presParOf" srcId="{7101454A-8669-473D-A34D-60492B0DBD8C}" destId="{34CEBB3F-3280-4478-A952-0AA0E430C4E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1D2C4-0142-47E0-8C8F-3C0067E0AFE8}">
      <dsp:nvSpPr>
        <dsp:cNvPr id="0" name=""/>
        <dsp:cNvSpPr/>
      </dsp:nvSpPr>
      <dsp:spPr>
        <a:xfrm>
          <a:off x="1994465" y="718129"/>
          <a:ext cx="4099841" cy="4099841"/>
        </a:xfrm>
        <a:prstGeom prst="blockArc">
          <a:avLst>
            <a:gd name="adj1" fmla="val 10703969"/>
            <a:gd name="adj2" fmla="val 1710876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F9D07-5242-42AD-B399-65310E81EAC6}">
      <dsp:nvSpPr>
        <dsp:cNvPr id="0" name=""/>
        <dsp:cNvSpPr/>
      </dsp:nvSpPr>
      <dsp:spPr>
        <a:xfrm>
          <a:off x="1917317" y="868010"/>
          <a:ext cx="4251289" cy="4099841"/>
        </a:xfrm>
        <a:prstGeom prst="blockArc">
          <a:avLst>
            <a:gd name="adj1" fmla="val 4343909"/>
            <a:gd name="adj2" fmla="val 1096136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B6A275-F4EA-4CA5-945C-5834CF97A262}">
      <dsp:nvSpPr>
        <dsp:cNvPr id="0" name=""/>
        <dsp:cNvSpPr/>
      </dsp:nvSpPr>
      <dsp:spPr>
        <a:xfrm>
          <a:off x="3220519" y="873320"/>
          <a:ext cx="4099841" cy="4099841"/>
        </a:xfrm>
        <a:prstGeom prst="blockArc">
          <a:avLst>
            <a:gd name="adj1" fmla="val 21428729"/>
            <a:gd name="adj2" fmla="val 6485834"/>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EE314D-6355-4787-8EDB-C7447086C885}">
      <dsp:nvSpPr>
        <dsp:cNvPr id="0" name=""/>
        <dsp:cNvSpPr/>
      </dsp:nvSpPr>
      <dsp:spPr>
        <a:xfrm>
          <a:off x="3221260" y="659985"/>
          <a:ext cx="4099841" cy="4099841"/>
        </a:xfrm>
        <a:prstGeom prst="blockArc">
          <a:avLst>
            <a:gd name="adj1" fmla="val 14965611"/>
            <a:gd name="adj2" fmla="val 195174"/>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1696E-808D-48B5-B99E-C3D11EF15933}">
      <dsp:nvSpPr>
        <dsp:cNvPr id="0" name=""/>
        <dsp:cNvSpPr/>
      </dsp:nvSpPr>
      <dsp:spPr>
        <a:xfrm>
          <a:off x="3419866" y="2016242"/>
          <a:ext cx="2439390" cy="178681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baseline="0" dirty="0" smtClean="0"/>
            <a:t>Accompagnement Personnalisé</a:t>
          </a:r>
          <a:endParaRPr lang="fr-FR" sz="1500" b="1" kern="1200" dirty="0"/>
        </a:p>
      </dsp:txBody>
      <dsp:txXfrm>
        <a:off x="3777106" y="2277915"/>
        <a:ext cx="1724910" cy="1263466"/>
      </dsp:txXfrm>
    </dsp:sp>
    <dsp:sp modelId="{331BC5C2-9245-412C-99D4-B7229E548345}">
      <dsp:nvSpPr>
        <dsp:cNvPr id="0" name=""/>
        <dsp:cNvSpPr/>
      </dsp:nvSpPr>
      <dsp:spPr>
        <a:xfrm>
          <a:off x="3122957" y="-145516"/>
          <a:ext cx="2889199" cy="196159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Sciences de gestion C</a:t>
          </a:r>
          <a:r>
            <a:rPr lang="fr-FR" sz="1600" kern="1200" dirty="0" smtClean="0"/>
            <a:t>omment </a:t>
          </a:r>
          <a:r>
            <a:rPr lang="fr-FR" sz="1600" kern="1200" dirty="0" smtClean="0"/>
            <a:t>fonctionnent </a:t>
          </a:r>
          <a:r>
            <a:rPr lang="fr-FR" sz="1600" kern="1200" dirty="0" smtClean="0"/>
            <a:t>les organisations ?</a:t>
          </a:r>
          <a:endParaRPr lang="fr-FR" sz="1600" kern="1200" dirty="0"/>
        </a:p>
      </dsp:txBody>
      <dsp:txXfrm>
        <a:off x="3546070" y="141752"/>
        <a:ext cx="2042973" cy="1387054"/>
      </dsp:txXfrm>
    </dsp:sp>
    <dsp:sp modelId="{1791B8FE-3653-4BA3-9397-7E0B867EF484}">
      <dsp:nvSpPr>
        <dsp:cNvPr id="0" name=""/>
        <dsp:cNvSpPr/>
      </dsp:nvSpPr>
      <dsp:spPr>
        <a:xfrm>
          <a:off x="5991129" y="1973512"/>
          <a:ext cx="2558306" cy="17000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Economie-Droit</a:t>
          </a:r>
          <a:r>
            <a:rPr lang="fr-FR" sz="1600" kern="1200" dirty="0" smtClean="0"/>
            <a:t> </a:t>
          </a:r>
        </a:p>
        <a:p>
          <a:pPr lvl="0" algn="ctr" defTabSz="711200">
            <a:lnSpc>
              <a:spcPct val="90000"/>
            </a:lnSpc>
            <a:spcBef>
              <a:spcPct val="0"/>
            </a:spcBef>
            <a:spcAft>
              <a:spcPct val="35000"/>
            </a:spcAft>
          </a:pPr>
          <a:r>
            <a:rPr lang="fr-FR" sz="1600" kern="1200" dirty="0" smtClean="0"/>
            <a:t>Que dit la loi ? Quel contexte économique ?</a:t>
          </a:r>
          <a:endParaRPr lang="fr-FR" sz="1600" kern="1200" dirty="0"/>
        </a:p>
      </dsp:txBody>
      <dsp:txXfrm>
        <a:off x="6365784" y="2222475"/>
        <a:ext cx="1808996" cy="1202098"/>
      </dsp:txXfrm>
    </dsp:sp>
    <dsp:sp modelId="{7F5FA9C2-0DED-42B6-AB24-91E796D3008F}">
      <dsp:nvSpPr>
        <dsp:cNvPr id="0" name=""/>
        <dsp:cNvSpPr/>
      </dsp:nvSpPr>
      <dsp:spPr>
        <a:xfrm>
          <a:off x="3491882" y="4192338"/>
          <a:ext cx="2313147" cy="126835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baseline="0" dirty="0" smtClean="0"/>
            <a:t>Français, Maths, Histoire-Géo, langues, EPS</a:t>
          </a:r>
          <a:endParaRPr lang="fr-FR" sz="1600" b="1" kern="1200" dirty="0"/>
        </a:p>
      </dsp:txBody>
      <dsp:txXfrm>
        <a:off x="3830635" y="4378084"/>
        <a:ext cx="1635641" cy="896860"/>
      </dsp:txXfrm>
    </dsp:sp>
    <dsp:sp modelId="{E2308F64-6120-4D30-9B29-E3EBFB1F87D4}">
      <dsp:nvSpPr>
        <dsp:cNvPr id="0" name=""/>
        <dsp:cNvSpPr/>
      </dsp:nvSpPr>
      <dsp:spPr>
        <a:xfrm>
          <a:off x="772571" y="1973507"/>
          <a:ext cx="2540538" cy="170093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t>Management </a:t>
          </a:r>
          <a:r>
            <a:rPr lang="fr-FR" sz="1800" kern="1200" baseline="0" dirty="0" smtClean="0"/>
            <a:t>Comment sont-elles pilotées ?</a:t>
          </a:r>
          <a:endParaRPr lang="fr-FR" sz="1800" kern="1200" baseline="0" dirty="0"/>
        </a:p>
      </dsp:txBody>
      <dsp:txXfrm>
        <a:off x="1144624" y="2222603"/>
        <a:ext cx="1796432" cy="1202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defTabSz="914236">
              <a:defRPr sz="1200"/>
            </a:lvl1pPr>
          </a:lstStyle>
          <a:p>
            <a:pPr>
              <a:defRPr/>
            </a:pPr>
            <a:endParaRPr lang="fr-FR" dirty="0"/>
          </a:p>
        </p:txBody>
      </p:sp>
      <p:sp>
        <p:nvSpPr>
          <p:cNvPr id="51203"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defTabSz="914236">
              <a:defRPr sz="1200"/>
            </a:lvl1pPr>
          </a:lstStyle>
          <a:p>
            <a:pPr>
              <a:defRPr/>
            </a:pPr>
            <a:endParaRPr lang="fr-FR" dirty="0"/>
          </a:p>
        </p:txBody>
      </p:sp>
      <p:sp>
        <p:nvSpPr>
          <p:cNvPr id="51204"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b" anchorCtr="0" compatLnSpc="1">
            <a:prstTxWarp prst="textNoShape">
              <a:avLst/>
            </a:prstTxWarp>
          </a:bodyPr>
          <a:lstStyle>
            <a:lvl1pPr defTabSz="914236">
              <a:defRPr sz="1200"/>
            </a:lvl1pPr>
          </a:lstStyle>
          <a:p>
            <a:pPr>
              <a:defRPr/>
            </a:pPr>
            <a:endParaRPr lang="fr-FR" dirty="0"/>
          </a:p>
        </p:txBody>
      </p:sp>
      <p:sp>
        <p:nvSpPr>
          <p:cNvPr id="51205"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b" anchorCtr="0" compatLnSpc="1">
            <a:prstTxWarp prst="textNoShape">
              <a:avLst/>
            </a:prstTxWarp>
          </a:bodyPr>
          <a:lstStyle>
            <a:lvl1pPr algn="r" defTabSz="914236">
              <a:defRPr sz="1200"/>
            </a:lvl1pPr>
          </a:lstStyle>
          <a:p>
            <a:pPr>
              <a:defRPr/>
            </a:pPr>
            <a:fld id="{EB0C537C-86C6-4BEF-8276-795CA5849314}" type="slidenum">
              <a:rPr lang="fr-FR"/>
              <a:pPr>
                <a:defRPr/>
              </a:pPr>
              <a:t>‹#›</a:t>
            </a:fld>
            <a:endParaRPr lang="fr-FR" dirty="0"/>
          </a:p>
        </p:txBody>
      </p:sp>
    </p:spTree>
    <p:extLst>
      <p:ext uri="{BB962C8B-B14F-4D97-AF65-F5344CB8AC3E}">
        <p14:creationId xmlns:p14="http://schemas.microsoft.com/office/powerpoint/2010/main" val="17670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B2AF89C-F811-4682-81F4-7E05F3369BEF}" type="datetimeFigureOut">
              <a:rPr lang="fr-FR" smtClean="0"/>
              <a:pPr/>
              <a:t>25/02/2013</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6B306C7-0310-4BEB-A721-E4C7008A0232}" type="slidenum">
              <a:rPr lang="fr-FR" smtClean="0"/>
              <a:pPr/>
              <a:t>‹#›</a:t>
            </a:fld>
            <a:endParaRPr lang="fr-FR" dirty="0"/>
          </a:p>
        </p:txBody>
      </p:sp>
    </p:spTree>
    <p:extLst>
      <p:ext uri="{BB962C8B-B14F-4D97-AF65-F5344CB8AC3E}">
        <p14:creationId xmlns:p14="http://schemas.microsoft.com/office/powerpoint/2010/main" val="10063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diaporama</a:t>
            </a:r>
            <a:r>
              <a:rPr lang="fr-FR" baseline="0" dirty="0" smtClean="0"/>
              <a:t> s’adresse prioritairement aux élèves de seconde.</a:t>
            </a:r>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pPr/>
              <a:t>1</a:t>
            </a:fld>
            <a:endParaRPr lang="fr-FR" dirty="0"/>
          </a:p>
        </p:txBody>
      </p:sp>
    </p:spTree>
    <p:extLst>
      <p:ext uri="{BB962C8B-B14F-4D97-AF65-F5344CB8AC3E}">
        <p14:creationId xmlns:p14="http://schemas.microsoft.com/office/powerpoint/2010/main" val="227998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baccalauréat</a:t>
            </a:r>
            <a:r>
              <a:rPr lang="fr-FR" baseline="0" dirty="0" smtClean="0"/>
              <a:t> STMG n’est pas une fin en soi, il prépare une poursuite d’études réussies. </a:t>
            </a:r>
          </a:p>
          <a:p>
            <a:endParaRPr lang="fr-FR" baseline="0" dirty="0" smtClean="0"/>
          </a:p>
          <a:p>
            <a:r>
              <a:rPr lang="fr-FR" baseline="0" dirty="0" smtClean="0"/>
              <a:t>Etudes courtes à bac + 2 en BTS ou DUT suivies souvent d’une licence professionnelle, laquelle est souvent proposée en alternance. C’est là une voie efficace d’insertion professionnelle rapide mais progressive.</a:t>
            </a:r>
          </a:p>
          <a:p>
            <a:endParaRPr lang="fr-FR" baseline="0" dirty="0" smtClean="0"/>
          </a:p>
          <a:p>
            <a:r>
              <a:rPr lang="fr-FR" dirty="0" smtClean="0"/>
              <a:t>Etudes</a:t>
            </a:r>
            <a:r>
              <a:rPr lang="fr-FR" baseline="0" dirty="0" smtClean="0"/>
              <a:t> longues au-delà de bac + 2, jusqu’à bac + 5, notamment avec les classes préparatoires spécifiques pour les bacheliers STMG : Economique et Commerciale voie technologique (ECT) ; préparation à l’expertise comptable avec le Diplôme de comptabilité et de gestion (DCG) puis le Diplôme supérieur de comptabilité et de gestion (DSCG).</a:t>
            </a:r>
          </a:p>
          <a:p>
            <a:endParaRPr lang="fr-FR" baseline="0" dirty="0" smtClean="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pPr/>
              <a:t>2</a:t>
            </a:fld>
            <a:endParaRPr lang="fr-FR" dirty="0"/>
          </a:p>
        </p:txBody>
      </p:sp>
    </p:spTree>
    <p:extLst>
      <p:ext uri="{BB962C8B-B14F-4D97-AF65-F5344CB8AC3E}">
        <p14:creationId xmlns:p14="http://schemas.microsoft.com/office/powerpoint/2010/main" val="424240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enseignements sont composés d’un pôle technologique</a:t>
            </a:r>
            <a:r>
              <a:rPr lang="fr-FR" baseline="0" dirty="0" smtClean="0"/>
              <a:t> (Management, Sciences de gestion et Economie-Droit), d’un enseignement général et de l’accompagnement personnalisé.</a:t>
            </a:r>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pPr/>
              <a:t>4</a:t>
            </a:fld>
            <a:endParaRPr lang="fr-FR" dirty="0"/>
          </a:p>
        </p:txBody>
      </p:sp>
    </p:spTree>
    <p:extLst>
      <p:ext uri="{BB962C8B-B14F-4D97-AF65-F5344CB8AC3E}">
        <p14:creationId xmlns:p14="http://schemas.microsoft.com/office/powerpoint/2010/main" val="400416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pPr/>
              <a:t>6</a:t>
            </a:fld>
            <a:endParaRPr lang="fr-FR" dirty="0"/>
          </a:p>
        </p:txBody>
      </p:sp>
    </p:spTree>
    <p:extLst>
      <p:ext uri="{BB962C8B-B14F-4D97-AF65-F5344CB8AC3E}">
        <p14:creationId xmlns:p14="http://schemas.microsoft.com/office/powerpoint/2010/main" val="104051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choix de</a:t>
            </a:r>
            <a:r>
              <a:rPr lang="fr-FR" baseline="0" dirty="0" smtClean="0"/>
              <a:t> la spécialité se fera en terminale dans le cadre votre projet d’orientation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pPr/>
              <a:t>10</a:t>
            </a:fld>
            <a:endParaRPr lang="fr-FR" dirty="0"/>
          </a:p>
        </p:txBody>
      </p:sp>
    </p:spTree>
    <p:extLst>
      <p:ext uri="{BB962C8B-B14F-4D97-AF65-F5344CB8AC3E}">
        <p14:creationId xmlns:p14="http://schemas.microsoft.com/office/powerpoint/2010/main" val="279856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études</a:t>
            </a:r>
            <a:r>
              <a:rPr lang="fr-FR" sz="1200" b="1" kern="1200" baseline="0" dirty="0" smtClean="0">
                <a:solidFill>
                  <a:schemeClr val="tx1"/>
                </a:solidFill>
                <a:effectLst/>
                <a:latin typeface="+mn-lt"/>
                <a:ea typeface="+mn-ea"/>
                <a:cs typeface="+mn-cs"/>
              </a:rPr>
              <a:t> possibles avec un bac STMG</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Attention : les bulletins scolaires de première et de terminale ainsi que les résultats au bac STMG (notes et mention) sont déterminants pour accéder aux formations puis aux emplois.</a:t>
            </a:r>
            <a:endParaRPr lang="fr-FR"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BTS et DUT tertiaires </a:t>
            </a:r>
            <a:r>
              <a:rPr lang="fr-FR" b="1" dirty="0" smtClean="0"/>
              <a:t>(bleu clair)</a:t>
            </a:r>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A dominante administrative</a:t>
            </a:r>
          </a:p>
          <a:p>
            <a:pPr lvl="0"/>
            <a:endParaRPr lang="fr-FR" sz="1200" b="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Assistant de gestion PME-PMI</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Assistant de Manager</a:t>
            </a:r>
            <a:endParaRPr lang="fr-FR" dirty="0" smtClean="0"/>
          </a:p>
          <a:p>
            <a:r>
              <a:rPr lang="fr-FR" dirty="0" smtClean="0"/>
              <a:t>DUT Carrières juridiques</a:t>
            </a:r>
          </a:p>
          <a:p>
            <a:r>
              <a:rPr lang="fr-FR" dirty="0" smtClean="0"/>
              <a:t>DUT Gestion administrative et commerciale</a:t>
            </a:r>
          </a:p>
          <a:p>
            <a:r>
              <a:rPr lang="fr-FR" dirty="0" smtClean="0"/>
              <a:t>DUT Gestion des entreprises et des administrations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DUT Information-communication</a:t>
            </a:r>
          </a:p>
          <a:p>
            <a:pPr lvl="0"/>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A dominante commerciale</a:t>
            </a:r>
            <a:endParaRPr lang="fr-FR" sz="120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Commerce international</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Communication</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Management des unités commerciales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Négociation et relation client</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Technico-commercial</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DUT Techniques de commercialisation</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A dominante Gestion et Informatique</a:t>
            </a:r>
            <a:endParaRPr lang="fr-FR" sz="120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Comptabilité et gestion des organisations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Services informatiques aux organisations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DUT Services et Réseaux de 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DUT Statistique et informatique décisionnelle</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A dominante sectorielle</a:t>
            </a:r>
            <a:endParaRPr lang="fr-FR" sz="1200" kern="1200" dirty="0" smtClean="0">
              <a:solidFill>
                <a:schemeClr val="tx1"/>
              </a:solidFill>
              <a:effectLst/>
              <a:latin typeface="+mn-lt"/>
              <a:ea typeface="+mn-ea"/>
              <a:cs typeface="+mn-cs"/>
            </a:endParaRP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Animations et gestion touristiques locales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Banque</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Économie sociale et familiale</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Hôtellerie</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Notariat</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Transport</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Professions Immobilières</a:t>
            </a:r>
          </a:p>
          <a:p>
            <a:pPr lvl="0"/>
            <a:r>
              <a:rPr lang="fr-FR" sz="1200" b="0" kern="1200" dirty="0" smtClean="0">
                <a:solidFill>
                  <a:schemeClr val="tx1"/>
                </a:solidFill>
                <a:effectLst/>
                <a:latin typeface="+mn-lt"/>
                <a:ea typeface="+mn-ea"/>
                <a:cs typeface="+mn-cs"/>
              </a:rPr>
              <a:t>BTS </a:t>
            </a:r>
            <a:r>
              <a:rPr lang="fr-FR" sz="1200" kern="1200" dirty="0" smtClean="0">
                <a:solidFill>
                  <a:schemeClr val="tx1"/>
                </a:solidFill>
                <a:effectLst/>
                <a:latin typeface="+mn-lt"/>
                <a:ea typeface="+mn-ea"/>
                <a:cs typeface="+mn-cs"/>
              </a:rPr>
              <a:t>Ventes et Productions Touristiques</a:t>
            </a:r>
          </a:p>
          <a:p>
            <a:r>
              <a:rPr lang="fr-FR" dirty="0" smtClean="0"/>
              <a:t>DUT Gestion logistique et transport</a:t>
            </a:r>
          </a:p>
          <a:p>
            <a:endParaRPr lang="fr-FR" dirty="0" smtClean="0"/>
          </a:p>
          <a:p>
            <a:r>
              <a:rPr lang="fr-FR" dirty="0" smtClean="0"/>
              <a:t>Etablissements</a:t>
            </a:r>
            <a:r>
              <a:rPr lang="fr-FR" baseline="0" dirty="0" smtClean="0"/>
              <a:t> d’accueil : les lycées et les IUT de l’académie</a:t>
            </a:r>
            <a:endParaRPr lang="fr-FR" dirty="0" smtClean="0"/>
          </a:p>
          <a:p>
            <a:endParaRPr lang="fr-FR" baseline="0" dirty="0" smtClean="0"/>
          </a:p>
          <a:p>
            <a:endParaRPr lang="fr-FR" baseline="0" dirty="0" smtClean="0"/>
          </a:p>
          <a:p>
            <a:r>
              <a:rPr lang="fr-FR" b="1" baseline="0" dirty="0" smtClean="0"/>
              <a:t>Les classes prépa (bleu foncé dans le schéma)</a:t>
            </a:r>
          </a:p>
          <a:p>
            <a:endParaRPr lang="fr-FR" baseline="0" dirty="0" smtClean="0"/>
          </a:p>
          <a:p>
            <a:r>
              <a:rPr lang="fr-FR" sz="1200" b="0" i="1" kern="1200" dirty="0" smtClean="0">
                <a:solidFill>
                  <a:schemeClr val="tx1"/>
                </a:solidFill>
                <a:effectLst/>
                <a:latin typeface="+mn-lt"/>
                <a:ea typeface="+mn-ea"/>
                <a:cs typeface="+mn-cs"/>
              </a:rPr>
              <a:t>CPGE ECT</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La classe préparatoire aux</a:t>
            </a:r>
            <a:r>
              <a:rPr lang="fr-FR" sz="1200" b="0" i="0" kern="1200" baseline="0" dirty="0" smtClean="0">
                <a:solidFill>
                  <a:schemeClr val="tx1"/>
                </a:solidFill>
                <a:effectLst/>
                <a:latin typeface="+mn-lt"/>
                <a:ea typeface="+mn-ea"/>
                <a:cs typeface="+mn-cs"/>
              </a:rPr>
              <a:t> grandes écoles (CPGE) Économique et Commerciale voie Technologique (</a:t>
            </a:r>
            <a:r>
              <a:rPr lang="fr-FR" sz="1200" b="0" i="0" kern="1200" dirty="0" smtClean="0">
                <a:solidFill>
                  <a:schemeClr val="tx1"/>
                </a:solidFill>
                <a:effectLst/>
                <a:latin typeface="+mn-lt"/>
                <a:ea typeface="+mn-ea"/>
                <a:cs typeface="+mn-cs"/>
              </a:rPr>
              <a:t>ECT) a pour originalité d’être une voie d’excellence ouverte aux seuls bacheliers STMG (toutes spécialités confondues).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Elle prépare aux concours d’entrée aux grandes écoles de commerce et de gestion.</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Cette classe ECT propose</a:t>
            </a:r>
            <a:r>
              <a:rPr lang="fr-FR" sz="1200" b="0" i="0" kern="1200" baseline="0" dirty="0" smtClean="0">
                <a:solidFill>
                  <a:schemeClr val="tx1"/>
                </a:solidFill>
                <a:effectLst/>
                <a:latin typeface="+mn-lt"/>
                <a:ea typeface="+mn-ea"/>
                <a:cs typeface="+mn-cs"/>
              </a:rPr>
              <a:t> u</a:t>
            </a:r>
            <a:r>
              <a:rPr lang="fr-FR" sz="1200" b="0" i="0" kern="1200" dirty="0" smtClean="0">
                <a:solidFill>
                  <a:schemeClr val="tx1"/>
                </a:solidFill>
                <a:effectLst/>
                <a:latin typeface="+mn-lt"/>
                <a:ea typeface="+mn-ea"/>
                <a:cs typeface="+mn-cs"/>
              </a:rPr>
              <a:t>ne formation orientée vers la valorisation des points forts des bacheliers STMG (économie, droit, gestion) doublée d’un travail de soutien dans les matières plus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générales : en mathématique et culture générale, une remise à niveau est mise en place. Par ailleurs, un horaire renforcé est prévu en langues vivantes pour atteindre le niveau des concours.</a:t>
            </a:r>
          </a:p>
          <a:p>
            <a:r>
              <a:rPr lang="fr-FR" sz="1200" b="0" i="0" kern="1200" dirty="0" smtClean="0">
                <a:solidFill>
                  <a:schemeClr val="tx1"/>
                </a:solidFill>
                <a:effectLst/>
                <a:latin typeface="+mn-lt"/>
                <a:ea typeface="+mn-ea"/>
                <a:cs typeface="+mn-cs"/>
              </a:rPr>
              <a:t>Des jeux de coefficients différents sont appliqués selon les écoles de commerce. Lors des concours, les coefficients des matières techniques représentent entre 30 et 50% du total et celui de l’épreuve d’entretien individuel est très fort. Ces deux aspects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valorisent les étudiants issus des bacs STMG offrant très souvent une plus grande maturité et plus de recul vis-à-vis du monde des entreprises que leurs concurrents issus des formations classiques.</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Les classes</a:t>
            </a:r>
            <a:r>
              <a:rPr lang="fr-FR" sz="1200" b="0" i="0" kern="1200" baseline="0" dirty="0" smtClean="0">
                <a:solidFill>
                  <a:schemeClr val="tx1"/>
                </a:solidFill>
                <a:effectLst/>
                <a:latin typeface="+mn-lt"/>
                <a:ea typeface="+mn-ea"/>
                <a:cs typeface="+mn-cs"/>
              </a:rPr>
              <a:t> préparatoires ATS (Adaptation Technicien Supérieur) permettent de rallier une école de commerce depuis un BTS ou un DUT.</a:t>
            </a:r>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1" kern="1200" dirty="0" smtClean="0">
                <a:solidFill>
                  <a:schemeClr val="tx1"/>
                </a:solidFill>
                <a:effectLst/>
                <a:latin typeface="+mn-lt"/>
                <a:ea typeface="+mn-ea"/>
                <a:cs typeface="+mn-cs"/>
              </a:rPr>
              <a:t>DCG – DSCG (bleu foncé à droite du</a:t>
            </a:r>
            <a:r>
              <a:rPr lang="fr-FR" sz="1200" b="0" i="1" kern="1200" baseline="0" dirty="0" smtClean="0">
                <a:solidFill>
                  <a:schemeClr val="tx1"/>
                </a:solidFill>
                <a:effectLst/>
                <a:latin typeface="+mn-lt"/>
                <a:ea typeface="+mn-ea"/>
                <a:cs typeface="+mn-cs"/>
              </a:rPr>
              <a:t> schéma)</a:t>
            </a:r>
            <a:endParaRPr lang="fr-FR" sz="1200" b="0" i="1"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Diplôme de Comptabilité et de Gestion (DCG) a le grade de Licence et permet de poursuivre les études vers l'expertise comptable dans le cadre du Diplôme Supérieur de Comptabilité et de Gestion (DSCG) ou d’un Master (cycle universitaire complémentaire) ou de s'engager dans la vie active.</a:t>
            </a:r>
          </a:p>
          <a:p>
            <a:r>
              <a:rPr lang="fr-FR" sz="1200" b="0" i="0" kern="1200" dirty="0" smtClean="0">
                <a:solidFill>
                  <a:schemeClr val="tx1"/>
                </a:solidFill>
                <a:effectLst/>
                <a:latin typeface="+mn-lt"/>
                <a:ea typeface="+mn-ea"/>
                <a:cs typeface="+mn-cs"/>
              </a:rPr>
              <a:t>Les étudiants qui choisissent cette voie préparent une Licence de Comptabilité Gestion dans une classe préparatoire à faible effectif et bénéficient d’un encadrement personnalisé.</a:t>
            </a:r>
          </a:p>
          <a:p>
            <a:r>
              <a:rPr lang="fr-FR" sz="1200" b="0" i="0" kern="1200" dirty="0" smtClean="0">
                <a:solidFill>
                  <a:schemeClr val="tx1"/>
                </a:solidFill>
                <a:effectLst/>
                <a:latin typeface="+mn-lt"/>
                <a:ea typeface="+mn-ea"/>
                <a:cs typeface="+mn-cs"/>
              </a:rPr>
              <a:t>Cette licence s’inscrit dans la filière L M D (licence master, doctorat)</a:t>
            </a:r>
          </a:p>
          <a:p>
            <a:r>
              <a:rPr lang="fr-FR" sz="1200" b="0" i="0" kern="1200" dirty="0" smtClean="0">
                <a:solidFill>
                  <a:schemeClr val="tx1"/>
                </a:solidFill>
                <a:effectLst/>
                <a:latin typeface="+mn-lt"/>
                <a:ea typeface="+mn-ea"/>
                <a:cs typeface="+mn-cs"/>
              </a:rPr>
              <a:t>- Le niveau L permet d’obtenir en 3 ans (L1, L2, L3) le DCG Diplôme de Comptabilité et de Gestion</a:t>
            </a:r>
          </a:p>
          <a:p>
            <a:r>
              <a:rPr lang="fr-FR" sz="1200" b="0" i="0" kern="1200" dirty="0" smtClean="0">
                <a:solidFill>
                  <a:schemeClr val="tx1"/>
                </a:solidFill>
                <a:effectLst/>
                <a:latin typeface="+mn-lt"/>
                <a:ea typeface="+mn-ea"/>
                <a:cs typeface="+mn-cs"/>
              </a:rPr>
              <a:t>- Le niveau M permet d'obtenir en 2 ans (M1, M2) le DSCG : Diplôme Supérieur de Comptabilité et de Gestion</a:t>
            </a:r>
          </a:p>
          <a:p>
            <a:r>
              <a:rPr lang="fr-FR" sz="1200" b="0" i="0" kern="1200" dirty="0" smtClean="0">
                <a:solidFill>
                  <a:schemeClr val="tx1"/>
                </a:solidFill>
                <a:effectLst/>
                <a:latin typeface="+mn-lt"/>
                <a:ea typeface="+mn-ea"/>
                <a:cs typeface="+mn-cs"/>
              </a:rPr>
              <a:t>- Le niveau D permet d'obtenir après un stage de 3 ans le DEC : Diplôme d'Expert Comptable</a:t>
            </a:r>
          </a:p>
          <a:p>
            <a:endParaRPr lang="fr-FR" baseline="0" dirty="0" smtClean="0"/>
          </a:p>
          <a:p>
            <a:r>
              <a:rPr lang="fr-FR" baseline="0" dirty="0" smtClean="0"/>
              <a:t>Etablissements d’accueil : le lycée René Cassin à Strasbourg et le lycée Camille See à Colmar</a:t>
            </a:r>
          </a:p>
          <a:p>
            <a:endParaRPr lang="fr-FR" baseline="0" dirty="0" smtClean="0"/>
          </a:p>
          <a:p>
            <a:endParaRPr lang="fr-FR" baseline="0" dirty="0" smtClean="0"/>
          </a:p>
          <a:p>
            <a:r>
              <a:rPr lang="fr-FR" sz="1200" b="0" i="1" kern="1200" dirty="0" smtClean="0">
                <a:solidFill>
                  <a:schemeClr val="tx1"/>
                </a:solidFill>
                <a:effectLst/>
                <a:latin typeface="+mn-lt"/>
                <a:ea typeface="+mn-ea"/>
                <a:cs typeface="+mn-cs"/>
              </a:rPr>
              <a:t>Les classes préparatoires au concours d’entrée à l’ENS de Cachan</a:t>
            </a:r>
          </a:p>
          <a:p>
            <a:endParaRPr lang="fr-FR" sz="1200" b="1"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Ces classes préparent en priorité au concours d’entrée à l’ENS Cachan en deux ans. Mais elles constituent</a:t>
            </a:r>
          </a:p>
          <a:p>
            <a:r>
              <a:rPr lang="fr-FR" sz="1200" b="0" i="0" kern="1200" dirty="0" smtClean="0">
                <a:solidFill>
                  <a:schemeClr val="tx1"/>
                </a:solidFill>
                <a:effectLst/>
                <a:latin typeface="+mn-lt"/>
                <a:ea typeface="+mn-ea"/>
                <a:cs typeface="+mn-cs"/>
              </a:rPr>
              <a:t>également une préparation privilégiée pour de nombreux concours administratifs ou pour l’entrée dans une école</a:t>
            </a:r>
          </a:p>
          <a:p>
            <a:r>
              <a:rPr lang="fr-FR" sz="1200" b="0" i="0" kern="1200" dirty="0" smtClean="0">
                <a:solidFill>
                  <a:schemeClr val="tx1"/>
                </a:solidFill>
                <a:effectLst/>
                <a:latin typeface="+mn-lt"/>
                <a:ea typeface="+mn-ea"/>
                <a:cs typeface="+mn-cs"/>
              </a:rPr>
              <a:t>de commerce. Leur spécificité réside dans leur étroite collaboration avec l’université.</a:t>
            </a:r>
          </a:p>
          <a:p>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Certaines de ces classes préparatoires n’accueillent que des titulaires d’un bac général.</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D’autres classes sont </a:t>
            </a:r>
            <a:r>
              <a:rPr lang="fr-FR" sz="1200" b="1" i="0" kern="1200" dirty="0" smtClean="0">
                <a:solidFill>
                  <a:schemeClr val="tx1"/>
                </a:solidFill>
                <a:effectLst/>
                <a:latin typeface="+mn-lt"/>
                <a:ea typeface="+mn-ea"/>
                <a:cs typeface="+mn-cs"/>
              </a:rPr>
              <a:t>réservées aux bacheliers STMG</a:t>
            </a:r>
            <a:r>
              <a:rPr lang="fr-FR" sz="1200" b="0" i="0" kern="1200" dirty="0" smtClean="0">
                <a:solidFill>
                  <a:schemeClr val="tx1"/>
                </a:solidFill>
                <a:effectLst/>
                <a:latin typeface="+mn-lt"/>
                <a:ea typeface="+mn-ea"/>
                <a:cs typeface="+mn-cs"/>
              </a:rPr>
              <a:t> (elles ont été créées pour permettre aux élèves de poursuivre leurs études à l’université avec de très bonnes chances de réussite) ; d’autres encore accueillent les deux types de bacheliers.</a:t>
            </a:r>
          </a:p>
          <a:p>
            <a:endParaRPr lang="fr-FR" dirty="0" smtClean="0"/>
          </a:p>
          <a:p>
            <a:r>
              <a:rPr lang="fr-FR" baseline="0" dirty="0" smtClean="0"/>
              <a:t>Etablissements d’accueil : le lycée René Cassin avec l’université de Strasbourg</a:t>
            </a:r>
            <a:r>
              <a:rPr lang="fr-FR" dirty="0" smtClean="0"/>
              <a:t/>
            </a:r>
            <a:br>
              <a:rPr lang="fr-FR" dirty="0" smtClean="0"/>
            </a:br>
            <a:endParaRPr lang="fr-FR" baseline="0" dirty="0" smtClean="0"/>
          </a:p>
          <a:p>
            <a:endParaRPr lang="fr-FR" baseline="0" dirty="0" smtClean="0"/>
          </a:p>
          <a:p>
            <a:r>
              <a:rPr lang="fr-FR" b="1" baseline="0" dirty="0" smtClean="0">
                <a:solidFill>
                  <a:srgbClr val="00B050"/>
                </a:solidFill>
              </a:rPr>
              <a:t>Les Licences et Masters  (couleur verte)</a:t>
            </a:r>
          </a:p>
          <a:p>
            <a:endParaRPr lang="fr-FR" baseline="0" dirty="0" smtClean="0"/>
          </a:p>
          <a:p>
            <a:r>
              <a:rPr lang="fr-FR" baseline="0" dirty="0" smtClean="0"/>
              <a:t>Etudes longues également avec les licences générales en Economie-Gestion. Voici, par exemple, les formations proposées par la faculté des sciences économiques de Strasbourg (2012) :</a:t>
            </a:r>
          </a:p>
          <a:p>
            <a:endParaRPr lang="fr-FR" baseline="0" dirty="0" smtClean="0"/>
          </a:p>
          <a:p>
            <a:pPr marL="171450" indent="-171450">
              <a:buFont typeface="Arial" pitchFamily="34" charset="0"/>
              <a:buChar char="•"/>
            </a:pPr>
            <a:r>
              <a:rPr lang="fr-FR" dirty="0" smtClean="0"/>
              <a:t>une licence mention Economie-Gestion avec deux parcours : Gestion et Economie (trois options : Analyse économique, Economie quantitative et Actuariat)</a:t>
            </a:r>
          </a:p>
          <a:p>
            <a:pPr marL="171450" indent="-171450">
              <a:buFont typeface="Arial" pitchFamily="34" charset="0"/>
              <a:buChar char="•"/>
            </a:pPr>
            <a:r>
              <a:rPr lang="fr-FR" dirty="0" smtClean="0"/>
              <a:t>une licence mention Mathématiques-Economie</a:t>
            </a:r>
          </a:p>
          <a:p>
            <a:pPr marL="171450" indent="-171450">
              <a:buFont typeface="Arial" pitchFamily="34" charset="0"/>
              <a:buChar char="•"/>
            </a:pPr>
            <a:r>
              <a:rPr lang="fr-FR" dirty="0" smtClean="0"/>
              <a:t>une licence professionnelle mention Economie-Gestion spécialité Management des entreprises par la qualité</a:t>
            </a:r>
          </a:p>
          <a:p>
            <a:pPr marL="171450" indent="-171450">
              <a:buFont typeface="Arial" pitchFamily="34" charset="0"/>
              <a:buChar char="•"/>
            </a:pPr>
            <a:r>
              <a:rPr lang="fr-FR" dirty="0" smtClean="0"/>
              <a:t>un master mention Analyse et politiques économiques avec 3 spécialités : Economie et management de l'innovation, Macroéconomie et politiques européennes, Statistique et économétrie</a:t>
            </a:r>
          </a:p>
          <a:p>
            <a:pPr marL="171450" indent="-171450">
              <a:buFont typeface="Arial" pitchFamily="34" charset="0"/>
              <a:buChar char="•"/>
            </a:pPr>
            <a:r>
              <a:rPr lang="fr-FR" dirty="0" smtClean="0"/>
              <a:t>un master mention Finance avec 4 spécialités : Finance d'entreprise et pratique des marchés financiers, Gestion financière de la banque, Gestion juridique et financière, Actuariat et gestion du risque</a:t>
            </a:r>
          </a:p>
          <a:p>
            <a:pPr marL="171450" indent="-171450">
              <a:buFont typeface="Arial" pitchFamily="34" charset="0"/>
              <a:buChar char="•"/>
            </a:pPr>
            <a:r>
              <a:rPr lang="fr-FR" dirty="0" smtClean="0"/>
              <a:t>un master mention Management des projets et des organisations avec 3 spécialités : Production, logistique, innovation, Management des projets internationaux, Qualité</a:t>
            </a:r>
          </a:p>
          <a:p>
            <a:pPr marL="171450" indent="-171450">
              <a:buFont typeface="Arial" pitchFamily="34" charset="0"/>
              <a:buChar char="•"/>
            </a:pPr>
            <a:r>
              <a:rPr lang="fr-FR" dirty="0" smtClean="0"/>
              <a:t>un master mention Science, technologie et société</a:t>
            </a:r>
          </a:p>
          <a:p>
            <a:pPr marL="171450" indent="-171450">
              <a:buFont typeface="Arial" pitchFamily="34" charset="0"/>
              <a:buChar char="•"/>
            </a:pPr>
            <a:r>
              <a:rPr lang="fr-FR" dirty="0" smtClean="0"/>
              <a:t>deux préparations à des concours : CAPES Sciences économiques et sociales et CAPET Economie-Gestion</a:t>
            </a:r>
          </a:p>
          <a:p>
            <a:endParaRPr lang="fr-FR" dirty="0" smtClean="0"/>
          </a:p>
          <a:p>
            <a:r>
              <a:rPr lang="fr-FR" dirty="0" smtClean="0"/>
              <a:t>Etablissement d’accueil : Université de Strasbourg</a:t>
            </a:r>
            <a:r>
              <a:rPr lang="fr-FR" baseline="0" dirty="0" smtClean="0"/>
              <a:t> – pôle Economie-Gestion</a:t>
            </a:r>
          </a:p>
          <a:p>
            <a:endParaRPr lang="fr-FR" dirty="0" smtClean="0"/>
          </a:p>
          <a:p>
            <a:endParaRPr lang="fr-FR" dirty="0" smtClean="0"/>
          </a:p>
          <a:p>
            <a:r>
              <a:rPr lang="fr-FR" sz="1200" b="1" i="0" kern="1200" dirty="0" smtClean="0">
                <a:solidFill>
                  <a:schemeClr val="tx1"/>
                </a:solidFill>
                <a:effectLst/>
                <a:latin typeface="+mn-lt"/>
                <a:ea typeface="+mn-ea"/>
                <a:cs typeface="+mn-cs"/>
              </a:rPr>
              <a:t>EGC</a:t>
            </a:r>
            <a:r>
              <a:rPr lang="fr-FR" sz="1200" b="0" i="0" kern="1200" dirty="0" smtClean="0">
                <a:solidFill>
                  <a:schemeClr val="tx1"/>
                </a:solidFill>
                <a:effectLst/>
                <a:latin typeface="+mn-lt"/>
                <a:ea typeface="+mn-ea"/>
                <a:cs typeface="+mn-cs"/>
              </a:rPr>
              <a:t> est un réseau d'écoles de commerce et gestion</a:t>
            </a:r>
            <a:r>
              <a:rPr lang="fr-FR" sz="1200" b="0" i="0" kern="1200" baseline="0" dirty="0" smtClean="0">
                <a:solidFill>
                  <a:schemeClr val="tx1"/>
                </a:solidFill>
                <a:effectLst/>
                <a:latin typeface="+mn-lt"/>
                <a:ea typeface="+mn-ea"/>
                <a:cs typeface="+mn-cs"/>
              </a:rPr>
              <a:t> (http://www.bachelor-egc.fr)</a:t>
            </a:r>
          </a:p>
          <a:p>
            <a:endParaRPr lang="fr-FR" dirty="0" smtClean="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pPr/>
              <a:t>11</a:t>
            </a:fld>
            <a:endParaRPr lang="fr-FR" dirty="0"/>
          </a:p>
        </p:txBody>
      </p:sp>
    </p:spTree>
    <p:extLst>
      <p:ext uri="{BB962C8B-B14F-4D97-AF65-F5344CB8AC3E}">
        <p14:creationId xmlns:p14="http://schemas.microsoft.com/office/powerpoint/2010/main" val="58087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B306C7-0310-4BEB-A721-E4C7008A0232}" type="slidenum">
              <a:rPr lang="fr-FR" smtClean="0"/>
              <a:pPr/>
              <a:t>13</a:t>
            </a:fld>
            <a:endParaRPr lang="fr-FR" dirty="0"/>
          </a:p>
        </p:txBody>
      </p:sp>
    </p:spTree>
    <p:extLst>
      <p:ext uri="{BB962C8B-B14F-4D97-AF65-F5344CB8AC3E}">
        <p14:creationId xmlns:p14="http://schemas.microsoft.com/office/powerpoint/2010/main" val="168423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17159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1402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53088" y="131763"/>
            <a:ext cx="1439862" cy="5889625"/>
          </a:xfrm>
        </p:spPr>
        <p:txBody>
          <a:bodyPr vert="eaVert"/>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1331913" y="131763"/>
            <a:ext cx="4168775" cy="58896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133406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p:grpSpPr>
        <p:sp>
          <p:nvSpPr>
            <p:cNvPr id="5" name="Freeform 10"/>
            <p:cNvSpPr>
              <a:spLocks/>
            </p:cNvSpPr>
            <p:nvPr userDrawn="1"/>
          </p:nvSpPr>
          <p:spPr bwMode="gray">
            <a:xfrm>
              <a:off x="0" y="2251"/>
              <a:ext cx="5760" cy="966"/>
            </a:xfrm>
            <a:custGeom>
              <a:avLst/>
              <a:gdLst/>
              <a:ahLst/>
              <a:cxnLst>
                <a:cxn ang="0">
                  <a:pos x="5760" y="0"/>
                </a:cxn>
                <a:cxn ang="0">
                  <a:pos x="0" y="0"/>
                </a:cxn>
                <a:cxn ang="0">
                  <a:pos x="0" y="966"/>
                </a:cxn>
                <a:cxn ang="0">
                  <a:pos x="4834" y="966"/>
                </a:cxn>
                <a:cxn ang="0">
                  <a:pos x="5760" y="434"/>
                </a:cxn>
                <a:cxn ang="0">
                  <a:pos x="5760" y="0"/>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dirty="0"/>
            </a:p>
          </p:txBody>
        </p:sp>
        <p:sp>
          <p:nvSpPr>
            <p:cNvPr id="6" name="Rectangle 11"/>
            <p:cNvSpPr>
              <a:spLocks noChangeArrowheads="1"/>
            </p:cNvSpPr>
            <p:nvPr userDrawn="1"/>
          </p:nvSpPr>
          <p:spPr bwMode="gray">
            <a:xfrm>
              <a:off x="0" y="0"/>
              <a:ext cx="5760" cy="2568"/>
            </a:xfrm>
            <a:prstGeom prst="rect">
              <a:avLst/>
            </a:prstGeom>
            <a:solidFill>
              <a:schemeClr val="folHlink"/>
            </a:solidFill>
            <a:ln w="9525">
              <a:noFill/>
              <a:miter lim="800000"/>
              <a:headEnd/>
              <a:tailEnd/>
            </a:ln>
            <a:effectLst/>
          </p:spPr>
          <p:txBody>
            <a:bodyPr wrap="none" anchor="ctr"/>
            <a:lstStyle/>
            <a:p>
              <a:pPr>
                <a:defRPr/>
              </a:pPr>
              <a:endParaRPr lang="fr-FR" dirty="0"/>
            </a:p>
          </p:txBody>
        </p:sp>
      </p:grpSp>
      <p:graphicFrame>
        <p:nvGraphicFramePr>
          <p:cNvPr id="7" name="Object 8"/>
          <p:cNvGraphicFramePr>
            <a:graphicFrameLocks noChangeAspect="1"/>
          </p:cNvGraphicFramePr>
          <p:nvPr/>
        </p:nvGraphicFramePr>
        <p:xfrm>
          <a:off x="3851275" y="5805488"/>
          <a:ext cx="1187450" cy="885825"/>
        </p:xfrm>
        <a:graphic>
          <a:graphicData uri="http://schemas.openxmlformats.org/presentationml/2006/ole">
            <mc:AlternateContent xmlns:mc="http://schemas.openxmlformats.org/markup-compatibility/2006">
              <mc:Choice xmlns:v="urn:schemas-microsoft-com:vml" Requires="v">
                <p:oleObj spid="_x0000_s6223" name="Photo Editor Photo" r:id="rId4" imgW="2971429" imgH="2219635" progId="">
                  <p:embed/>
                </p:oleObj>
              </mc:Choice>
              <mc:Fallback>
                <p:oleObj name="Photo Editor Photo" r:id="rId4" imgW="2971429" imgH="2219635" progId="">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805488"/>
                        <a:ext cx="11874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7" name="Rectangle 3"/>
          <p:cNvSpPr>
            <a:spLocks noGrp="1" noChangeArrowheads="1"/>
          </p:cNvSpPr>
          <p:nvPr>
            <p:ph type="ctrTitle"/>
          </p:nvPr>
        </p:nvSpPr>
        <p:spPr>
          <a:xfrm>
            <a:off x="2268538" y="3429000"/>
            <a:ext cx="6191250" cy="1079500"/>
          </a:xfrm>
        </p:spPr>
        <p:txBody>
          <a:bodyPr/>
          <a:lstStyle>
            <a:lvl1pPr>
              <a:defRPr sz="3200"/>
            </a:lvl1pPr>
          </a:lstStyle>
          <a:p>
            <a:r>
              <a:rPr lang="fr-FR" smtClean="0"/>
              <a:t>Modifiez le style du titre</a:t>
            </a:r>
            <a:endParaRPr lang="fr-FR" dirty="0"/>
          </a:p>
        </p:txBody>
      </p:sp>
      <p:sp>
        <p:nvSpPr>
          <p:cNvPr id="6148" name="Rectangle 4"/>
          <p:cNvSpPr>
            <a:spLocks noGrp="1" noChangeArrowheads="1"/>
          </p:cNvSpPr>
          <p:nvPr>
            <p:ph type="subTitle" idx="1"/>
          </p:nvPr>
        </p:nvSpPr>
        <p:spPr>
          <a:xfrm>
            <a:off x="2268538" y="4552950"/>
            <a:ext cx="6191250" cy="315913"/>
          </a:xfrm>
        </p:spPr>
        <p:txBody>
          <a:bodyPr/>
          <a:lstStyle>
            <a:lvl1pPr marL="0" indent="0">
              <a:buFont typeface="Wingdings" charset="2"/>
              <a:buNone/>
              <a:defRPr sz="1100" b="0">
                <a:solidFill>
                  <a:schemeClr val="tx2"/>
                </a:solidFill>
              </a:defRPr>
            </a:lvl1pPr>
          </a:lstStyle>
          <a:p>
            <a:r>
              <a:rPr lang="fr-FR" smtClean="0"/>
              <a:t>Modifiez le style des sous-titres du masque</a:t>
            </a:r>
            <a:endParaRPr lang="fr-FR" dirty="0"/>
          </a:p>
        </p:txBody>
      </p:sp>
    </p:spTree>
    <p:extLst>
      <p:ext uri="{BB962C8B-B14F-4D97-AF65-F5344CB8AC3E}">
        <p14:creationId xmlns:p14="http://schemas.microsoft.com/office/powerpoint/2010/main" val="41503039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55149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36658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2432117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206595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86006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3421429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255907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2448025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240030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406843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r>
              <a:rPr lang="fr-FR" dirty="0"/>
              <a:t>Réunion des chefs d’établissement – 8 et 9 novembre 2011 - Page ‹#›</a:t>
            </a:r>
          </a:p>
        </p:txBody>
      </p:sp>
    </p:spTree>
    <p:extLst>
      <p:ext uri="{BB962C8B-B14F-4D97-AF65-F5344CB8AC3E}">
        <p14:creationId xmlns:p14="http://schemas.microsoft.com/office/powerpoint/2010/main" val="2139625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2/25/2013</a:t>
            </a:fld>
            <a:endParaRPr lang="en-US" dirty="0">
              <a:solidFill>
                <a:srgbClr val="FFFFFF"/>
              </a:solidFill>
            </a:endParaRP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pPr>
              <a:defRPr/>
            </a:pPr>
            <a:endParaRPr lang="fr-FR"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pPr eaLnBrk="1" latinLnBrk="0" hangingPunct="1"/>
            <a:fld id="{D5BBC35B-A44B-4119-B8DA-DE9E3DFADA20}" type="slidenum">
              <a:rPr kumimoji="0" lang="en-US" smtClean="0"/>
              <a:pPr eaLnBrk="1" latinLnBrk="0" hangingPunct="1"/>
              <a:t>‹#›</a:t>
            </a:fld>
            <a:endParaRPr kumimoji="0" lang="en-US" dirty="0">
              <a:solidFill>
                <a:srgbClr val="FFFFFF"/>
              </a:solidFill>
            </a:endParaRPr>
          </a:p>
        </p:txBody>
      </p:sp>
      <p:graphicFrame>
        <p:nvGraphicFramePr>
          <p:cNvPr id="3" name="Objet 2"/>
          <p:cNvGraphicFramePr>
            <a:graphicFrameLocks noChangeAspect="1"/>
          </p:cNvGraphicFramePr>
          <p:nvPr userDrawn="1">
            <p:extLst>
              <p:ext uri="{D42A27DB-BD31-4B8C-83A1-F6EECF244321}">
                <p14:modId xmlns:p14="http://schemas.microsoft.com/office/powerpoint/2010/main" val="31683031"/>
              </p:ext>
            </p:extLst>
          </p:nvPr>
        </p:nvGraphicFramePr>
        <p:xfrm>
          <a:off x="7812360" y="188640"/>
          <a:ext cx="1187450" cy="885825"/>
        </p:xfrm>
        <a:graphic>
          <a:graphicData uri="http://schemas.openxmlformats.org/presentationml/2006/ole">
            <mc:AlternateContent xmlns:mc="http://schemas.openxmlformats.org/markup-compatibility/2006">
              <mc:Choice xmlns:v="urn:schemas-microsoft-com:vml" Requires="v">
                <p:oleObj spid="_x0000_s2128" name="Photo Editor Photo" r:id="rId4" imgW="2971429" imgH="2219635" progId="">
                  <p:embed/>
                </p:oleObj>
              </mc:Choice>
              <mc:Fallback>
                <p:oleObj name="Photo Editor Photo" r:id="rId4" imgW="2971429" imgH="2219635" progId="">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188640"/>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5" name="Espace réservé du pied de page 4"/>
          <p:cNvSpPr>
            <a:spLocks noGrp="1"/>
          </p:cNvSpPr>
          <p:nvPr>
            <p:ph type="ftr" sz="quarter" idx="11"/>
          </p:nvPr>
        </p:nvSpPr>
        <p:spPr/>
        <p:txBody>
          <a:bodyPr/>
          <a:lstStyle>
            <a:extLst/>
          </a:lstStyle>
          <a:p>
            <a:pPr>
              <a:defRPr/>
            </a:pPr>
            <a:endParaRPr lang="fr-FR" dirty="0"/>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graphicFrame>
        <p:nvGraphicFramePr>
          <p:cNvPr id="2" name="Objet 1"/>
          <p:cNvGraphicFramePr>
            <a:graphicFrameLocks noChangeAspect="1"/>
          </p:cNvGraphicFramePr>
          <p:nvPr userDrawn="1">
            <p:extLst>
              <p:ext uri="{D42A27DB-BD31-4B8C-83A1-F6EECF244321}">
                <p14:modId xmlns:p14="http://schemas.microsoft.com/office/powerpoint/2010/main" val="4282832379"/>
              </p:ext>
            </p:extLst>
          </p:nvPr>
        </p:nvGraphicFramePr>
        <p:xfrm>
          <a:off x="7812360" y="5877272"/>
          <a:ext cx="1187450" cy="885825"/>
        </p:xfrm>
        <a:graphic>
          <a:graphicData uri="http://schemas.openxmlformats.org/presentationml/2006/ole">
            <mc:AlternateContent xmlns:mc="http://schemas.openxmlformats.org/markup-compatibility/2006">
              <mc:Choice xmlns:v="urn:schemas-microsoft-com:vml" Requires="v">
                <p:oleObj spid="_x0000_s3152" name="Photo Editor Photo" r:id="rId3" imgW="2971429" imgH="2219635" progId="">
                  <p:embed/>
                </p:oleObj>
              </mc:Choice>
              <mc:Fallback>
                <p:oleObj name="Photo Editor Photo" r:id="rId3" imgW="2971429" imgH="2219635" progId="">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877272"/>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5" name="Espace réservé du pied de page 4"/>
          <p:cNvSpPr>
            <a:spLocks noGrp="1"/>
          </p:cNvSpPr>
          <p:nvPr>
            <p:ph type="ftr" sz="quarter" idx="11"/>
          </p:nvPr>
        </p:nvSpPr>
        <p:spPr/>
        <p:txBody>
          <a:bodyPr/>
          <a:lstStyle>
            <a:extLst/>
          </a:lstStyle>
          <a:p>
            <a:pPr>
              <a:defRPr/>
            </a:pPr>
            <a:endParaRPr lang="fr-FR" dirty="0"/>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6" name="Espace réservé du pied de page 5"/>
          <p:cNvSpPr>
            <a:spLocks noGrp="1"/>
          </p:cNvSpPr>
          <p:nvPr>
            <p:ph type="ftr" sz="quarter" idx="11"/>
          </p:nvPr>
        </p:nvSpPr>
        <p:spPr/>
        <p:txBody>
          <a:bodyPr/>
          <a:lstStyle>
            <a:extLst/>
          </a:lstStyle>
          <a:p>
            <a:pPr>
              <a:defRPr/>
            </a:pPr>
            <a:endParaRPr lang="fr-FR" dirty="0"/>
          </a:p>
        </p:txBody>
      </p:sp>
      <p:sp>
        <p:nvSpPr>
          <p:cNvPr id="7" name="Espace réservé du numéro de diapositive 6"/>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8" name="Espace réservé du pied de page 7"/>
          <p:cNvSpPr>
            <a:spLocks noGrp="1"/>
          </p:cNvSpPr>
          <p:nvPr>
            <p:ph type="ftr" sz="quarter" idx="11"/>
          </p:nvPr>
        </p:nvSpPr>
        <p:spPr/>
        <p:txBody>
          <a:bodyPr/>
          <a:lstStyle>
            <a:extLst/>
          </a:lstStyle>
          <a:p>
            <a:pPr>
              <a:defRPr/>
            </a:pPr>
            <a:endParaRPr lang="fr-FR" dirty="0"/>
          </a:p>
        </p:txBody>
      </p:sp>
      <p:sp>
        <p:nvSpPr>
          <p:cNvPr id="9" name="Espace réservé du numéro de diapositive 8"/>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4" name="Espace réservé du pied de page 3"/>
          <p:cNvSpPr>
            <a:spLocks noGrp="1"/>
          </p:cNvSpPr>
          <p:nvPr>
            <p:ph type="ftr" sz="quarter" idx="11"/>
          </p:nvPr>
        </p:nvSpPr>
        <p:spPr/>
        <p:txBody>
          <a:bodyPr/>
          <a:lstStyle>
            <a:extLst/>
          </a:lstStyle>
          <a:p>
            <a:pPr>
              <a:defRPr/>
            </a:pPr>
            <a:endParaRPr lang="fr-FR" dirty="0"/>
          </a:p>
        </p:txBody>
      </p:sp>
      <p:sp>
        <p:nvSpPr>
          <p:cNvPr id="5" name="Espace réservé du numéro de diapositive 4"/>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3" name="Espace réservé du pied de page 2"/>
          <p:cNvSpPr>
            <a:spLocks noGrp="1"/>
          </p:cNvSpPr>
          <p:nvPr>
            <p:ph type="ftr" sz="quarter" idx="11"/>
          </p:nvPr>
        </p:nvSpPr>
        <p:spPr/>
        <p:txBody>
          <a:bodyPr/>
          <a:lstStyle>
            <a:extLst/>
          </a:lstStyle>
          <a:p>
            <a:pPr>
              <a:defRPr/>
            </a:pPr>
            <a:endParaRPr lang="fr-FR" dirty="0"/>
          </a:p>
        </p:txBody>
      </p:sp>
      <p:sp>
        <p:nvSpPr>
          <p:cNvPr id="4" name="Espace réservé du numéro de diapositive 3"/>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graphicFrame>
        <p:nvGraphicFramePr>
          <p:cNvPr id="5" name="Objet 4"/>
          <p:cNvGraphicFramePr>
            <a:graphicFrameLocks noChangeAspect="1"/>
          </p:cNvGraphicFramePr>
          <p:nvPr userDrawn="1">
            <p:extLst>
              <p:ext uri="{D42A27DB-BD31-4B8C-83A1-F6EECF244321}">
                <p14:modId xmlns:p14="http://schemas.microsoft.com/office/powerpoint/2010/main" val="376106340"/>
              </p:ext>
            </p:extLst>
          </p:nvPr>
        </p:nvGraphicFramePr>
        <p:xfrm>
          <a:off x="7812360" y="5877272"/>
          <a:ext cx="1187450" cy="885825"/>
        </p:xfrm>
        <a:graphic>
          <a:graphicData uri="http://schemas.openxmlformats.org/presentationml/2006/ole">
            <mc:AlternateContent xmlns:mc="http://schemas.openxmlformats.org/markup-compatibility/2006">
              <mc:Choice xmlns:v="urn:schemas-microsoft-com:vml" Requires="v">
                <p:oleObj spid="_x0000_s7247" name="Photo Editor Photo" r:id="rId3" imgW="2971429" imgH="2219635" progId="">
                  <p:embed/>
                </p:oleObj>
              </mc:Choice>
              <mc:Fallback>
                <p:oleObj name="Photo Editor Photo" r:id="rId3" imgW="2971429" imgH="2219635" progId="">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877272"/>
                        <a:ext cx="1187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322226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6" name="Espace réservé du pied de page 5"/>
          <p:cNvSpPr>
            <a:spLocks noGrp="1"/>
          </p:cNvSpPr>
          <p:nvPr>
            <p:ph type="ftr" sz="quarter" idx="11"/>
          </p:nvPr>
        </p:nvSpPr>
        <p:spPr/>
        <p:txBody>
          <a:bodyPr/>
          <a:lstStyle>
            <a:extLst/>
          </a:lstStyle>
          <a:p>
            <a:pPr>
              <a:defRPr/>
            </a:pPr>
            <a:endParaRPr lang="fr-FR" dirty="0"/>
          </a:p>
        </p:txBody>
      </p:sp>
      <p:sp>
        <p:nvSpPr>
          <p:cNvPr id="7" name="Espace réservé du numéro de diapositive 6"/>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dirty="0"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2/25/2013</a:t>
            </a:fld>
            <a:endParaRPr lang="en-US" dirty="0">
              <a:solidFill>
                <a:schemeClr val="tx1"/>
              </a:solidFill>
            </a:endParaRP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FR" dirty="0"/>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pPr eaLnBrk="1" latinLnBrk="0" hangingPunct="1"/>
            <a:fld id="{D5BBC35B-A44B-4119-B8DA-DE9E3DFADA20}" type="slidenum">
              <a:rPr kumimoji="0" lang="en-US" smtClean="0"/>
              <a:pPr eaLnBrk="1" latinLnBrk="0" hangingPunct="1"/>
              <a:t>‹#›</a:t>
            </a:fld>
            <a:endParaRPr kumimoji="0" lang="en-US" dirty="0">
              <a:solidFill>
                <a:schemeClr val="tx1"/>
              </a:solidFill>
            </a:endParaRP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5" name="Espace réservé du pied de page 4"/>
          <p:cNvSpPr>
            <a:spLocks noGrp="1"/>
          </p:cNvSpPr>
          <p:nvPr>
            <p:ph type="ftr" sz="quarter" idx="11"/>
          </p:nvPr>
        </p:nvSpPr>
        <p:spPr/>
        <p:txBody>
          <a:bodyPr/>
          <a:lstStyle>
            <a:extLst/>
          </a:lstStyle>
          <a:p>
            <a:pPr>
              <a:defRPr/>
            </a:pPr>
            <a:endParaRPr lang="fr-FR" dirty="0"/>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2/25/2013</a:t>
            </a:fld>
            <a:endParaRPr lang="en-US" dirty="0"/>
          </a:p>
        </p:txBody>
      </p:sp>
      <p:sp>
        <p:nvSpPr>
          <p:cNvPr id="5" name="Espace réservé du pied de page 4"/>
          <p:cNvSpPr>
            <a:spLocks noGrp="1"/>
          </p:cNvSpPr>
          <p:nvPr>
            <p:ph type="ftr" sz="quarter" idx="11"/>
          </p:nvPr>
        </p:nvSpPr>
        <p:spPr/>
        <p:txBody>
          <a:bodyPr/>
          <a:lstStyle>
            <a:extLst/>
          </a:lstStyle>
          <a:p>
            <a:pPr>
              <a:defRPr/>
            </a:pPr>
            <a:endParaRPr lang="fr-FR" dirty="0"/>
          </a:p>
        </p:txBody>
      </p:sp>
      <p:sp>
        <p:nvSpPr>
          <p:cNvPr id="6" name="Espace réservé du numéro de diapositive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331913" y="4076700"/>
            <a:ext cx="2803525"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87838" y="4076700"/>
            <a:ext cx="2805112"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418392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89352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10016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416536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b="1" i="0">
                <a:latin typeface="Calibri"/>
                <a:cs typeface="Calibri"/>
              </a:defRPr>
            </a:lvl1pPr>
            <a:lvl2pPr>
              <a:defRPr sz="2800" b="0" i="0">
                <a:latin typeface="Calibri"/>
                <a:cs typeface="Calibri"/>
              </a:defRPr>
            </a:lvl2pPr>
            <a:lvl3pPr>
              <a:defRPr sz="2400" b="0" i="0">
                <a:latin typeface="Calibri"/>
                <a:cs typeface="Calibri"/>
              </a:defRPr>
            </a:lvl3pPr>
            <a:lvl4pPr>
              <a:defRPr sz="2000" b="0" i="0">
                <a:latin typeface="Calibri"/>
                <a:cs typeface="Calibri"/>
              </a:defRPr>
            </a:lvl4pPr>
            <a:lvl5pPr>
              <a:defRPr sz="2000" b="0" i="0">
                <a:latin typeface="Calibri"/>
                <a:cs typeface="Calibri"/>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32286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dirty="0"/>
          </a:p>
        </p:txBody>
      </p:sp>
    </p:spTree>
    <p:extLst>
      <p:ext uri="{BB962C8B-B14F-4D97-AF65-F5344CB8AC3E}">
        <p14:creationId xmlns:p14="http://schemas.microsoft.com/office/powerpoint/2010/main" val="388357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1"/>
          <p:cNvGrpSpPr>
            <a:grpSpLocks/>
          </p:cNvGrpSpPr>
          <p:nvPr/>
        </p:nvGrpSpPr>
        <p:grpSpPr bwMode="auto">
          <a:xfrm>
            <a:off x="0" y="0"/>
            <a:ext cx="9144000" cy="3883025"/>
            <a:chOff x="0" y="0"/>
            <a:chExt cx="5760" cy="2446"/>
          </a:xfrm>
        </p:grpSpPr>
        <p:sp>
          <p:nvSpPr>
            <p:cNvPr id="7186" name="Rectangle 18"/>
            <p:cNvSpPr>
              <a:spLocks noChangeArrowheads="1"/>
            </p:cNvSpPr>
            <p:nvPr userDrawn="1"/>
          </p:nvSpPr>
          <p:spPr bwMode="gray">
            <a:xfrm>
              <a:off x="0" y="0"/>
              <a:ext cx="5760" cy="1780"/>
            </a:xfrm>
            <a:prstGeom prst="rect">
              <a:avLst/>
            </a:prstGeom>
            <a:solidFill>
              <a:schemeClr val="folHlink"/>
            </a:solidFill>
            <a:ln w="9525">
              <a:noFill/>
              <a:miter lim="800000"/>
              <a:headEnd/>
              <a:tailEnd/>
            </a:ln>
            <a:effectLst/>
          </p:spPr>
          <p:txBody>
            <a:bodyPr wrap="none" anchor="ctr"/>
            <a:lstStyle/>
            <a:p>
              <a:pPr>
                <a:defRPr/>
              </a:pPr>
              <a:endParaRPr lang="fr-FR" dirty="0"/>
            </a:p>
          </p:txBody>
        </p:sp>
        <p:sp>
          <p:nvSpPr>
            <p:cNvPr id="7188" name="Freeform 20"/>
            <p:cNvSpPr>
              <a:spLocks/>
            </p:cNvSpPr>
            <p:nvPr userDrawn="1"/>
          </p:nvSpPr>
          <p:spPr bwMode="gray">
            <a:xfrm>
              <a:off x="0" y="1480"/>
              <a:ext cx="5760" cy="966"/>
            </a:xfrm>
            <a:custGeom>
              <a:avLst/>
              <a:gdLst/>
              <a:ahLst/>
              <a:cxnLst>
                <a:cxn ang="0">
                  <a:pos x="5760" y="0"/>
                </a:cxn>
                <a:cxn ang="0">
                  <a:pos x="0" y="0"/>
                </a:cxn>
                <a:cxn ang="0">
                  <a:pos x="0" y="966"/>
                </a:cxn>
                <a:cxn ang="0">
                  <a:pos x="4834" y="966"/>
                </a:cxn>
                <a:cxn ang="0">
                  <a:pos x="5760" y="434"/>
                </a:cxn>
                <a:cxn ang="0">
                  <a:pos x="5760" y="0"/>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dirty="0"/>
            </a:p>
          </p:txBody>
        </p:sp>
      </p:grpSp>
      <p:sp>
        <p:nvSpPr>
          <p:cNvPr id="2051" name="Rectangle 3"/>
          <p:cNvSpPr>
            <a:spLocks noGrp="1" noChangeArrowheads="1"/>
          </p:cNvSpPr>
          <p:nvPr>
            <p:ph type="title"/>
          </p:nvPr>
        </p:nvSpPr>
        <p:spPr bwMode="gray">
          <a:xfrm>
            <a:off x="1331913" y="131763"/>
            <a:ext cx="57610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smtClean="0"/>
              <a:t>Cliquez pour modifier le style du titre</a:t>
            </a:r>
          </a:p>
        </p:txBody>
      </p:sp>
      <p:sp>
        <p:nvSpPr>
          <p:cNvPr id="2052" name="Rectangle 4"/>
          <p:cNvSpPr>
            <a:spLocks noGrp="1" noChangeArrowheads="1"/>
          </p:cNvSpPr>
          <p:nvPr>
            <p:ph type="body" idx="1"/>
          </p:nvPr>
        </p:nvSpPr>
        <p:spPr bwMode="gray">
          <a:xfrm>
            <a:off x="1331913" y="4076700"/>
            <a:ext cx="57610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3"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pitchFamily="34" charset="0"/>
              </a:defRPr>
            </a:lvl1pPr>
          </a:lstStyle>
          <a:p>
            <a:pPr>
              <a:defRPr/>
            </a:pPr>
            <a:endParaRPr lang="fr-FR" dirty="0"/>
          </a:p>
        </p:txBody>
      </p:sp>
      <p:graphicFrame>
        <p:nvGraphicFramePr>
          <p:cNvPr id="2057" name="Object 9"/>
          <p:cNvGraphicFramePr>
            <a:graphicFrameLocks noChangeAspect="1"/>
          </p:cNvGraphicFramePr>
          <p:nvPr/>
        </p:nvGraphicFramePr>
        <p:xfrm>
          <a:off x="539750" y="5805488"/>
          <a:ext cx="1187450" cy="885825"/>
        </p:xfrm>
        <a:graphic>
          <a:graphicData uri="http://schemas.openxmlformats.org/presentationml/2006/ole">
            <mc:AlternateContent xmlns:mc="http://schemas.openxmlformats.org/markup-compatibility/2006">
              <mc:Choice xmlns:v="urn:schemas-microsoft-com:vml" Requires="v">
                <p:oleObj spid="_x0000_s4175" name="Photo Editor Photo" r:id="rId14" imgW="2971429" imgH="2219635" progId="">
                  <p:embed/>
                </p:oleObj>
              </mc:Choice>
              <mc:Fallback>
                <p:oleObj name="Photo Editor Photo" r:id="rId14" imgW="2971429" imgH="2219635" progId="">
                  <p:embed/>
                  <p:pic>
                    <p:nvPicPr>
                      <p:cNvPr id="0" name="Picture 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5805488"/>
                        <a:ext cx="1187450" cy="885825"/>
                      </a:xfrm>
                      <a:prstGeom prst="rect">
                        <a:avLst/>
                      </a:prstGeom>
                      <a:noFill/>
                      <a:ln>
                        <a:noFill/>
                      </a:ln>
                      <a:effectLst/>
                      <a:extLst>
                        <a:ext uri="{909E8E84-426E-40DD-AFC4-6F175D3DCCD1}">
                          <a14:hiddenFill xmlns:a14="http://schemas.microsoft.com/office/drawing/2010/main">
                            <a:solidFill>
                              <a:srgbClr val="0062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646464"/>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rtl="0" eaLnBrk="1" fontAlgn="base" hangingPunct="1">
        <a:spcBef>
          <a:spcPct val="0"/>
        </a:spcBef>
        <a:spcAft>
          <a:spcPct val="0"/>
        </a:spcAft>
        <a:defRPr sz="3100" b="1">
          <a:solidFill>
            <a:schemeClr val="tx2"/>
          </a:solidFill>
          <a:latin typeface="Calibri"/>
          <a:ea typeface="+mj-ea"/>
          <a:cs typeface="Calibri"/>
        </a:defRPr>
      </a:lvl1pPr>
      <a:lvl2pPr algn="l" rtl="0" eaLnBrk="1" fontAlgn="base" hangingPunct="1">
        <a:spcBef>
          <a:spcPct val="0"/>
        </a:spcBef>
        <a:spcAft>
          <a:spcPct val="0"/>
        </a:spcAft>
        <a:defRPr sz="3100" b="1">
          <a:solidFill>
            <a:schemeClr val="tx2"/>
          </a:solidFill>
          <a:latin typeface="Calibri" charset="0"/>
          <a:ea typeface="Arial" charset="0"/>
          <a:cs typeface="Calibri" charset="0"/>
        </a:defRPr>
      </a:lvl2pPr>
      <a:lvl3pPr algn="l" rtl="0" eaLnBrk="1" fontAlgn="base" hangingPunct="1">
        <a:spcBef>
          <a:spcPct val="0"/>
        </a:spcBef>
        <a:spcAft>
          <a:spcPct val="0"/>
        </a:spcAft>
        <a:defRPr sz="3100" b="1">
          <a:solidFill>
            <a:schemeClr val="tx2"/>
          </a:solidFill>
          <a:latin typeface="Calibri" charset="0"/>
          <a:ea typeface="Arial" charset="0"/>
          <a:cs typeface="Calibri" charset="0"/>
        </a:defRPr>
      </a:lvl3pPr>
      <a:lvl4pPr algn="l" rtl="0" eaLnBrk="1" fontAlgn="base" hangingPunct="1">
        <a:spcBef>
          <a:spcPct val="0"/>
        </a:spcBef>
        <a:spcAft>
          <a:spcPct val="0"/>
        </a:spcAft>
        <a:defRPr sz="3100" b="1">
          <a:solidFill>
            <a:schemeClr val="tx2"/>
          </a:solidFill>
          <a:latin typeface="Calibri" charset="0"/>
          <a:ea typeface="Arial" charset="0"/>
          <a:cs typeface="Calibri" charset="0"/>
        </a:defRPr>
      </a:lvl4pPr>
      <a:lvl5pPr algn="l" rtl="0" eaLnBrk="1" fontAlgn="base" hangingPunct="1">
        <a:spcBef>
          <a:spcPct val="0"/>
        </a:spcBef>
        <a:spcAft>
          <a:spcPct val="0"/>
        </a:spcAft>
        <a:defRPr sz="3100" b="1">
          <a:solidFill>
            <a:schemeClr val="tx2"/>
          </a:solidFill>
          <a:latin typeface="Calibri" charset="0"/>
          <a:ea typeface="Arial" charset="0"/>
          <a:cs typeface="Calibri" charset="0"/>
        </a:defRPr>
      </a:lvl5pPr>
      <a:lvl6pPr marL="457200" algn="l" rtl="0" eaLnBrk="1" fontAlgn="base" hangingPunct="1">
        <a:spcBef>
          <a:spcPct val="0"/>
        </a:spcBef>
        <a:spcAft>
          <a:spcPct val="0"/>
        </a:spcAft>
        <a:defRPr sz="3000" b="1">
          <a:solidFill>
            <a:schemeClr val="tx2"/>
          </a:solidFill>
          <a:latin typeface="Arial" charset="0"/>
          <a:ea typeface="Arial" charset="0"/>
          <a:cs typeface="Arial" charset="0"/>
        </a:defRPr>
      </a:lvl6pPr>
      <a:lvl7pPr marL="914400" algn="l" rtl="0" eaLnBrk="1" fontAlgn="base" hangingPunct="1">
        <a:spcBef>
          <a:spcPct val="0"/>
        </a:spcBef>
        <a:spcAft>
          <a:spcPct val="0"/>
        </a:spcAft>
        <a:defRPr sz="3000" b="1">
          <a:solidFill>
            <a:schemeClr val="tx2"/>
          </a:solidFill>
          <a:latin typeface="Arial" charset="0"/>
          <a:ea typeface="Arial" charset="0"/>
          <a:cs typeface="Arial" charset="0"/>
        </a:defRPr>
      </a:lvl7pPr>
      <a:lvl8pPr marL="1371600" algn="l" rtl="0" eaLnBrk="1" fontAlgn="base" hangingPunct="1">
        <a:spcBef>
          <a:spcPct val="0"/>
        </a:spcBef>
        <a:spcAft>
          <a:spcPct val="0"/>
        </a:spcAft>
        <a:defRPr sz="3000" b="1">
          <a:solidFill>
            <a:schemeClr val="tx2"/>
          </a:solidFill>
          <a:latin typeface="Arial" charset="0"/>
          <a:ea typeface="Arial" charset="0"/>
          <a:cs typeface="Arial" charset="0"/>
        </a:defRPr>
      </a:lvl8pPr>
      <a:lvl9pPr marL="1828800" algn="l" rtl="0" eaLnBrk="1" fontAlgn="base" hangingPunct="1">
        <a:spcBef>
          <a:spcPct val="0"/>
        </a:spcBef>
        <a:spcAft>
          <a:spcPct val="0"/>
        </a:spcAft>
        <a:defRPr sz="3000" b="1">
          <a:solidFill>
            <a:schemeClr val="tx2"/>
          </a:solidFill>
          <a:latin typeface="Arial" charset="0"/>
          <a:ea typeface="Arial" charset="0"/>
          <a:cs typeface="Arial" charset="0"/>
        </a:defRPr>
      </a:lvl9pPr>
    </p:titleStyle>
    <p:bodyStyle>
      <a:lvl1pPr marL="342900" indent="-342900" algn="r" rtl="0" eaLnBrk="1" fontAlgn="base" hangingPunct="1">
        <a:spcBef>
          <a:spcPct val="0"/>
        </a:spcBef>
        <a:spcAft>
          <a:spcPct val="0"/>
        </a:spcAft>
        <a:buClr>
          <a:schemeClr val="hlink"/>
        </a:buClr>
        <a:buFont typeface="Wingdings" pitchFamily="2" charset="2"/>
        <a:defRPr sz="700" b="1">
          <a:solidFill>
            <a:schemeClr val="bg2"/>
          </a:solidFill>
          <a:latin typeface="+mn-lt"/>
          <a:ea typeface="+mn-ea"/>
          <a:cs typeface="+mn-cs"/>
        </a:defRPr>
      </a:lvl1pPr>
      <a:lvl2pPr marL="4763" indent="-3175" algn="r" rtl="0" eaLnBrk="1" fontAlgn="base" hangingPunct="1">
        <a:spcBef>
          <a:spcPct val="0"/>
        </a:spcBef>
        <a:spcAft>
          <a:spcPct val="0"/>
        </a:spcAft>
        <a:buFont typeface="Wingdings" pitchFamily="2" charset="2"/>
        <a:defRPr sz="700">
          <a:solidFill>
            <a:schemeClr val="bg2"/>
          </a:solidFill>
          <a:latin typeface="+mn-lt"/>
          <a:ea typeface="+mn-ea"/>
          <a:cs typeface="+mn-cs"/>
        </a:defRPr>
      </a:lvl2pPr>
      <a:lvl3pPr marL="11113" indent="-4763" algn="r" rtl="0" eaLnBrk="1" fontAlgn="base" hangingPunct="1">
        <a:spcBef>
          <a:spcPct val="0"/>
        </a:spcBef>
        <a:spcAft>
          <a:spcPct val="0"/>
        </a:spcAft>
        <a:defRPr sz="700">
          <a:solidFill>
            <a:schemeClr val="bg2"/>
          </a:solidFill>
          <a:latin typeface="+mn-lt"/>
          <a:ea typeface="+mn-ea"/>
          <a:cs typeface="+mn-cs"/>
        </a:defRPr>
      </a:lvl3pPr>
      <a:lvl4pPr marL="17463" indent="-4763" algn="r" rtl="0" eaLnBrk="1" fontAlgn="base" hangingPunct="1">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r" rtl="0" eaLnBrk="1" fontAlgn="base" hangingPunct="1">
        <a:spcBef>
          <a:spcPct val="0"/>
        </a:spcBef>
        <a:spcAft>
          <a:spcPct val="0"/>
        </a:spcAft>
        <a:defRPr sz="700">
          <a:solidFill>
            <a:schemeClr val="bg2"/>
          </a:solidFill>
          <a:latin typeface="+mn-lt"/>
          <a:ea typeface="+mn-ea"/>
          <a:cs typeface="+mn-cs"/>
        </a:defRPr>
      </a:lvl5pPr>
      <a:lvl6pPr marL="476250" algn="r" rtl="0" eaLnBrk="1" fontAlgn="base" hangingPunct="1">
        <a:spcBef>
          <a:spcPct val="0"/>
        </a:spcBef>
        <a:spcAft>
          <a:spcPct val="0"/>
        </a:spcAft>
        <a:defRPr sz="700">
          <a:solidFill>
            <a:schemeClr val="bg2"/>
          </a:solidFill>
          <a:latin typeface="+mn-lt"/>
          <a:ea typeface="+mn-ea"/>
          <a:cs typeface="+mn-cs"/>
        </a:defRPr>
      </a:lvl6pPr>
      <a:lvl7pPr marL="933450" algn="r" rtl="0" eaLnBrk="1" fontAlgn="base" hangingPunct="1">
        <a:spcBef>
          <a:spcPct val="0"/>
        </a:spcBef>
        <a:spcAft>
          <a:spcPct val="0"/>
        </a:spcAft>
        <a:defRPr sz="700">
          <a:solidFill>
            <a:schemeClr val="bg2"/>
          </a:solidFill>
          <a:latin typeface="+mn-lt"/>
          <a:ea typeface="+mn-ea"/>
          <a:cs typeface="+mn-cs"/>
        </a:defRPr>
      </a:lvl7pPr>
      <a:lvl8pPr marL="1390650" algn="r" rtl="0" eaLnBrk="1" fontAlgn="base" hangingPunct="1">
        <a:spcBef>
          <a:spcPct val="0"/>
        </a:spcBef>
        <a:spcAft>
          <a:spcPct val="0"/>
        </a:spcAft>
        <a:defRPr sz="700">
          <a:solidFill>
            <a:schemeClr val="bg2"/>
          </a:solidFill>
          <a:latin typeface="+mn-lt"/>
          <a:ea typeface="+mn-ea"/>
          <a:cs typeface="+mn-cs"/>
        </a:defRPr>
      </a:lvl8pPr>
      <a:lvl9pPr marL="1847850" algn="r" rtl="0" eaLnBrk="1" fontAlgn="base" hangingPunct="1">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8" name="Freeform 14"/>
          <p:cNvSpPr>
            <a:spLocks/>
          </p:cNvSpPr>
          <p:nvPr/>
        </p:nvSpPr>
        <p:spPr bwMode="gray">
          <a:xfrm>
            <a:off x="0" y="0"/>
            <a:ext cx="9144000" cy="1533525"/>
          </a:xfrm>
          <a:custGeom>
            <a:avLst/>
            <a:gdLst/>
            <a:ahLst/>
            <a:cxnLst>
              <a:cxn ang="0">
                <a:pos x="5760" y="0"/>
              </a:cxn>
              <a:cxn ang="0">
                <a:pos x="0" y="0"/>
              </a:cxn>
              <a:cxn ang="0">
                <a:pos x="0" y="966"/>
              </a:cxn>
              <a:cxn ang="0">
                <a:pos x="4834" y="966"/>
              </a:cxn>
              <a:cxn ang="0">
                <a:pos x="5760" y="434"/>
              </a:cxn>
              <a:cxn ang="0">
                <a:pos x="5760" y="0"/>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dirty="0"/>
          </a:p>
        </p:txBody>
      </p:sp>
      <p:sp>
        <p:nvSpPr>
          <p:cNvPr id="1027"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8"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pitchFamily="34" charset="0"/>
              </a:defRPr>
            </a:lvl1pPr>
          </a:lstStyle>
          <a:p>
            <a:r>
              <a:rPr lang="fr-FR" dirty="0"/>
              <a:t>Réunion des chefs d’établissement – 8 et 9 novembre 2011 - Page ‹#›</a:t>
            </a:r>
          </a:p>
        </p:txBody>
      </p:sp>
      <p:graphicFrame>
        <p:nvGraphicFramePr>
          <p:cNvPr id="1031" name="Object 7"/>
          <p:cNvGraphicFramePr>
            <a:graphicFrameLocks noChangeAspect="1"/>
          </p:cNvGraphicFramePr>
          <p:nvPr/>
        </p:nvGraphicFramePr>
        <p:xfrm>
          <a:off x="684213" y="5805488"/>
          <a:ext cx="1187450" cy="885825"/>
        </p:xfrm>
        <a:graphic>
          <a:graphicData uri="http://schemas.openxmlformats.org/presentationml/2006/ole">
            <mc:AlternateContent xmlns:mc="http://schemas.openxmlformats.org/markup-compatibility/2006">
              <mc:Choice xmlns:v="urn:schemas-microsoft-com:vml" Requires="v">
                <p:oleObj spid="_x0000_s5199" name="Photo Editor Photo" r:id="rId14" imgW="2971429" imgH="2219635" progId="">
                  <p:embed/>
                </p:oleObj>
              </mc:Choice>
              <mc:Fallback>
                <p:oleObj name="Photo Editor Photo" r:id="rId14" imgW="2971429" imgH="2219635" progId="">
                  <p:embed/>
                  <p:pic>
                    <p:nvPicPr>
                      <p:cNvPr id="0" name="Picture 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213" y="5805488"/>
                        <a:ext cx="1187450" cy="885825"/>
                      </a:xfrm>
                      <a:prstGeom prst="rect">
                        <a:avLst/>
                      </a:prstGeom>
                      <a:noFill/>
                      <a:ln>
                        <a:noFill/>
                      </a:ln>
                      <a:effectLst/>
                      <a:extLst>
                        <a:ext uri="{909E8E84-426E-40DD-AFC4-6F175D3DCCD1}">
                          <a14:hiddenFill xmlns:a14="http://schemas.microsoft.com/office/drawing/2010/main">
                            <a:solidFill>
                              <a:srgbClr val="0062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646464"/>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dt="0"/>
  <p:txStyles>
    <p:titleStyle>
      <a:lvl1pPr algn="l" rtl="0" eaLnBrk="1" fontAlgn="base" hangingPunct="1">
        <a:spcBef>
          <a:spcPct val="0"/>
        </a:spcBef>
        <a:spcAft>
          <a:spcPct val="0"/>
        </a:spcAft>
        <a:defRPr sz="2400" b="1">
          <a:solidFill>
            <a:schemeClr val="tx2"/>
          </a:solidFill>
          <a:latin typeface="Calibri"/>
          <a:ea typeface="+mj-ea"/>
          <a:cs typeface="Calibri"/>
        </a:defRPr>
      </a:lvl1pPr>
      <a:lvl2pPr algn="l" rtl="0" eaLnBrk="1" fontAlgn="base" hangingPunct="1">
        <a:spcBef>
          <a:spcPct val="0"/>
        </a:spcBef>
        <a:spcAft>
          <a:spcPct val="0"/>
        </a:spcAft>
        <a:defRPr sz="2400" b="1">
          <a:solidFill>
            <a:schemeClr val="tx2"/>
          </a:solidFill>
          <a:latin typeface="Calibri" charset="0"/>
          <a:ea typeface="Arial" charset="0"/>
          <a:cs typeface="Calibri" charset="0"/>
        </a:defRPr>
      </a:lvl2pPr>
      <a:lvl3pPr algn="l" rtl="0" eaLnBrk="1" fontAlgn="base" hangingPunct="1">
        <a:spcBef>
          <a:spcPct val="0"/>
        </a:spcBef>
        <a:spcAft>
          <a:spcPct val="0"/>
        </a:spcAft>
        <a:defRPr sz="2400" b="1">
          <a:solidFill>
            <a:schemeClr val="tx2"/>
          </a:solidFill>
          <a:latin typeface="Calibri" charset="0"/>
          <a:ea typeface="Arial" charset="0"/>
          <a:cs typeface="Calibri" charset="0"/>
        </a:defRPr>
      </a:lvl3pPr>
      <a:lvl4pPr algn="l" rtl="0" eaLnBrk="1" fontAlgn="base" hangingPunct="1">
        <a:spcBef>
          <a:spcPct val="0"/>
        </a:spcBef>
        <a:spcAft>
          <a:spcPct val="0"/>
        </a:spcAft>
        <a:defRPr sz="2400" b="1">
          <a:solidFill>
            <a:schemeClr val="tx2"/>
          </a:solidFill>
          <a:latin typeface="Calibri" charset="0"/>
          <a:ea typeface="Arial" charset="0"/>
          <a:cs typeface="Calibri" charset="0"/>
        </a:defRPr>
      </a:lvl4pPr>
      <a:lvl5pPr algn="l" rtl="0" eaLnBrk="1" fontAlgn="base" hangingPunct="1">
        <a:spcBef>
          <a:spcPct val="0"/>
        </a:spcBef>
        <a:spcAft>
          <a:spcPct val="0"/>
        </a:spcAft>
        <a:defRPr sz="2400" b="1">
          <a:solidFill>
            <a:schemeClr val="tx2"/>
          </a:solidFill>
          <a:latin typeface="Calibri" charset="0"/>
          <a:ea typeface="Arial" charset="0"/>
          <a:cs typeface="Calibri" charset="0"/>
        </a:defRPr>
      </a:lvl5pPr>
      <a:lvl6pPr marL="457200" algn="l" rtl="0" eaLnBrk="1" fontAlgn="base" hangingPunct="1">
        <a:spcBef>
          <a:spcPct val="0"/>
        </a:spcBef>
        <a:spcAft>
          <a:spcPct val="0"/>
        </a:spcAft>
        <a:defRPr sz="2400" b="1">
          <a:solidFill>
            <a:schemeClr val="tx2"/>
          </a:solidFill>
          <a:latin typeface="Arial" charset="0"/>
          <a:ea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ea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ea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1" fontAlgn="base" hangingPunct="1">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1" fontAlgn="base" hangingPunct="1">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1" fontAlgn="base" hangingPunct="1">
        <a:spcBef>
          <a:spcPct val="20000"/>
        </a:spcBef>
        <a:spcAft>
          <a:spcPct val="0"/>
        </a:spcAft>
        <a:defRPr sz="1400">
          <a:solidFill>
            <a:schemeClr val="tx1"/>
          </a:solidFill>
          <a:latin typeface="Calibri"/>
          <a:ea typeface="+mn-ea"/>
          <a:cs typeface="Calibri"/>
        </a:defRPr>
      </a:lvl3pPr>
      <a:lvl4pPr marL="617538" indent="-187325" algn="l" rtl="0" eaLnBrk="1" fontAlgn="base" hangingPunct="1">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1" fontAlgn="base" hangingPunct="1">
        <a:spcBef>
          <a:spcPct val="20000"/>
        </a:spcBef>
        <a:spcAft>
          <a:spcPct val="0"/>
        </a:spcAft>
        <a:defRPr sz="1100">
          <a:solidFill>
            <a:schemeClr val="tx1"/>
          </a:solidFill>
          <a:latin typeface="Calibri"/>
          <a:ea typeface="+mn-ea"/>
          <a:cs typeface="Calibri"/>
        </a:defRPr>
      </a:lvl5pPr>
      <a:lvl6pPr marL="1076325" algn="l" rtl="0" eaLnBrk="1" fontAlgn="base" hangingPunct="1">
        <a:spcBef>
          <a:spcPct val="20000"/>
        </a:spcBef>
        <a:spcAft>
          <a:spcPct val="0"/>
        </a:spcAft>
        <a:defRPr sz="1100">
          <a:solidFill>
            <a:schemeClr val="tx1"/>
          </a:solidFill>
          <a:latin typeface="+mn-lt"/>
          <a:ea typeface="+mn-ea"/>
          <a:cs typeface="+mn-cs"/>
        </a:defRPr>
      </a:lvl6pPr>
      <a:lvl7pPr marL="1533525" algn="l" rtl="0" eaLnBrk="1" fontAlgn="base" hangingPunct="1">
        <a:spcBef>
          <a:spcPct val="20000"/>
        </a:spcBef>
        <a:spcAft>
          <a:spcPct val="0"/>
        </a:spcAft>
        <a:defRPr sz="1100">
          <a:solidFill>
            <a:schemeClr val="tx1"/>
          </a:solidFill>
          <a:latin typeface="+mn-lt"/>
          <a:ea typeface="+mn-ea"/>
          <a:cs typeface="+mn-cs"/>
        </a:defRPr>
      </a:lvl7pPr>
      <a:lvl8pPr marL="1990725" algn="l" rtl="0" eaLnBrk="1" fontAlgn="base" hangingPunct="1">
        <a:spcBef>
          <a:spcPct val="20000"/>
        </a:spcBef>
        <a:spcAft>
          <a:spcPct val="0"/>
        </a:spcAft>
        <a:defRPr sz="1100">
          <a:solidFill>
            <a:schemeClr val="tx1"/>
          </a:solidFill>
          <a:latin typeface="+mn-lt"/>
          <a:ea typeface="+mn-ea"/>
          <a:cs typeface="+mn-cs"/>
        </a:defRPr>
      </a:lvl8pPr>
      <a:lvl9pPr marL="2447925" algn="l" rtl="0" eaLnBrk="1" fontAlgn="base" hangingPunct="1">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2/25/2013</a:t>
            </a:fld>
            <a:endParaRPr lang="en-US" sz="1000" dirty="0">
              <a:solidFill>
                <a:schemeClr val="tx1"/>
              </a:solidFill>
            </a:endParaRP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FR" dirty="0"/>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eaLnBrk="1" latinLnBrk="0" hangingPunct="1"/>
            <a:fld id="{D5BBC35B-A44B-4119-B8DA-DE9E3DFADA20}" type="slidenum">
              <a:rPr kumimoji="0" lang="en-US" smtClean="0"/>
              <a:pPr eaLnBrk="1" latinLnBrk="0" hangingPunct="1"/>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mavoieeconomique.onisep.fr/" TargetMode="External"/><Relationship Id="rId2" Type="http://schemas.openxmlformats.org/officeDocument/2006/relationships/hyperlink" Target="http://eduscol.education.fr/ecogest/enseignements/STMG"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3608" y="1556792"/>
            <a:ext cx="7769667" cy="1520255"/>
          </a:xfrm>
        </p:spPr>
        <p:txBody>
          <a:bodyPr>
            <a:normAutofit fontScale="90000"/>
          </a:bodyPr>
          <a:lstStyle/>
          <a:p>
            <a:pPr eaLnBrk="1" fontAlgn="auto" hangingPunct="1">
              <a:spcAft>
                <a:spcPts val="0"/>
              </a:spcAft>
              <a:defRPr/>
            </a:pPr>
            <a:r>
              <a:rPr lang="fr-FR" dirty="0" smtClean="0"/>
              <a:t>La série STMG</a:t>
            </a:r>
            <a:br>
              <a:rPr lang="fr-FR" dirty="0" smtClean="0"/>
            </a:br>
            <a:r>
              <a:rPr lang="fr-FR" dirty="0" smtClean="0"/>
              <a:t>dans la réforme des lycées</a:t>
            </a:r>
          </a:p>
        </p:txBody>
      </p:sp>
      <p:sp>
        <p:nvSpPr>
          <p:cNvPr id="9219" name="Rectangle 1"/>
          <p:cNvSpPr>
            <a:spLocks noChangeArrowheads="1"/>
          </p:cNvSpPr>
          <p:nvPr/>
        </p:nvSpPr>
        <p:spPr bwMode="auto">
          <a:xfrm>
            <a:off x="3995936" y="4005064"/>
            <a:ext cx="4823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defRPr/>
            </a:pPr>
            <a:r>
              <a:rPr lang="fr-FR" dirty="0" smtClean="0">
                <a:solidFill>
                  <a:schemeClr val="accent1">
                    <a:lumMod val="75000"/>
                  </a:schemeClr>
                </a:solidFill>
              </a:rPr>
              <a:t>Présentation destinée aux élèves de troisième et de seconde</a:t>
            </a:r>
            <a:endParaRPr lang="fr-FR" dirty="0">
              <a:solidFill>
                <a:schemeClr val="accent1">
                  <a:lumMod val="75000"/>
                </a:schemeClr>
              </a:solidFill>
            </a:endParaRPr>
          </a:p>
        </p:txBody>
      </p:sp>
      <p:sp>
        <p:nvSpPr>
          <p:cNvPr id="2" name="ZoneTexte 1"/>
          <p:cNvSpPr txBox="1"/>
          <p:nvPr/>
        </p:nvSpPr>
        <p:spPr>
          <a:xfrm>
            <a:off x="13142" y="6488668"/>
            <a:ext cx="2569934" cy="338554"/>
          </a:xfrm>
          <a:prstGeom prst="rect">
            <a:avLst/>
          </a:prstGeom>
          <a:noFill/>
        </p:spPr>
        <p:txBody>
          <a:bodyPr wrap="none" rtlCol="0">
            <a:spAutoFit/>
          </a:bodyPr>
          <a:lstStyle/>
          <a:p>
            <a:r>
              <a:rPr lang="fr-FR" sz="1600" dirty="0" smtClean="0">
                <a:solidFill>
                  <a:schemeClr val="bg1">
                    <a:lumMod val="75000"/>
                  </a:schemeClr>
                </a:solidFill>
              </a:rPr>
              <a:t>GAF STMG – février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1547664" y="1341438"/>
            <a:ext cx="7383611" cy="5248275"/>
          </a:xfrm>
        </p:spPr>
        <p:txBody>
          <a:bodyPr>
            <a:normAutofit/>
          </a:bodyPr>
          <a:lstStyle/>
          <a:p>
            <a:pPr eaLnBrk="1" hangingPunct="1">
              <a:defRPr/>
            </a:pPr>
            <a:r>
              <a:rPr lang="fr-FR" b="1" dirty="0" smtClean="0">
                <a:solidFill>
                  <a:schemeClr val="accent2"/>
                </a:solidFill>
              </a:rPr>
              <a:t>Systèmes d’information de gestion</a:t>
            </a:r>
          </a:p>
          <a:p>
            <a:pPr lvl="1" eaLnBrk="1" hangingPunct="1">
              <a:defRPr/>
            </a:pPr>
            <a:r>
              <a:rPr lang="fr-FR" dirty="0" smtClean="0"/>
              <a:t>les technologies numériques au service de l’entreprise</a:t>
            </a:r>
          </a:p>
          <a:p>
            <a:pPr eaLnBrk="1" hangingPunct="1">
              <a:defRPr/>
            </a:pPr>
            <a:r>
              <a:rPr lang="fr-FR" b="1" dirty="0" smtClean="0">
                <a:solidFill>
                  <a:schemeClr val="accent3">
                    <a:lumMod val="75000"/>
                  </a:schemeClr>
                </a:solidFill>
              </a:rPr>
              <a:t>Gestion et Finance</a:t>
            </a:r>
          </a:p>
          <a:p>
            <a:pPr lvl="1" eaLnBrk="1" hangingPunct="1">
              <a:defRPr/>
            </a:pPr>
            <a:r>
              <a:rPr lang="fr-FR" dirty="0" smtClean="0"/>
              <a:t>les choix financiers et leurs impacts sur l’entreprise</a:t>
            </a:r>
          </a:p>
          <a:p>
            <a:pPr eaLnBrk="1" hangingPunct="1">
              <a:defRPr/>
            </a:pPr>
            <a:r>
              <a:rPr lang="fr-FR" b="1" dirty="0" smtClean="0">
                <a:solidFill>
                  <a:schemeClr val="accent4">
                    <a:lumMod val="60000"/>
                    <a:lumOff val="40000"/>
                  </a:schemeClr>
                </a:solidFill>
              </a:rPr>
              <a:t>Ressources humaines et communication</a:t>
            </a:r>
          </a:p>
          <a:p>
            <a:pPr lvl="1" eaLnBrk="1" hangingPunct="1">
              <a:defRPr/>
            </a:pPr>
            <a:r>
              <a:rPr lang="fr-FR" dirty="0" smtClean="0"/>
              <a:t>l’organisation du travail au sein de l’entreprise</a:t>
            </a:r>
          </a:p>
          <a:p>
            <a:pPr eaLnBrk="1" hangingPunct="1">
              <a:defRPr/>
            </a:pPr>
            <a:r>
              <a:rPr lang="fr-FR" b="1" dirty="0" smtClean="0">
                <a:solidFill>
                  <a:srgbClr val="00B050"/>
                </a:solidFill>
              </a:rPr>
              <a:t>Mercatique</a:t>
            </a:r>
          </a:p>
          <a:p>
            <a:pPr lvl="1" eaLnBrk="1" hangingPunct="1">
              <a:defRPr/>
            </a:pPr>
            <a:r>
              <a:rPr lang="fr-FR" dirty="0" smtClean="0"/>
              <a:t>la connaissance du marché, l’impact des stratégies de communication</a:t>
            </a:r>
          </a:p>
          <a:p>
            <a:pPr lvl="1" eaLnBrk="1" hangingPunct="1">
              <a:defRPr/>
            </a:pPr>
            <a:endParaRPr lang="fr-FR" dirty="0" smtClean="0"/>
          </a:p>
        </p:txBody>
      </p:sp>
      <p:sp>
        <p:nvSpPr>
          <p:cNvPr id="2" name="Titre 1"/>
          <p:cNvSpPr>
            <a:spLocks noGrp="1"/>
          </p:cNvSpPr>
          <p:nvPr>
            <p:ph type="title"/>
          </p:nvPr>
        </p:nvSpPr>
        <p:spPr/>
        <p:txBody>
          <a:bodyPr>
            <a:normAutofit fontScale="90000"/>
          </a:bodyPr>
          <a:lstStyle/>
          <a:p>
            <a:pPr eaLnBrk="1" fontAlgn="auto" hangingPunct="1">
              <a:spcAft>
                <a:spcPts val="0"/>
              </a:spcAft>
              <a:defRPr/>
            </a:pPr>
            <a:r>
              <a:rPr lang="fr-FR" dirty="0" smtClean="0"/>
              <a:t>Les quatre spécialités en terminale STMG</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196975"/>
            <a:ext cx="7758113"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1"/>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fr-FR" dirty="0" smtClean="0"/>
              <a:t>Les études après ST</a:t>
            </a:r>
            <a:r>
              <a:rPr lang="fr-FR" dirty="0">
                <a:solidFill>
                  <a:schemeClr val="bg2">
                    <a:lumMod val="50000"/>
                  </a:schemeClr>
                </a:solidFill>
              </a:rPr>
              <a:t>M</a:t>
            </a:r>
            <a:r>
              <a:rPr lang="fr-FR" dirty="0" smtClean="0"/>
              <a:t>G</a:t>
            </a:r>
            <a:endParaRPr lang="fr-FR" dirty="0"/>
          </a:p>
        </p:txBody>
      </p:sp>
    </p:spTree>
    <p:extLst>
      <p:ext uri="{BB962C8B-B14F-4D97-AF65-F5344CB8AC3E}">
        <p14:creationId xmlns:p14="http://schemas.microsoft.com/office/powerpoint/2010/main" val="101334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109728" indent="0">
              <a:buNone/>
            </a:pPr>
            <a:endParaRPr lang="fr-FR" dirty="0" smtClean="0"/>
          </a:p>
          <a:p>
            <a:r>
              <a:rPr lang="fr-FR" dirty="0" smtClean="0"/>
              <a:t>La série STMG permet  de préparer des études longues dans le domaine de la gestion et du management</a:t>
            </a:r>
          </a:p>
          <a:p>
            <a:r>
              <a:rPr lang="fr-FR" dirty="0" smtClean="0"/>
              <a:t>Ces études donnent accès à des métiers très variés dans le domaine tertiaire</a:t>
            </a:r>
          </a:p>
        </p:txBody>
      </p:sp>
      <p:sp>
        <p:nvSpPr>
          <p:cNvPr id="3" name="Titre 2"/>
          <p:cNvSpPr>
            <a:spLocks noGrp="1"/>
          </p:cNvSpPr>
          <p:nvPr>
            <p:ph type="title"/>
          </p:nvPr>
        </p:nvSpPr>
        <p:spPr/>
        <p:txBody>
          <a:bodyPr>
            <a:normAutofit/>
          </a:bodyPr>
          <a:lstStyle/>
          <a:p>
            <a:r>
              <a:rPr lang="fr-FR" dirty="0" smtClean="0"/>
              <a:t>Secteurs d’activités et métiers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Les secteurs d’activités tertiaires</a:t>
            </a:r>
            <a:endParaRPr lang="fr-FR" dirty="0"/>
          </a:p>
        </p:txBody>
      </p:sp>
      <p:sp>
        <p:nvSpPr>
          <p:cNvPr id="6" name="Espace réservé du contenu 5"/>
          <p:cNvSpPr>
            <a:spLocks noGrp="1"/>
          </p:cNvSpPr>
          <p:nvPr>
            <p:ph idx="1"/>
          </p:nvPr>
        </p:nvSpPr>
        <p:spPr>
          <a:xfrm>
            <a:off x="611560" y="1340768"/>
            <a:ext cx="8229600" cy="4525963"/>
          </a:xfrm>
        </p:spPr>
        <p:txBody>
          <a:bodyPr>
            <a:normAutofit lnSpcReduction="10000"/>
          </a:bodyPr>
          <a:lstStyle/>
          <a:p>
            <a:pPr>
              <a:buNone/>
            </a:pPr>
            <a:r>
              <a:rPr lang="fr-FR" dirty="0" smtClean="0"/>
              <a:t>				Banque/Finance</a:t>
            </a:r>
          </a:p>
          <a:p>
            <a:pPr>
              <a:buNone/>
            </a:pPr>
            <a:endParaRPr lang="fr-FR" dirty="0" smtClean="0"/>
          </a:p>
          <a:p>
            <a:pPr>
              <a:buNone/>
            </a:pPr>
            <a:r>
              <a:rPr lang="fr-FR" dirty="0" smtClean="0"/>
              <a:t>		Informatique </a:t>
            </a:r>
          </a:p>
          <a:p>
            <a:pPr>
              <a:buNone/>
            </a:pPr>
            <a:endParaRPr lang="fr-FR" dirty="0" smtClean="0"/>
          </a:p>
          <a:p>
            <a:pPr>
              <a:buNone/>
            </a:pPr>
            <a:endParaRPr lang="fr-FR" dirty="0" smtClean="0"/>
          </a:p>
          <a:p>
            <a:pPr>
              <a:buNone/>
            </a:pPr>
            <a:r>
              <a:rPr lang="fr-FR" dirty="0" smtClean="0"/>
              <a:t>Gestion</a:t>
            </a:r>
          </a:p>
          <a:p>
            <a:pPr>
              <a:buNone/>
            </a:pPr>
            <a:endParaRPr lang="fr-FR" dirty="0" smtClean="0"/>
          </a:p>
          <a:p>
            <a:pPr>
              <a:buNone/>
            </a:pPr>
            <a:endParaRPr lang="fr-FR" dirty="0" smtClean="0"/>
          </a:p>
          <a:p>
            <a:pPr>
              <a:buNone/>
            </a:pPr>
            <a:r>
              <a:rPr lang="fr-FR" dirty="0" smtClean="0"/>
              <a:t>Communication</a:t>
            </a:r>
          </a:p>
          <a:p>
            <a:pPr>
              <a:buNone/>
            </a:pPr>
            <a:r>
              <a:rPr lang="fr-FR" dirty="0" smtClean="0"/>
              <a:t>Ressources humaines</a:t>
            </a:r>
          </a:p>
          <a:p>
            <a:pPr>
              <a:buNone/>
            </a:pPr>
            <a:endParaRPr lang="fr-FR" dirty="0" smtClean="0"/>
          </a:p>
          <a:p>
            <a:pPr>
              <a:buNone/>
            </a:pPr>
            <a:endParaRPr lang="fr-FR" dirty="0" smtClean="0"/>
          </a:p>
          <a:p>
            <a:pPr>
              <a:buNone/>
            </a:pPr>
            <a:endParaRPr lang="fr-FR" dirty="0"/>
          </a:p>
        </p:txBody>
      </p:sp>
      <p:pic>
        <p:nvPicPr>
          <p:cNvPr id="7" name="Picture 12" descr="http://t2.gstatic.com/images?q=tbn:ANd9GcQuIuQWgzNQn_IfLYe7O9BBmOdNzHuL6DsTljj_X6pIHeb6CHlBzA"/>
          <p:cNvPicPr>
            <a:picLocks noChangeAspect="1" noChangeArrowheads="1"/>
          </p:cNvPicPr>
          <p:nvPr/>
        </p:nvPicPr>
        <p:blipFill>
          <a:blip r:embed="rId3" cstate="print"/>
          <a:srcRect/>
          <a:stretch>
            <a:fillRect/>
          </a:stretch>
        </p:blipFill>
        <p:spPr bwMode="auto">
          <a:xfrm>
            <a:off x="6920662" y="2870247"/>
            <a:ext cx="1639069" cy="1584176"/>
          </a:xfrm>
          <a:prstGeom prst="rect">
            <a:avLst/>
          </a:prstGeom>
          <a:noFill/>
        </p:spPr>
      </p:pic>
      <p:pic>
        <p:nvPicPr>
          <p:cNvPr id="8" name="Picture 2" descr="C:\Users\TEST\Desktop\COMMERCE-DISTRI.png"/>
          <p:cNvPicPr>
            <a:picLocks noChangeAspect="1" noChangeArrowheads="1"/>
          </p:cNvPicPr>
          <p:nvPr/>
        </p:nvPicPr>
        <p:blipFill>
          <a:blip r:embed="rId4" cstate="print"/>
          <a:srcRect/>
          <a:stretch>
            <a:fillRect/>
          </a:stretch>
        </p:blipFill>
        <p:spPr bwMode="auto">
          <a:xfrm>
            <a:off x="6012160" y="4936781"/>
            <a:ext cx="1533525" cy="1133475"/>
          </a:xfrm>
          <a:prstGeom prst="rect">
            <a:avLst/>
          </a:prstGeom>
          <a:noFill/>
        </p:spPr>
      </p:pic>
      <p:pic>
        <p:nvPicPr>
          <p:cNvPr id="34818" name="Picture 2" descr="C:\Users\TEST\Desktop\expert-comptable-nantes.jpg"/>
          <p:cNvPicPr>
            <a:picLocks noChangeAspect="1" noChangeArrowheads="1"/>
          </p:cNvPicPr>
          <p:nvPr/>
        </p:nvPicPr>
        <p:blipFill>
          <a:blip r:embed="rId5" cstate="print"/>
          <a:srcRect/>
          <a:stretch>
            <a:fillRect/>
          </a:stretch>
        </p:blipFill>
        <p:spPr bwMode="auto">
          <a:xfrm>
            <a:off x="2339752" y="3501008"/>
            <a:ext cx="1584176" cy="936105"/>
          </a:xfrm>
          <a:prstGeom prst="rect">
            <a:avLst/>
          </a:prstGeom>
          <a:noFill/>
        </p:spPr>
      </p:pic>
      <p:pic>
        <p:nvPicPr>
          <p:cNvPr id="34819" name="Picture 3" descr="C:\Users\TEST\Desktop\images.jpg"/>
          <p:cNvPicPr>
            <a:picLocks noChangeAspect="1" noChangeArrowheads="1"/>
          </p:cNvPicPr>
          <p:nvPr/>
        </p:nvPicPr>
        <p:blipFill>
          <a:blip r:embed="rId6" cstate="print"/>
          <a:srcRect/>
          <a:stretch>
            <a:fillRect/>
          </a:stretch>
        </p:blipFill>
        <p:spPr bwMode="auto">
          <a:xfrm>
            <a:off x="6300192" y="1124744"/>
            <a:ext cx="2286000" cy="1210444"/>
          </a:xfrm>
          <a:prstGeom prst="rect">
            <a:avLst/>
          </a:prstGeom>
          <a:noFill/>
        </p:spPr>
      </p:pic>
      <p:pic>
        <p:nvPicPr>
          <p:cNvPr id="34821" name="Picture 5" descr="http://www.innefina-assurances-lyon.fr/images/informatique---copie0.jpg"/>
          <p:cNvPicPr>
            <a:picLocks noChangeAspect="1" noChangeArrowheads="1"/>
          </p:cNvPicPr>
          <p:nvPr/>
        </p:nvPicPr>
        <p:blipFill>
          <a:blip r:embed="rId7" cstate="print"/>
          <a:srcRect/>
          <a:stretch>
            <a:fillRect/>
          </a:stretch>
        </p:blipFill>
        <p:spPr bwMode="auto">
          <a:xfrm>
            <a:off x="4067944" y="2204864"/>
            <a:ext cx="1800201" cy="1224137"/>
          </a:xfrm>
          <a:prstGeom prst="rect">
            <a:avLst/>
          </a:prstGeom>
          <a:noFill/>
        </p:spPr>
      </p:pic>
      <p:pic>
        <p:nvPicPr>
          <p:cNvPr id="8194" name="Picture 2" descr="http://www.blog-jadde.org/wp-content/uploads/2012/09/RH.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9031" y="4085283"/>
            <a:ext cx="1560720" cy="163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buNone/>
            </a:pPr>
            <a:r>
              <a:rPr lang="fr-FR" dirty="0" smtClean="0"/>
              <a:t>Quelques exemples de métiers </a:t>
            </a:r>
          </a:p>
          <a:p>
            <a:pPr>
              <a:buNone/>
            </a:pPr>
            <a:r>
              <a:rPr lang="fr-FR" dirty="0" smtClean="0"/>
              <a:t>                </a:t>
            </a:r>
          </a:p>
          <a:p>
            <a:pPr>
              <a:buNone/>
            </a:pPr>
            <a:r>
              <a:rPr lang="fr-FR" dirty="0" smtClean="0"/>
              <a:t> </a:t>
            </a:r>
            <a:r>
              <a:rPr lang="fr-FR" dirty="0">
                <a:latin typeface="+mj-lt"/>
                <a:ea typeface="Batang" pitchFamily="18" charset="-127"/>
              </a:rPr>
              <a:t>expert </a:t>
            </a:r>
            <a:r>
              <a:rPr lang="fr-FR" dirty="0" smtClean="0">
                <a:latin typeface="+mj-lt"/>
                <a:ea typeface="Batang" pitchFamily="18" charset="-127"/>
              </a:rPr>
              <a:t>comptable</a:t>
            </a:r>
          </a:p>
          <a:p>
            <a:pPr>
              <a:buNone/>
            </a:pPr>
            <a:r>
              <a:rPr lang="fr-FR" dirty="0" smtClean="0"/>
              <a:t>				</a:t>
            </a:r>
          </a:p>
          <a:p>
            <a:pPr>
              <a:buNone/>
            </a:pPr>
            <a:r>
              <a:rPr lang="fr-FR" dirty="0" smtClean="0"/>
              <a:t>					</a:t>
            </a:r>
            <a:r>
              <a:rPr lang="fr-FR" sz="3000" dirty="0" smtClean="0">
                <a:latin typeface="Aparajita" pitchFamily="34" charset="0"/>
                <a:cs typeface="Aparajita" pitchFamily="34" charset="0"/>
              </a:rPr>
              <a:t>directeur commercial </a:t>
            </a:r>
          </a:p>
          <a:p>
            <a:pPr>
              <a:buNone/>
            </a:pPr>
            <a:endParaRPr lang="fr-FR" dirty="0" smtClean="0"/>
          </a:p>
          <a:p>
            <a:pPr>
              <a:buNone/>
            </a:pPr>
            <a:endParaRPr lang="fr-FR" dirty="0" smtClean="0"/>
          </a:p>
          <a:p>
            <a:pPr>
              <a:buNone/>
            </a:pPr>
            <a:r>
              <a:rPr lang="fr-FR" dirty="0" smtClean="0"/>
              <a:t> 				</a:t>
            </a:r>
            <a:r>
              <a:rPr lang="fr-FR" sz="3000" dirty="0" smtClean="0">
                <a:latin typeface="Bell MT" pitchFamily="18" charset="0"/>
                <a:cs typeface="Aharoni" pitchFamily="2" charset="-79"/>
              </a:rPr>
              <a:t>conseiller financier</a:t>
            </a:r>
            <a:endParaRPr lang="fr-FR" sz="3000" dirty="0">
              <a:latin typeface="Bell MT" pitchFamily="18" charset="0"/>
              <a:cs typeface="Aharoni" pitchFamily="2" charset="-79"/>
            </a:endParaRPr>
          </a:p>
          <a:p>
            <a:pPr marL="109728" indent="0">
              <a:buNone/>
            </a:pPr>
            <a:endParaRPr lang="fr-FR" dirty="0"/>
          </a:p>
        </p:txBody>
      </p:sp>
      <p:sp>
        <p:nvSpPr>
          <p:cNvPr id="3" name="Titre 2"/>
          <p:cNvSpPr>
            <a:spLocks noGrp="1"/>
          </p:cNvSpPr>
          <p:nvPr>
            <p:ph type="title"/>
          </p:nvPr>
        </p:nvSpPr>
        <p:spPr/>
        <p:txBody>
          <a:bodyPr/>
          <a:lstStyle/>
          <a:p>
            <a:r>
              <a:rPr lang="fr-FR" dirty="0"/>
              <a:t>Métiers </a:t>
            </a:r>
          </a:p>
        </p:txBody>
      </p:sp>
      <p:pic>
        <p:nvPicPr>
          <p:cNvPr id="54275" name="Picture 3" descr="C:\Users\TEST\Desktop\expert-comptable-nantes.jpg"/>
          <p:cNvPicPr>
            <a:picLocks noChangeAspect="1" noChangeArrowheads="1"/>
          </p:cNvPicPr>
          <p:nvPr/>
        </p:nvPicPr>
        <p:blipFill>
          <a:blip r:embed="rId2" cstate="print"/>
          <a:srcRect/>
          <a:stretch>
            <a:fillRect/>
          </a:stretch>
        </p:blipFill>
        <p:spPr bwMode="auto">
          <a:xfrm>
            <a:off x="3995936" y="2420888"/>
            <a:ext cx="1008112" cy="720080"/>
          </a:xfrm>
          <a:prstGeom prst="rect">
            <a:avLst/>
          </a:prstGeom>
          <a:noFill/>
        </p:spPr>
      </p:pic>
      <p:pic>
        <p:nvPicPr>
          <p:cNvPr id="54276" name="Picture 4" descr="C:\Users\TEST\Desktop\commercial.jpg"/>
          <p:cNvPicPr>
            <a:picLocks noChangeAspect="1" noChangeArrowheads="1"/>
          </p:cNvPicPr>
          <p:nvPr/>
        </p:nvPicPr>
        <p:blipFill>
          <a:blip r:embed="rId3" cstate="print"/>
          <a:srcRect/>
          <a:stretch>
            <a:fillRect/>
          </a:stretch>
        </p:blipFill>
        <p:spPr bwMode="auto">
          <a:xfrm>
            <a:off x="6876256" y="2780928"/>
            <a:ext cx="1296144" cy="1224136"/>
          </a:xfrm>
          <a:prstGeom prst="rect">
            <a:avLst/>
          </a:prstGeom>
          <a:noFill/>
        </p:spPr>
      </p:pic>
      <p:pic>
        <p:nvPicPr>
          <p:cNvPr id="7" name="Picture 4" descr="http://t0.gstatic.com/images?q=tbn:ANd9GcQIn6JR07bNdwx1M8i-k0ejlYtua5sto7RIHtiM43WpprbUc26swA"/>
          <p:cNvPicPr>
            <a:picLocks noChangeAspect="1" noChangeArrowheads="1"/>
          </p:cNvPicPr>
          <p:nvPr/>
        </p:nvPicPr>
        <p:blipFill>
          <a:blip r:embed="rId4" cstate="print"/>
          <a:srcRect/>
          <a:stretch>
            <a:fillRect/>
          </a:stretch>
        </p:blipFill>
        <p:spPr bwMode="auto">
          <a:xfrm>
            <a:off x="6732240" y="4725144"/>
            <a:ext cx="1368152" cy="1080120"/>
          </a:xfrm>
          <a:prstGeom prst="rect">
            <a:avLst/>
          </a:prstGeom>
          <a:noFill/>
        </p:spPr>
      </p:pic>
      <p:pic>
        <p:nvPicPr>
          <p:cNvPr id="54277" name="Picture 5" descr="C:\Users\TEST\Desktop\ingenieur-informaticien-L-C2jXWO.png"/>
          <p:cNvPicPr>
            <a:picLocks noChangeAspect="1" noChangeArrowheads="1"/>
          </p:cNvPicPr>
          <p:nvPr/>
        </p:nvPicPr>
        <p:blipFill>
          <a:blip r:embed="rId5" cstate="print"/>
          <a:srcRect/>
          <a:stretch>
            <a:fillRect/>
          </a:stretch>
        </p:blipFill>
        <p:spPr bwMode="auto">
          <a:xfrm>
            <a:off x="971600" y="3717032"/>
            <a:ext cx="3024336" cy="1152128"/>
          </a:xfrm>
          <a:prstGeom prst="rect">
            <a:avLst/>
          </a:prstGeom>
          <a:noFill/>
        </p:spPr>
      </p:pic>
    </p:spTree>
    <p:extLst>
      <p:ext uri="{BB962C8B-B14F-4D97-AF65-F5344CB8AC3E}">
        <p14:creationId xmlns:p14="http://schemas.microsoft.com/office/powerpoint/2010/main" val="129854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507288" cy="4525963"/>
          </a:xfrm>
        </p:spPr>
        <p:txBody>
          <a:bodyPr>
            <a:normAutofit lnSpcReduction="10000"/>
          </a:bodyPr>
          <a:lstStyle/>
          <a:p>
            <a:r>
              <a:rPr lang="fr-FR" b="1" dirty="0" smtClean="0"/>
              <a:t> </a:t>
            </a:r>
            <a:r>
              <a:rPr lang="fr-FR" sz="2400" b="1" dirty="0" smtClean="0"/>
              <a:t>Faut-il avoir fait PFEG en seconde pour suivre une première STMG ? </a:t>
            </a:r>
          </a:p>
          <a:p>
            <a:pPr>
              <a:buNone/>
            </a:pPr>
            <a:r>
              <a:rPr lang="fr-FR" sz="2400" i="1" dirty="0" smtClean="0"/>
              <a:t>Pas du tout, le programme reprend toutes les bases nécessaires en première.</a:t>
            </a:r>
          </a:p>
          <a:p>
            <a:pPr>
              <a:buNone/>
            </a:pPr>
            <a:endParaRPr lang="fr-FR" sz="2400" i="1" dirty="0" smtClean="0"/>
          </a:p>
          <a:p>
            <a:r>
              <a:rPr lang="fr-FR" sz="2400" b="1" dirty="0" smtClean="0"/>
              <a:t>Me sera-t-il possible de poursuivre des </a:t>
            </a:r>
            <a:r>
              <a:rPr lang="fr-FR" sz="2400" b="1" dirty="0"/>
              <a:t>études </a:t>
            </a:r>
            <a:r>
              <a:rPr lang="fr-FR" sz="2400" b="1" dirty="0" smtClean="0"/>
              <a:t>après un bac STMG ?</a:t>
            </a:r>
            <a:endParaRPr lang="fr-FR" sz="2400" b="1" dirty="0"/>
          </a:p>
          <a:p>
            <a:pPr>
              <a:buNone/>
            </a:pPr>
            <a:r>
              <a:rPr lang="fr-FR" sz="2400" i="1" dirty="0" smtClean="0"/>
              <a:t>Bien sûr, c’est même fait </a:t>
            </a:r>
            <a:r>
              <a:rPr lang="fr-FR" sz="2400" i="1" dirty="0" smtClean="0"/>
              <a:t>précisément </a:t>
            </a:r>
            <a:r>
              <a:rPr lang="fr-FR" sz="2400" i="1" dirty="0" smtClean="0"/>
              <a:t>pour cela !</a:t>
            </a:r>
          </a:p>
          <a:p>
            <a:pPr>
              <a:buNone/>
            </a:pPr>
            <a:endParaRPr lang="fr-FR" sz="2400" b="1" i="1" dirty="0"/>
          </a:p>
          <a:p>
            <a:r>
              <a:rPr lang="fr-FR" sz="2400" b="1" i="1" dirty="0" smtClean="0"/>
              <a:t>Quelles études ?</a:t>
            </a:r>
          </a:p>
          <a:p>
            <a:pPr>
              <a:buNone/>
            </a:pPr>
            <a:r>
              <a:rPr lang="fr-FR" sz="2400" i="1" dirty="0" smtClean="0"/>
              <a:t>DUT ou BTS, licence pro, classe préparatoire, écoles de commerce, expertise comptable, masters de gestion</a:t>
            </a:r>
            <a:endParaRPr lang="fr-FR" sz="2400" dirty="0"/>
          </a:p>
          <a:p>
            <a:pPr>
              <a:buNone/>
            </a:pPr>
            <a:endParaRPr lang="fr-FR" sz="2400" i="1" dirty="0" smtClean="0"/>
          </a:p>
          <a:p>
            <a:pPr>
              <a:buNone/>
            </a:pPr>
            <a:endParaRPr lang="fr-FR" b="1" dirty="0" smtClean="0"/>
          </a:p>
          <a:p>
            <a:endParaRPr lang="fr-FR" b="1" dirty="0" smtClean="0"/>
          </a:p>
          <a:p>
            <a:pPr>
              <a:buNone/>
            </a:pPr>
            <a:endParaRPr lang="fr-FR" i="1" dirty="0"/>
          </a:p>
        </p:txBody>
      </p:sp>
      <p:sp>
        <p:nvSpPr>
          <p:cNvPr id="3" name="Titre 2"/>
          <p:cNvSpPr>
            <a:spLocks noGrp="1"/>
          </p:cNvSpPr>
          <p:nvPr>
            <p:ph type="title"/>
          </p:nvPr>
        </p:nvSpPr>
        <p:spPr/>
        <p:txBody>
          <a:bodyPr/>
          <a:lstStyle/>
          <a:p>
            <a:r>
              <a:rPr lang="fr-FR" dirty="0" smtClean="0"/>
              <a:t>Questions - Réponses</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109728" indent="0">
              <a:buNone/>
            </a:pPr>
            <a:endParaRPr lang="fr-FR" dirty="0" smtClean="0"/>
          </a:p>
          <a:p>
            <a:r>
              <a:rPr lang="fr-FR" dirty="0" smtClean="0">
                <a:hlinkClick r:id="rId2"/>
              </a:rPr>
              <a:t>http://eduscol.education.fr/ecogest/enseignements/STMG</a:t>
            </a:r>
            <a:endParaRPr lang="fr-FR" dirty="0" smtClean="0"/>
          </a:p>
          <a:p>
            <a:endParaRPr lang="fr-FR" dirty="0" smtClean="0"/>
          </a:p>
          <a:p>
            <a:r>
              <a:rPr lang="fr-FR" dirty="0">
                <a:hlinkClick r:id="rId3"/>
              </a:rPr>
              <a:t>http://mavoieeconomique.onisep.fr/</a:t>
            </a:r>
            <a:endParaRPr lang="fr-FR" dirty="0" smtClean="0"/>
          </a:p>
        </p:txBody>
      </p:sp>
      <p:sp>
        <p:nvSpPr>
          <p:cNvPr id="3" name="Titre 2"/>
          <p:cNvSpPr>
            <a:spLocks noGrp="1"/>
          </p:cNvSpPr>
          <p:nvPr>
            <p:ph type="title"/>
          </p:nvPr>
        </p:nvSpPr>
        <p:spPr/>
        <p:txBody>
          <a:bodyPr/>
          <a:lstStyle/>
          <a:p>
            <a:r>
              <a:rPr lang="fr-FR" dirty="0" smtClean="0"/>
              <a:t>Pour en savoir plus…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00388" y="2492896"/>
            <a:ext cx="3571812" cy="461665"/>
          </a:xfrm>
          <a:prstGeom prst="rect">
            <a:avLst/>
          </a:prstGeom>
          <a:noFill/>
        </p:spPr>
        <p:txBody>
          <a:bodyPr wrap="none" rtlCol="0">
            <a:spAutoFit/>
          </a:bodyPr>
          <a:lstStyle/>
          <a:p>
            <a:r>
              <a:rPr lang="fr-FR" sz="2400" dirty="0" smtClean="0"/>
              <a:t>Merci de votre attention !</a:t>
            </a:r>
            <a:endParaRPr lang="fr-FR" sz="2400" dirty="0"/>
          </a:p>
        </p:txBody>
      </p:sp>
    </p:spTree>
    <p:extLst>
      <p:ext uri="{BB962C8B-B14F-4D97-AF65-F5344CB8AC3E}">
        <p14:creationId xmlns:p14="http://schemas.microsoft.com/office/powerpoint/2010/main" val="277467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22984" y="333301"/>
            <a:ext cx="5753472" cy="2160240"/>
          </a:xfrm>
        </p:spPr>
        <p:txBody>
          <a:bodyPr>
            <a:normAutofit fontScale="90000"/>
          </a:bodyPr>
          <a:lstStyle/>
          <a:p>
            <a:pPr algn="l" eaLnBrk="1" fontAlgn="auto" hangingPunct="1">
              <a:spcAft>
                <a:spcPts val="0"/>
              </a:spcAft>
              <a:defRPr/>
            </a:pPr>
            <a:r>
              <a:rPr lang="fr-FR" sz="2800" dirty="0" smtClean="0"/>
              <a:t>La série STMG prépare à des études réussies en management et gestion des entreprises, associations, administrations</a:t>
            </a:r>
            <a:endParaRPr lang="fr-FR" dirty="0"/>
          </a:p>
        </p:txBody>
      </p:sp>
      <p:sp>
        <p:nvSpPr>
          <p:cNvPr id="10243" name="Sous-titre 2"/>
          <p:cNvSpPr>
            <a:spLocks noGrp="1"/>
          </p:cNvSpPr>
          <p:nvPr>
            <p:ph type="subTitle" idx="1"/>
          </p:nvPr>
        </p:nvSpPr>
        <p:spPr>
          <a:xfrm>
            <a:off x="2699792" y="2708920"/>
            <a:ext cx="5113338" cy="2305050"/>
          </a:xfrm>
        </p:spPr>
        <p:txBody>
          <a:bodyPr>
            <a:normAutofit lnSpcReduction="10000"/>
          </a:bodyPr>
          <a:lstStyle/>
          <a:p>
            <a:pPr marL="342900" lvl="1" indent="-342900" algn="l" eaLnBrk="1" hangingPunct="1">
              <a:lnSpc>
                <a:spcPct val="90000"/>
              </a:lnSpc>
              <a:buClr>
                <a:schemeClr val="hlink"/>
              </a:buClr>
              <a:buSzPct val="90000"/>
              <a:buFont typeface="Arial" charset="0"/>
              <a:buChar char="•"/>
            </a:pPr>
            <a:r>
              <a:rPr lang="fr-FR" sz="2400" b="1" dirty="0" smtClean="0">
                <a:solidFill>
                  <a:srgbClr val="002060"/>
                </a:solidFill>
              </a:rPr>
              <a:t>Etudes courtes</a:t>
            </a:r>
            <a:r>
              <a:rPr lang="fr-FR" sz="2400" dirty="0" smtClean="0">
                <a:solidFill>
                  <a:srgbClr val="002060"/>
                </a:solidFill>
              </a:rPr>
              <a:t> : BTS-DUT, licences professionnelles</a:t>
            </a:r>
          </a:p>
          <a:p>
            <a:pPr marL="342900" lvl="1" indent="-342900" algn="l" eaLnBrk="1" hangingPunct="1">
              <a:lnSpc>
                <a:spcPct val="90000"/>
              </a:lnSpc>
              <a:buClr>
                <a:schemeClr val="hlink"/>
              </a:buClr>
              <a:buSzPct val="90000"/>
              <a:buFont typeface="Arial" charset="0"/>
              <a:buChar char="•"/>
            </a:pPr>
            <a:endParaRPr lang="fr-FR" sz="2400" dirty="0" smtClean="0">
              <a:solidFill>
                <a:srgbClr val="002060"/>
              </a:solidFill>
            </a:endParaRPr>
          </a:p>
          <a:p>
            <a:pPr marL="342900" lvl="1" indent="-342900" algn="l">
              <a:lnSpc>
                <a:spcPct val="90000"/>
              </a:lnSpc>
              <a:buClr>
                <a:schemeClr val="hlink"/>
              </a:buClr>
              <a:buSzPct val="90000"/>
              <a:buFont typeface="Arial" charset="0"/>
              <a:buChar char="•"/>
            </a:pPr>
            <a:r>
              <a:rPr lang="fr-FR" sz="2400" b="1" dirty="0" smtClean="0">
                <a:solidFill>
                  <a:srgbClr val="002060"/>
                </a:solidFill>
              </a:rPr>
              <a:t>Etudes longues </a:t>
            </a:r>
            <a:r>
              <a:rPr lang="fr-FR" sz="2400" dirty="0" smtClean="0">
                <a:solidFill>
                  <a:srgbClr val="002060"/>
                </a:solidFill>
              </a:rPr>
              <a:t>: prépa écoles de commerce, prépa expertise </a:t>
            </a:r>
            <a:r>
              <a:rPr lang="fr-FR" sz="2400" dirty="0">
                <a:solidFill>
                  <a:srgbClr val="002060"/>
                </a:solidFill>
              </a:rPr>
              <a:t>comptable, licences générales et </a:t>
            </a:r>
            <a:r>
              <a:rPr lang="fr-FR" sz="2400" dirty="0" smtClean="0">
                <a:solidFill>
                  <a:srgbClr val="002060"/>
                </a:solidFill>
              </a:rPr>
              <a:t>masters</a:t>
            </a:r>
          </a:p>
          <a:p>
            <a:pPr marL="342900" lvl="1" indent="-342900" algn="l" eaLnBrk="1" hangingPunct="1">
              <a:lnSpc>
                <a:spcPct val="90000"/>
              </a:lnSpc>
              <a:buClr>
                <a:schemeClr val="hlink"/>
              </a:buClr>
              <a:buSzPct val="90000"/>
            </a:pPr>
            <a:endParaRPr lang="fr-FR" sz="2400" dirty="0" smtClean="0">
              <a:solidFill>
                <a:srgbClr val="7DA0D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Dans la série STMG on étudie </a:t>
            </a:r>
            <a:r>
              <a:rPr lang="fr-FR" b="1" dirty="0" smtClean="0"/>
              <a:t>les organisations</a:t>
            </a:r>
            <a:r>
              <a:rPr lang="fr-FR" dirty="0" smtClean="0"/>
              <a:t>, de quoi s’agit-il ?</a:t>
            </a:r>
          </a:p>
          <a:p>
            <a:r>
              <a:rPr lang="fr-FR" dirty="0" smtClean="0"/>
              <a:t>Ce sont :</a:t>
            </a:r>
          </a:p>
          <a:p>
            <a:pPr lvl="1"/>
            <a:r>
              <a:rPr lang="fr-FR" dirty="0" smtClean="0"/>
              <a:t>Les </a:t>
            </a:r>
            <a:r>
              <a:rPr lang="fr-FR" b="1" dirty="0" smtClean="0"/>
              <a:t>entreprises privées </a:t>
            </a:r>
            <a:r>
              <a:rPr lang="fr-FR" dirty="0" smtClean="0"/>
              <a:t>(production et ventes de produits et services)</a:t>
            </a:r>
          </a:p>
          <a:p>
            <a:pPr lvl="1"/>
            <a:r>
              <a:rPr lang="fr-FR" dirty="0" smtClean="0"/>
              <a:t>Les </a:t>
            </a:r>
            <a:r>
              <a:rPr lang="fr-FR" b="1" dirty="0" smtClean="0"/>
              <a:t>organismes publics </a:t>
            </a:r>
            <a:r>
              <a:rPr lang="fr-FR" dirty="0" smtClean="0"/>
              <a:t>(service public : mairie, administration…) </a:t>
            </a:r>
          </a:p>
          <a:p>
            <a:pPr lvl="1"/>
            <a:r>
              <a:rPr lang="fr-FR" dirty="0" smtClean="0"/>
              <a:t>Les </a:t>
            </a:r>
            <a:r>
              <a:rPr lang="fr-FR" b="1" dirty="0" smtClean="0"/>
              <a:t>associations</a:t>
            </a:r>
            <a:r>
              <a:rPr lang="fr-FR" dirty="0" smtClean="0"/>
              <a:t> (groupe d’adhérents rassemblés autour d’un projet commun)</a:t>
            </a:r>
          </a:p>
          <a:p>
            <a:pPr lvl="1"/>
            <a:endParaRPr lang="fr-FR" dirty="0"/>
          </a:p>
        </p:txBody>
      </p:sp>
      <p:sp>
        <p:nvSpPr>
          <p:cNvPr id="3" name="Titre 2"/>
          <p:cNvSpPr>
            <a:spLocks noGrp="1"/>
          </p:cNvSpPr>
          <p:nvPr>
            <p:ph type="title"/>
          </p:nvPr>
        </p:nvSpPr>
        <p:spPr/>
        <p:txBody>
          <a:bodyPr/>
          <a:lstStyle/>
          <a:p>
            <a:r>
              <a:rPr lang="fr-FR" dirty="0" smtClean="0"/>
              <a:t>Vous dites organisation ?</a:t>
            </a:r>
            <a:endParaRPr lang="fr-FR" dirty="0"/>
          </a:p>
        </p:txBody>
      </p:sp>
    </p:spTree>
    <p:extLst>
      <p:ext uri="{BB962C8B-B14F-4D97-AF65-F5344CB8AC3E}">
        <p14:creationId xmlns:p14="http://schemas.microsoft.com/office/powerpoint/2010/main" val="256984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109728" indent="0">
              <a:buNone/>
            </a:pPr>
            <a:endParaRPr lang="fr-FR" dirty="0" smtClean="0"/>
          </a:p>
          <a:p>
            <a:pPr>
              <a:buNone/>
            </a:pPr>
            <a:endParaRPr lang="fr-FR" dirty="0" smtClean="0"/>
          </a:p>
          <a:p>
            <a:pPr>
              <a:buNone/>
            </a:pPr>
            <a:endParaRPr lang="fr-FR" dirty="0" smtClean="0"/>
          </a:p>
          <a:p>
            <a:pPr>
              <a:buNone/>
            </a:pPr>
            <a:endParaRPr lang="fr-FR" dirty="0" smtClean="0"/>
          </a:p>
          <a:p>
            <a:pPr lvl="1">
              <a:buNone/>
            </a:pPr>
            <a:endParaRPr lang="fr-FR" dirty="0" smtClean="0"/>
          </a:p>
        </p:txBody>
      </p:sp>
      <p:sp>
        <p:nvSpPr>
          <p:cNvPr id="3" name="Titre 2"/>
          <p:cNvSpPr>
            <a:spLocks noGrp="1"/>
          </p:cNvSpPr>
          <p:nvPr>
            <p:ph type="title"/>
          </p:nvPr>
        </p:nvSpPr>
        <p:spPr/>
        <p:txBody>
          <a:bodyPr>
            <a:normAutofit fontScale="90000"/>
          </a:bodyPr>
          <a:lstStyle/>
          <a:p>
            <a:r>
              <a:rPr lang="fr-FR" dirty="0" smtClean="0"/>
              <a:t>Les enseignements en première ST</a:t>
            </a:r>
            <a:r>
              <a:rPr lang="fr-FR" dirty="0" smtClean="0">
                <a:solidFill>
                  <a:schemeClr val="bg2">
                    <a:lumMod val="50000"/>
                  </a:schemeClr>
                </a:solidFill>
              </a:rPr>
              <a:t>M</a:t>
            </a:r>
            <a:r>
              <a:rPr lang="fr-FR" dirty="0" smtClean="0"/>
              <a:t>G</a:t>
            </a:r>
            <a:endParaRPr lang="fr-FR" dirty="0"/>
          </a:p>
        </p:txBody>
      </p:sp>
      <p:graphicFrame>
        <p:nvGraphicFramePr>
          <p:cNvPr id="5" name="Diagramme 4"/>
          <p:cNvGraphicFramePr/>
          <p:nvPr>
            <p:extLst>
              <p:ext uri="{D42A27DB-BD31-4B8C-83A1-F6EECF244321}">
                <p14:modId xmlns:p14="http://schemas.microsoft.com/office/powerpoint/2010/main" val="2474409321"/>
              </p:ext>
            </p:extLst>
          </p:nvPr>
        </p:nvGraphicFramePr>
        <p:xfrm>
          <a:off x="0" y="1052736"/>
          <a:ext cx="91440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187625916"/>
              </p:ext>
            </p:extLst>
          </p:nvPr>
        </p:nvGraphicFramePr>
        <p:xfrm>
          <a:off x="457200" y="1268760"/>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p:txBody>
          <a:bodyPr/>
          <a:lstStyle/>
          <a:p>
            <a:r>
              <a:rPr lang="fr-FR" dirty="0" smtClean="0"/>
              <a:t>Zoom sur le Management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06222518"/>
              </p:ext>
            </p:extLst>
          </p:nvPr>
        </p:nvGraphicFramePr>
        <p:xfrm>
          <a:off x="457200" y="1052736"/>
          <a:ext cx="82296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FR" dirty="0" smtClean="0"/>
              <a:t>Zoom sur le Droit</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Zoom sur les Sciences de gestion</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251726398"/>
              </p:ext>
            </p:extLst>
          </p:nvPr>
        </p:nvGraphicFramePr>
        <p:xfrm>
          <a:off x="251520" y="980728"/>
          <a:ext cx="84352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None/>
            </a:pPr>
            <a:r>
              <a:rPr lang="fr-FR" b="1" dirty="0" smtClean="0"/>
              <a:t> permet de travailler plus particulièrement :</a:t>
            </a:r>
            <a:endParaRPr lang="fr-FR" dirty="0" smtClean="0"/>
          </a:p>
          <a:p>
            <a:pPr>
              <a:buNone/>
            </a:pPr>
            <a:endParaRPr lang="fr-FR" dirty="0" smtClean="0"/>
          </a:p>
          <a:p>
            <a:pPr>
              <a:buNone/>
            </a:pPr>
            <a:r>
              <a:rPr lang="fr-FR" dirty="0" smtClean="0"/>
              <a:t>- Les notions difficiles des cours</a:t>
            </a:r>
          </a:p>
          <a:p>
            <a:pPr>
              <a:buNone/>
            </a:pPr>
            <a:r>
              <a:rPr lang="fr-FR" dirty="0" smtClean="0"/>
              <a:t>- Les notions qu’on souhaite approfondir</a:t>
            </a:r>
          </a:p>
          <a:p>
            <a:pPr>
              <a:buNone/>
            </a:pPr>
            <a:r>
              <a:rPr lang="fr-FR" dirty="0" smtClean="0"/>
              <a:t>- La méthodologie de travail</a:t>
            </a:r>
          </a:p>
          <a:p>
            <a:pPr>
              <a:buNone/>
            </a:pPr>
            <a:r>
              <a:rPr lang="fr-FR" dirty="0" smtClean="0"/>
              <a:t>- L'orientation pour bien connaître ce qu’il est possible de faire plus tard, comme études puis comme métiers</a:t>
            </a:r>
            <a:endParaRPr lang="fr-FR" dirty="0"/>
          </a:p>
        </p:txBody>
      </p:sp>
      <p:sp>
        <p:nvSpPr>
          <p:cNvPr id="3" name="Titre 2"/>
          <p:cNvSpPr>
            <a:spLocks noGrp="1"/>
          </p:cNvSpPr>
          <p:nvPr>
            <p:ph type="title"/>
          </p:nvPr>
        </p:nvSpPr>
        <p:spPr/>
        <p:txBody>
          <a:bodyPr>
            <a:normAutofit fontScale="90000"/>
          </a:bodyPr>
          <a:lstStyle/>
          <a:p>
            <a:r>
              <a:rPr lang="fr-FR" dirty="0" smtClean="0"/>
              <a:t>L’accompagnement personnalisé</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dirty="0" smtClean="0"/>
          </a:p>
          <a:p>
            <a:pPr>
              <a:buNone/>
            </a:pPr>
            <a:endParaRPr lang="fr-FR" dirty="0"/>
          </a:p>
        </p:txBody>
      </p:sp>
      <p:sp>
        <p:nvSpPr>
          <p:cNvPr id="3" name="Titre 2"/>
          <p:cNvSpPr>
            <a:spLocks noGrp="1"/>
          </p:cNvSpPr>
          <p:nvPr>
            <p:ph type="title"/>
          </p:nvPr>
        </p:nvSpPr>
        <p:spPr/>
        <p:txBody>
          <a:bodyPr>
            <a:normAutofit fontScale="90000"/>
          </a:bodyPr>
          <a:lstStyle/>
          <a:p>
            <a:r>
              <a:rPr lang="fr-FR" dirty="0" smtClean="0"/>
              <a:t/>
            </a:r>
            <a:br>
              <a:rPr lang="fr-FR" dirty="0" smtClean="0"/>
            </a:br>
            <a:r>
              <a:rPr lang="fr-FR" dirty="0" smtClean="0"/>
              <a:t>Les enseignements en terminale ST</a:t>
            </a:r>
            <a:r>
              <a:rPr lang="fr-FR" dirty="0" smtClean="0">
                <a:solidFill>
                  <a:schemeClr val="bg2">
                    <a:lumMod val="50000"/>
                  </a:schemeClr>
                </a:solidFill>
              </a:rPr>
              <a:t>M</a:t>
            </a:r>
            <a:r>
              <a:rPr lang="fr-FR" dirty="0" smtClean="0"/>
              <a:t>G</a:t>
            </a:r>
            <a:br>
              <a:rPr lang="fr-FR" dirty="0" smtClean="0"/>
            </a:br>
            <a:endParaRPr lang="fr-FR" dirty="0"/>
          </a:p>
        </p:txBody>
      </p:sp>
      <p:graphicFrame>
        <p:nvGraphicFramePr>
          <p:cNvPr id="4" name="Diagramme 3"/>
          <p:cNvGraphicFramePr/>
          <p:nvPr>
            <p:extLst>
              <p:ext uri="{D42A27DB-BD31-4B8C-83A1-F6EECF244321}">
                <p14:modId xmlns:p14="http://schemas.microsoft.com/office/powerpoint/2010/main" val="2774754036"/>
              </p:ext>
            </p:extLst>
          </p:nvPr>
        </p:nvGraphicFramePr>
        <p:xfrm>
          <a:off x="323528" y="980728"/>
          <a:ext cx="828092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Modèle par défaut">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1 MODELE POWERPOINT">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C3C3C"/>
    </a:dk2>
    <a:lt2>
      <a:srgbClr val="808080"/>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themeOverride>
</file>

<file path=docProps/app.xml><?xml version="1.0" encoding="utf-8"?>
<Properties xmlns="http://schemas.openxmlformats.org/officeDocument/2006/extended-properties" xmlns:vt="http://schemas.openxmlformats.org/officeDocument/2006/docPropsVTypes">
  <Template>Matrice powerpoint nov 2011</Template>
  <TotalTime>1654</TotalTime>
  <Words>805</Words>
  <Application>Microsoft Office PowerPoint</Application>
  <PresentationFormat>On-screen Show (4:3)</PresentationFormat>
  <Paragraphs>214</Paragraphs>
  <Slides>17</Slides>
  <Notes>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2" baseType="lpstr">
      <vt:lpstr>Batang</vt:lpstr>
      <vt:lpstr>Aharoni</vt:lpstr>
      <vt:lpstr>Aparajita</vt:lpstr>
      <vt:lpstr>Arial</vt:lpstr>
      <vt:lpstr>Bell MT</vt:lpstr>
      <vt:lpstr>Calibri</vt:lpstr>
      <vt:lpstr>Lucida Sans Unicode</vt:lpstr>
      <vt:lpstr>Verdana</vt:lpstr>
      <vt:lpstr>Wingdings</vt:lpstr>
      <vt:lpstr>Wingdings 2</vt:lpstr>
      <vt:lpstr>Wingdings 3</vt:lpstr>
      <vt:lpstr>1_Modèle par défaut</vt:lpstr>
      <vt:lpstr>2011 MODELE POWERPOINT</vt:lpstr>
      <vt:lpstr>Rotonde</vt:lpstr>
      <vt:lpstr>Photo Editor Photo</vt:lpstr>
      <vt:lpstr>La série STMG dans la réforme des lycées</vt:lpstr>
      <vt:lpstr>La série STMG prépare à des études réussies en management et gestion des entreprises, associations, administrations</vt:lpstr>
      <vt:lpstr>Vous dites organisation ?</vt:lpstr>
      <vt:lpstr>Les enseignements en première STMG</vt:lpstr>
      <vt:lpstr>Zoom sur le Management</vt:lpstr>
      <vt:lpstr>Zoom sur le Droit</vt:lpstr>
      <vt:lpstr>Zoom sur les Sciences de gestion</vt:lpstr>
      <vt:lpstr>L’accompagnement personnalisé</vt:lpstr>
      <vt:lpstr> Les enseignements en terminale STMG </vt:lpstr>
      <vt:lpstr>Les quatre spécialités en terminale STMG</vt:lpstr>
      <vt:lpstr>PowerPoint Presentation</vt:lpstr>
      <vt:lpstr>Secteurs d’activités et métiers</vt:lpstr>
      <vt:lpstr>Les secteurs d’activités tertiaires</vt:lpstr>
      <vt:lpstr>Métiers </vt:lpstr>
      <vt:lpstr>Questions - Réponses</vt:lpstr>
      <vt:lpstr>Pour en savoir plus…</vt:lpstr>
      <vt:lpstr>PowerPoint Presentation</vt:lpstr>
    </vt:vector>
  </TitlesOfParts>
  <Company>LYCEE JEAN MERMOZ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classe de Terminale STMG</dc:title>
  <dc:creator>cdt-ter</dc:creator>
  <cp:lastModifiedBy>Olivier DELARUE</cp:lastModifiedBy>
  <cp:revision>259</cp:revision>
  <cp:lastPrinted>2012-11-27T07:59:34Z</cp:lastPrinted>
  <dcterms:created xsi:type="dcterms:W3CDTF">2012-10-24T12:38:00Z</dcterms:created>
  <dcterms:modified xsi:type="dcterms:W3CDTF">2013-02-25T14:20:31Z</dcterms:modified>
</cp:coreProperties>
</file>