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3" r:id="rId5"/>
    <p:sldId id="260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A015D-DE9C-46CF-A010-836A0E530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18FB09-6158-4012-BE0E-8A9199A670F5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Entretien de l'environnement de la personne</a:t>
          </a:r>
          <a:br>
            <a:rPr lang="fr-FR" sz="1400" b="0" i="0" u="none" dirty="0">
              <a:solidFill>
                <a:schemeClr val="tx1"/>
              </a:solidFill>
            </a:rPr>
          </a:br>
          <a:r>
            <a:rPr lang="fr-FR" sz="1400" b="0" i="0" u="none" dirty="0">
              <a:solidFill>
                <a:schemeClr val="tx1"/>
              </a:solidFill>
            </a:rPr>
            <a:t>les concepts de propreté, d'hygiène</a:t>
          </a:r>
          <a:endParaRPr lang="fr-FR" sz="1400" dirty="0">
            <a:solidFill>
              <a:schemeClr val="tx1"/>
            </a:solidFill>
          </a:endParaRPr>
        </a:p>
      </dgm:t>
    </dgm:pt>
    <dgm:pt modelId="{B2E135DA-AA8A-49DD-AB61-61CBC3729B38}" type="parTrans" cxnId="{2AB5C362-3C94-4F82-9FDA-1785342C5ECF}">
      <dgm:prSet/>
      <dgm:spPr/>
      <dgm:t>
        <a:bodyPr/>
        <a:lstStyle/>
        <a:p>
          <a:endParaRPr lang="fr-FR" sz="1400"/>
        </a:p>
      </dgm:t>
    </dgm:pt>
    <dgm:pt modelId="{6680ACF2-81A4-4857-AD9B-78391E1E5A10}" type="sibTrans" cxnId="{2AB5C362-3C94-4F82-9FDA-1785342C5ECF}">
      <dgm:prSet/>
      <dgm:spPr/>
      <dgm:t>
        <a:bodyPr/>
        <a:lstStyle/>
        <a:p>
          <a:endParaRPr lang="fr-FR" sz="1400"/>
        </a:p>
      </dgm:t>
    </dgm:pt>
    <dgm:pt modelId="{9A0FC2B7-D032-4CE5-AA47-5A99E35A2DF4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facteurs et méthodes intervenant dans les opérations de nettoyage</a:t>
          </a:r>
          <a:endParaRPr lang="fr-FR" sz="1400" dirty="0">
            <a:solidFill>
              <a:schemeClr val="tx1"/>
            </a:solidFill>
          </a:endParaRPr>
        </a:p>
      </dgm:t>
    </dgm:pt>
    <dgm:pt modelId="{90BA50CC-E56B-441B-AF80-4ED56197DF21}" type="parTrans" cxnId="{0597200E-2C20-4E8B-B852-F0E24B51E249}">
      <dgm:prSet/>
      <dgm:spPr/>
      <dgm:t>
        <a:bodyPr/>
        <a:lstStyle/>
        <a:p>
          <a:endParaRPr lang="fr-FR" sz="1400"/>
        </a:p>
      </dgm:t>
    </dgm:pt>
    <dgm:pt modelId="{1B0D754F-401D-4CB7-9A7C-717F369D039D}" type="sibTrans" cxnId="{0597200E-2C20-4E8B-B852-F0E24B51E249}">
      <dgm:prSet/>
      <dgm:spPr/>
      <dgm:t>
        <a:bodyPr/>
        <a:lstStyle/>
        <a:p>
          <a:endParaRPr lang="fr-FR" sz="1400"/>
        </a:p>
      </dgm:t>
    </dgm:pt>
    <dgm:pt modelId="{226E3DB7-12DF-4825-A9CE-71158457263D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dégradations et salissures:</a:t>
          </a:r>
          <a:endParaRPr lang="fr-FR" sz="1400" dirty="0">
            <a:solidFill>
              <a:schemeClr val="tx1"/>
            </a:solidFill>
          </a:endParaRPr>
        </a:p>
      </dgm:t>
    </dgm:pt>
    <dgm:pt modelId="{A42536FE-187A-4C09-9C20-3E9D4988E5AE}" type="parTrans" cxnId="{8E452851-6855-4596-BC86-F5A6A5BA2771}">
      <dgm:prSet/>
      <dgm:spPr/>
      <dgm:t>
        <a:bodyPr/>
        <a:lstStyle/>
        <a:p>
          <a:endParaRPr lang="fr-FR" sz="1400"/>
        </a:p>
      </dgm:t>
    </dgm:pt>
    <dgm:pt modelId="{0C917BEF-B500-4B66-A3DC-701A6E8E6152}" type="sibTrans" cxnId="{8E452851-6855-4596-BC86-F5A6A5BA2771}">
      <dgm:prSet/>
      <dgm:spPr/>
      <dgm:t>
        <a:bodyPr/>
        <a:lstStyle/>
        <a:p>
          <a:endParaRPr lang="fr-FR" sz="1400"/>
        </a:p>
      </dgm:t>
    </dgm:pt>
    <dgm:pt modelId="{539D247B-CA84-47A7-9E3D-1D6F1C5B28B5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contrôles des opérations et des résultats</a:t>
          </a:r>
          <a:endParaRPr lang="fr-FR" sz="1400" dirty="0">
            <a:solidFill>
              <a:schemeClr val="tx1"/>
            </a:solidFill>
          </a:endParaRPr>
        </a:p>
      </dgm:t>
    </dgm:pt>
    <dgm:pt modelId="{700740EC-E2F3-4E38-9D0D-FB2A693C6B67}" type="parTrans" cxnId="{64FC4B44-826F-458C-A1D5-7D3632860FB0}">
      <dgm:prSet/>
      <dgm:spPr/>
      <dgm:t>
        <a:bodyPr/>
        <a:lstStyle/>
        <a:p>
          <a:endParaRPr lang="fr-FR" sz="1400"/>
        </a:p>
      </dgm:t>
    </dgm:pt>
    <dgm:pt modelId="{F4DD83A4-14BE-42EC-8F21-F55CDBD109E3}" type="sibTrans" cxnId="{64FC4B44-826F-458C-A1D5-7D3632860FB0}">
      <dgm:prSet/>
      <dgm:spPr/>
      <dgm:t>
        <a:bodyPr/>
        <a:lstStyle/>
        <a:p>
          <a:endParaRPr lang="fr-FR" sz="1400"/>
        </a:p>
      </dgm:t>
    </dgm:pt>
    <dgm:pt modelId="{16024182-A610-4541-8A9E-DA652BE2EF97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éléments de connaissances communs aux différentes techniques d'entretien</a:t>
          </a:r>
          <a:br>
            <a:rPr lang="fr-FR" sz="1400" b="0" i="0" u="none" dirty="0">
              <a:solidFill>
                <a:schemeClr val="tx1"/>
              </a:solidFill>
            </a:rPr>
          </a:br>
          <a:endParaRPr lang="fr-FR" sz="1400" dirty="0">
            <a:solidFill>
              <a:schemeClr val="tx1"/>
            </a:solidFill>
          </a:endParaRPr>
        </a:p>
      </dgm:t>
    </dgm:pt>
    <dgm:pt modelId="{164EF8C2-BA9E-4D3B-9BD6-29A1194C1297}" type="parTrans" cxnId="{A4A2C623-F2CB-4E18-AC36-05F5E986B4BB}">
      <dgm:prSet/>
      <dgm:spPr/>
      <dgm:t>
        <a:bodyPr/>
        <a:lstStyle/>
        <a:p>
          <a:endParaRPr lang="fr-FR" sz="1400"/>
        </a:p>
      </dgm:t>
    </dgm:pt>
    <dgm:pt modelId="{7D96ABDF-CBE2-43A3-B7ED-D03D4D9C5F76}" type="sibTrans" cxnId="{A4A2C623-F2CB-4E18-AC36-05F5E986B4BB}">
      <dgm:prSet/>
      <dgm:spPr/>
      <dgm:t>
        <a:bodyPr/>
        <a:lstStyle/>
        <a:p>
          <a:endParaRPr lang="fr-FR" sz="1400"/>
        </a:p>
      </dgm:t>
    </dgm:pt>
    <dgm:pt modelId="{8A7BAB54-0509-4B4F-840C-ABFF8FC51A04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la classification des locaux selon le risque infectieux</a:t>
          </a:r>
          <a:endParaRPr lang="fr-FR" sz="1400" dirty="0">
            <a:solidFill>
              <a:schemeClr val="tx1"/>
            </a:solidFill>
          </a:endParaRPr>
        </a:p>
      </dgm:t>
    </dgm:pt>
    <dgm:pt modelId="{CFF69CFF-52BB-4449-B703-E9997026DDED}" type="parTrans" cxnId="{A8DEB463-8886-45F5-8385-452D5CCDA6EF}">
      <dgm:prSet/>
      <dgm:spPr/>
      <dgm:t>
        <a:bodyPr/>
        <a:lstStyle/>
        <a:p>
          <a:endParaRPr lang="fr-FR" sz="1400"/>
        </a:p>
      </dgm:t>
    </dgm:pt>
    <dgm:pt modelId="{6274B290-FD2F-4AE8-BACE-5A6551F7DABB}" type="sibTrans" cxnId="{A8DEB463-8886-45F5-8385-452D5CCDA6EF}">
      <dgm:prSet/>
      <dgm:spPr/>
      <dgm:t>
        <a:bodyPr/>
        <a:lstStyle/>
        <a:p>
          <a:endParaRPr lang="fr-FR" sz="1400"/>
        </a:p>
      </dgm:t>
    </dgm:pt>
    <dgm:pt modelId="{EEA78D68-8042-4157-81A9-7B19B372D1C6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matériels et équipements à entretenir: matériel de soin, lits, fauteuils, accessoires, jeux, jouets, tapis de sol, mobilier</a:t>
          </a:r>
          <a:endParaRPr lang="fr-FR" sz="1400" dirty="0">
            <a:solidFill>
              <a:schemeClr val="tx1"/>
            </a:solidFill>
          </a:endParaRPr>
        </a:p>
      </dgm:t>
    </dgm:pt>
    <dgm:pt modelId="{0EECA1CF-854B-4C2F-AE64-4977A09A8ECE}" type="parTrans" cxnId="{8A2E1D1B-C771-40A2-BF59-DBFC950DF221}">
      <dgm:prSet/>
      <dgm:spPr/>
      <dgm:t>
        <a:bodyPr/>
        <a:lstStyle/>
        <a:p>
          <a:endParaRPr lang="fr-FR" sz="1400"/>
        </a:p>
      </dgm:t>
    </dgm:pt>
    <dgm:pt modelId="{C0719880-224E-4CA5-B2F9-1FC95A12EA99}" type="sibTrans" cxnId="{8A2E1D1B-C771-40A2-BF59-DBFC950DF221}">
      <dgm:prSet/>
      <dgm:spPr/>
      <dgm:t>
        <a:bodyPr/>
        <a:lstStyle/>
        <a:p>
          <a:endParaRPr lang="fr-FR" sz="1400"/>
        </a:p>
      </dgm:t>
    </dgm:pt>
    <dgm:pt modelId="{4A95CC01-6473-4352-8D1B-17EE7CF6F438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produits de nettoyage et de désinfection</a:t>
          </a:r>
          <a:endParaRPr lang="fr-FR" sz="1400" dirty="0">
            <a:solidFill>
              <a:schemeClr val="tx1"/>
            </a:solidFill>
          </a:endParaRPr>
        </a:p>
      </dgm:t>
    </dgm:pt>
    <dgm:pt modelId="{76E24B78-C6C4-42B2-A500-4DE5B7545689}" type="parTrans" cxnId="{F1F6C961-44D1-4B97-B494-C8517D262D4C}">
      <dgm:prSet/>
      <dgm:spPr/>
      <dgm:t>
        <a:bodyPr/>
        <a:lstStyle/>
        <a:p>
          <a:endParaRPr lang="fr-FR" sz="1400"/>
        </a:p>
      </dgm:t>
    </dgm:pt>
    <dgm:pt modelId="{CED27B6B-6EEE-4844-A026-A7BC47A9FA35}" type="sibTrans" cxnId="{F1F6C961-44D1-4B97-B494-C8517D262D4C}">
      <dgm:prSet/>
      <dgm:spPr/>
      <dgm:t>
        <a:bodyPr/>
        <a:lstStyle/>
        <a:p>
          <a:endParaRPr lang="fr-FR" sz="1400"/>
        </a:p>
      </dgm:t>
    </dgm:pt>
    <dgm:pt modelId="{D4C7DBED-1023-4B53-9050-7060025F1E5B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 stockage et le rangement des produits et matériels d'entretien</a:t>
          </a:r>
          <a:endParaRPr lang="fr-FR" sz="1400" dirty="0">
            <a:solidFill>
              <a:schemeClr val="tx1"/>
            </a:solidFill>
          </a:endParaRPr>
        </a:p>
      </dgm:t>
    </dgm:pt>
    <dgm:pt modelId="{F5B7C70D-5F17-4CAC-AD9F-DAA191285C93}" type="parTrans" cxnId="{58EF2179-F3DC-4FCB-AC6F-0BDB9834C064}">
      <dgm:prSet/>
      <dgm:spPr/>
      <dgm:t>
        <a:bodyPr/>
        <a:lstStyle/>
        <a:p>
          <a:endParaRPr lang="fr-FR" sz="1400"/>
        </a:p>
      </dgm:t>
    </dgm:pt>
    <dgm:pt modelId="{711B69FD-E7F9-4FB8-BAC7-4730AAECE00F}" type="sibTrans" cxnId="{58EF2179-F3DC-4FCB-AC6F-0BDB9834C064}">
      <dgm:prSet/>
      <dgm:spPr/>
      <dgm:t>
        <a:bodyPr/>
        <a:lstStyle/>
        <a:p>
          <a:endParaRPr lang="fr-FR" sz="1400"/>
        </a:p>
      </dgm:t>
    </dgm:pt>
    <dgm:pt modelId="{5CB3A05D-32CF-4A8F-89D3-3CB5B261F8C2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l'aménagement des locaux et des espaces: facteurs d'hygiène et de confort des locaux pour le bien-être de la personne</a:t>
          </a:r>
          <a:endParaRPr lang="fr-FR" sz="1400" dirty="0">
            <a:solidFill>
              <a:schemeClr val="tx1"/>
            </a:solidFill>
          </a:endParaRPr>
        </a:p>
      </dgm:t>
    </dgm:pt>
    <dgm:pt modelId="{AC1D31FD-B72F-46FF-8611-74EB0D4850C4}" type="parTrans" cxnId="{FA6FDD45-25F1-4187-BD3F-DECF2BFA0CCE}">
      <dgm:prSet/>
      <dgm:spPr/>
      <dgm:t>
        <a:bodyPr/>
        <a:lstStyle/>
        <a:p>
          <a:endParaRPr lang="fr-FR" sz="1400"/>
        </a:p>
      </dgm:t>
    </dgm:pt>
    <dgm:pt modelId="{67215F22-72B9-457C-BBCC-9385AB7E4D10}" type="sibTrans" cxnId="{FA6FDD45-25F1-4187-BD3F-DECF2BFA0CCE}">
      <dgm:prSet/>
      <dgm:spPr/>
      <dgm:t>
        <a:bodyPr/>
        <a:lstStyle/>
        <a:p>
          <a:endParaRPr lang="fr-FR" sz="1400"/>
        </a:p>
      </dgm:t>
    </dgm:pt>
    <dgm:pt modelId="{C42D92C4-71C0-48BA-825F-A8E9CD0CF4E4}" type="pres">
      <dgm:prSet presAssocID="{2AAA015D-DE9C-46CF-A010-836A0E5301CD}" presName="diagram" presStyleCnt="0">
        <dgm:presLayoutVars>
          <dgm:dir/>
          <dgm:resizeHandles val="exact"/>
        </dgm:presLayoutVars>
      </dgm:prSet>
      <dgm:spPr/>
    </dgm:pt>
    <dgm:pt modelId="{DBCE029E-4FDA-4F03-9B5E-198E125E62BE}" type="pres">
      <dgm:prSet presAssocID="{7318FB09-6158-4012-BE0E-8A9199A670F5}" presName="node" presStyleLbl="node1" presStyleIdx="0" presStyleCnt="10">
        <dgm:presLayoutVars>
          <dgm:bulletEnabled val="1"/>
        </dgm:presLayoutVars>
      </dgm:prSet>
      <dgm:spPr/>
    </dgm:pt>
    <dgm:pt modelId="{5BE21A52-1E3D-43A5-824E-D0A5E34DD8C7}" type="pres">
      <dgm:prSet presAssocID="{6680ACF2-81A4-4857-AD9B-78391E1E5A10}" presName="sibTrans" presStyleCnt="0"/>
      <dgm:spPr/>
    </dgm:pt>
    <dgm:pt modelId="{9C2D70A9-BF1B-4907-9EC8-C9988BD0C7B8}" type="pres">
      <dgm:prSet presAssocID="{9A0FC2B7-D032-4CE5-AA47-5A99E35A2DF4}" presName="node" presStyleLbl="node1" presStyleIdx="1" presStyleCnt="10">
        <dgm:presLayoutVars>
          <dgm:bulletEnabled val="1"/>
        </dgm:presLayoutVars>
      </dgm:prSet>
      <dgm:spPr/>
    </dgm:pt>
    <dgm:pt modelId="{838F5510-5684-4421-B0EF-8F1963A9D54B}" type="pres">
      <dgm:prSet presAssocID="{1B0D754F-401D-4CB7-9A7C-717F369D039D}" presName="sibTrans" presStyleCnt="0"/>
      <dgm:spPr/>
    </dgm:pt>
    <dgm:pt modelId="{899E2C36-EA3A-4FAA-98CF-F93DCA721813}" type="pres">
      <dgm:prSet presAssocID="{226E3DB7-12DF-4825-A9CE-71158457263D}" presName="node" presStyleLbl="node1" presStyleIdx="2" presStyleCnt="10">
        <dgm:presLayoutVars>
          <dgm:bulletEnabled val="1"/>
        </dgm:presLayoutVars>
      </dgm:prSet>
      <dgm:spPr/>
    </dgm:pt>
    <dgm:pt modelId="{343A83C6-F1A6-4DC6-AAD2-A147928A6A46}" type="pres">
      <dgm:prSet presAssocID="{0C917BEF-B500-4B66-A3DC-701A6E8E6152}" presName="sibTrans" presStyleCnt="0"/>
      <dgm:spPr/>
    </dgm:pt>
    <dgm:pt modelId="{3F75FA08-7276-4AC7-9DA3-B5810BA4076F}" type="pres">
      <dgm:prSet presAssocID="{539D247B-CA84-47A7-9E3D-1D6F1C5B28B5}" presName="node" presStyleLbl="node1" presStyleIdx="3" presStyleCnt="10">
        <dgm:presLayoutVars>
          <dgm:bulletEnabled val="1"/>
        </dgm:presLayoutVars>
      </dgm:prSet>
      <dgm:spPr/>
    </dgm:pt>
    <dgm:pt modelId="{38BC0814-1A09-45D6-906C-8B1CF32B3181}" type="pres">
      <dgm:prSet presAssocID="{F4DD83A4-14BE-42EC-8F21-F55CDBD109E3}" presName="sibTrans" presStyleCnt="0"/>
      <dgm:spPr/>
    </dgm:pt>
    <dgm:pt modelId="{1E5C8CDC-4332-44A3-A7EC-BBA7FAE990D2}" type="pres">
      <dgm:prSet presAssocID="{16024182-A610-4541-8A9E-DA652BE2EF97}" presName="node" presStyleLbl="node1" presStyleIdx="4" presStyleCnt="10">
        <dgm:presLayoutVars>
          <dgm:bulletEnabled val="1"/>
        </dgm:presLayoutVars>
      </dgm:prSet>
      <dgm:spPr/>
    </dgm:pt>
    <dgm:pt modelId="{472FB35B-384E-4E03-9590-63668CDCB34F}" type="pres">
      <dgm:prSet presAssocID="{7D96ABDF-CBE2-43A3-B7ED-D03D4D9C5F76}" presName="sibTrans" presStyleCnt="0"/>
      <dgm:spPr/>
    </dgm:pt>
    <dgm:pt modelId="{1602DD24-1B1C-45D6-AC82-B569CAB8D9E6}" type="pres">
      <dgm:prSet presAssocID="{8A7BAB54-0509-4B4F-840C-ABFF8FC51A04}" presName="node" presStyleLbl="node1" presStyleIdx="5" presStyleCnt="10">
        <dgm:presLayoutVars>
          <dgm:bulletEnabled val="1"/>
        </dgm:presLayoutVars>
      </dgm:prSet>
      <dgm:spPr/>
    </dgm:pt>
    <dgm:pt modelId="{85CC619A-979F-428D-A6DB-CFD4162DD5B8}" type="pres">
      <dgm:prSet presAssocID="{6274B290-FD2F-4AE8-BACE-5A6551F7DABB}" presName="sibTrans" presStyleCnt="0"/>
      <dgm:spPr/>
    </dgm:pt>
    <dgm:pt modelId="{AF2B99B0-CBAF-4CDF-B748-670AA01AB18A}" type="pres">
      <dgm:prSet presAssocID="{EEA78D68-8042-4157-81A9-7B19B372D1C6}" presName="node" presStyleLbl="node1" presStyleIdx="6" presStyleCnt="10">
        <dgm:presLayoutVars>
          <dgm:bulletEnabled val="1"/>
        </dgm:presLayoutVars>
      </dgm:prSet>
      <dgm:spPr/>
    </dgm:pt>
    <dgm:pt modelId="{4DFE6344-987C-43E9-9363-17FEF8EF7571}" type="pres">
      <dgm:prSet presAssocID="{C0719880-224E-4CA5-B2F9-1FC95A12EA99}" presName="sibTrans" presStyleCnt="0"/>
      <dgm:spPr/>
    </dgm:pt>
    <dgm:pt modelId="{67C68A3C-8BE5-4853-9459-53ED38CF3634}" type="pres">
      <dgm:prSet presAssocID="{4A95CC01-6473-4352-8D1B-17EE7CF6F438}" presName="node" presStyleLbl="node1" presStyleIdx="7" presStyleCnt="10">
        <dgm:presLayoutVars>
          <dgm:bulletEnabled val="1"/>
        </dgm:presLayoutVars>
      </dgm:prSet>
      <dgm:spPr/>
    </dgm:pt>
    <dgm:pt modelId="{B1D6CC72-29D0-4C4D-805B-D1BD02E11109}" type="pres">
      <dgm:prSet presAssocID="{CED27B6B-6EEE-4844-A026-A7BC47A9FA35}" presName="sibTrans" presStyleCnt="0"/>
      <dgm:spPr/>
    </dgm:pt>
    <dgm:pt modelId="{F66477E8-245D-444C-A620-382FC8DDDA51}" type="pres">
      <dgm:prSet presAssocID="{D4C7DBED-1023-4B53-9050-7060025F1E5B}" presName="node" presStyleLbl="node1" presStyleIdx="8" presStyleCnt="10">
        <dgm:presLayoutVars>
          <dgm:bulletEnabled val="1"/>
        </dgm:presLayoutVars>
      </dgm:prSet>
      <dgm:spPr/>
    </dgm:pt>
    <dgm:pt modelId="{E4F29951-A480-41D5-9EB9-DFE337DF5128}" type="pres">
      <dgm:prSet presAssocID="{711B69FD-E7F9-4FB8-BAC7-4730AAECE00F}" presName="sibTrans" presStyleCnt="0"/>
      <dgm:spPr/>
    </dgm:pt>
    <dgm:pt modelId="{BEAB831F-6FAF-451F-9859-286D5168C1FE}" type="pres">
      <dgm:prSet presAssocID="{5CB3A05D-32CF-4A8F-89D3-3CB5B261F8C2}" presName="node" presStyleLbl="node1" presStyleIdx="9" presStyleCnt="10">
        <dgm:presLayoutVars>
          <dgm:bulletEnabled val="1"/>
        </dgm:presLayoutVars>
      </dgm:prSet>
      <dgm:spPr/>
    </dgm:pt>
  </dgm:ptLst>
  <dgm:cxnLst>
    <dgm:cxn modelId="{ACC10001-99DB-4386-9FBC-692713FEA3A8}" type="presOf" srcId="{5CB3A05D-32CF-4A8F-89D3-3CB5B261F8C2}" destId="{BEAB831F-6FAF-451F-9859-286D5168C1FE}" srcOrd="0" destOrd="0" presId="urn:microsoft.com/office/officeart/2005/8/layout/default"/>
    <dgm:cxn modelId="{0597200E-2C20-4E8B-B852-F0E24B51E249}" srcId="{2AAA015D-DE9C-46CF-A010-836A0E5301CD}" destId="{9A0FC2B7-D032-4CE5-AA47-5A99E35A2DF4}" srcOrd="1" destOrd="0" parTransId="{90BA50CC-E56B-441B-AF80-4ED56197DF21}" sibTransId="{1B0D754F-401D-4CB7-9A7C-717F369D039D}"/>
    <dgm:cxn modelId="{06A6780E-C218-4BFE-9DF2-AA718E407249}" type="presOf" srcId="{7318FB09-6158-4012-BE0E-8A9199A670F5}" destId="{DBCE029E-4FDA-4F03-9B5E-198E125E62BE}" srcOrd="0" destOrd="0" presId="urn:microsoft.com/office/officeart/2005/8/layout/default"/>
    <dgm:cxn modelId="{8A2E1D1B-C771-40A2-BF59-DBFC950DF221}" srcId="{2AAA015D-DE9C-46CF-A010-836A0E5301CD}" destId="{EEA78D68-8042-4157-81A9-7B19B372D1C6}" srcOrd="6" destOrd="0" parTransId="{0EECA1CF-854B-4C2F-AE64-4977A09A8ECE}" sibTransId="{C0719880-224E-4CA5-B2F9-1FC95A12EA99}"/>
    <dgm:cxn modelId="{A4A2C623-F2CB-4E18-AC36-05F5E986B4BB}" srcId="{2AAA015D-DE9C-46CF-A010-836A0E5301CD}" destId="{16024182-A610-4541-8A9E-DA652BE2EF97}" srcOrd="4" destOrd="0" parTransId="{164EF8C2-BA9E-4D3B-9BD6-29A1194C1297}" sibTransId="{7D96ABDF-CBE2-43A3-B7ED-D03D4D9C5F76}"/>
    <dgm:cxn modelId="{9601CF29-9C55-4AC1-BE62-18D5D8D617EC}" type="presOf" srcId="{539D247B-CA84-47A7-9E3D-1D6F1C5B28B5}" destId="{3F75FA08-7276-4AC7-9DA3-B5810BA4076F}" srcOrd="0" destOrd="0" presId="urn:microsoft.com/office/officeart/2005/8/layout/default"/>
    <dgm:cxn modelId="{6C3AF32A-721A-4CD5-8A61-6FD10495DAFB}" type="presOf" srcId="{8A7BAB54-0509-4B4F-840C-ABFF8FC51A04}" destId="{1602DD24-1B1C-45D6-AC82-B569CAB8D9E6}" srcOrd="0" destOrd="0" presId="urn:microsoft.com/office/officeart/2005/8/layout/default"/>
    <dgm:cxn modelId="{F1F6C961-44D1-4B97-B494-C8517D262D4C}" srcId="{2AAA015D-DE9C-46CF-A010-836A0E5301CD}" destId="{4A95CC01-6473-4352-8D1B-17EE7CF6F438}" srcOrd="7" destOrd="0" parTransId="{76E24B78-C6C4-42B2-A500-4DE5B7545689}" sibTransId="{CED27B6B-6EEE-4844-A026-A7BC47A9FA35}"/>
    <dgm:cxn modelId="{2AB5C362-3C94-4F82-9FDA-1785342C5ECF}" srcId="{2AAA015D-DE9C-46CF-A010-836A0E5301CD}" destId="{7318FB09-6158-4012-BE0E-8A9199A670F5}" srcOrd="0" destOrd="0" parTransId="{B2E135DA-AA8A-49DD-AB61-61CBC3729B38}" sibTransId="{6680ACF2-81A4-4857-AD9B-78391E1E5A10}"/>
    <dgm:cxn modelId="{A8DEB463-8886-45F5-8385-452D5CCDA6EF}" srcId="{2AAA015D-DE9C-46CF-A010-836A0E5301CD}" destId="{8A7BAB54-0509-4B4F-840C-ABFF8FC51A04}" srcOrd="5" destOrd="0" parTransId="{CFF69CFF-52BB-4449-B703-E9997026DDED}" sibTransId="{6274B290-FD2F-4AE8-BACE-5A6551F7DABB}"/>
    <dgm:cxn modelId="{64FC4B44-826F-458C-A1D5-7D3632860FB0}" srcId="{2AAA015D-DE9C-46CF-A010-836A0E5301CD}" destId="{539D247B-CA84-47A7-9E3D-1D6F1C5B28B5}" srcOrd="3" destOrd="0" parTransId="{700740EC-E2F3-4E38-9D0D-FB2A693C6B67}" sibTransId="{F4DD83A4-14BE-42EC-8F21-F55CDBD109E3}"/>
    <dgm:cxn modelId="{FA6FDD45-25F1-4187-BD3F-DECF2BFA0CCE}" srcId="{2AAA015D-DE9C-46CF-A010-836A0E5301CD}" destId="{5CB3A05D-32CF-4A8F-89D3-3CB5B261F8C2}" srcOrd="9" destOrd="0" parTransId="{AC1D31FD-B72F-46FF-8611-74EB0D4850C4}" sibTransId="{67215F22-72B9-457C-BBCC-9385AB7E4D10}"/>
    <dgm:cxn modelId="{8E452851-6855-4596-BC86-F5A6A5BA2771}" srcId="{2AAA015D-DE9C-46CF-A010-836A0E5301CD}" destId="{226E3DB7-12DF-4825-A9CE-71158457263D}" srcOrd="2" destOrd="0" parTransId="{A42536FE-187A-4C09-9C20-3E9D4988E5AE}" sibTransId="{0C917BEF-B500-4B66-A3DC-701A6E8E6152}"/>
    <dgm:cxn modelId="{58EF2179-F3DC-4FCB-AC6F-0BDB9834C064}" srcId="{2AAA015D-DE9C-46CF-A010-836A0E5301CD}" destId="{D4C7DBED-1023-4B53-9050-7060025F1E5B}" srcOrd="8" destOrd="0" parTransId="{F5B7C70D-5F17-4CAC-AD9F-DAA191285C93}" sibTransId="{711B69FD-E7F9-4FB8-BAC7-4730AAECE00F}"/>
    <dgm:cxn modelId="{5438D585-EBF0-4740-93D8-5363E8A80153}" type="presOf" srcId="{EEA78D68-8042-4157-81A9-7B19B372D1C6}" destId="{AF2B99B0-CBAF-4CDF-B748-670AA01AB18A}" srcOrd="0" destOrd="0" presId="urn:microsoft.com/office/officeart/2005/8/layout/default"/>
    <dgm:cxn modelId="{6FCC5C92-9D27-4602-8F14-9E7C8BB1D0AE}" type="presOf" srcId="{226E3DB7-12DF-4825-A9CE-71158457263D}" destId="{899E2C36-EA3A-4FAA-98CF-F93DCA721813}" srcOrd="0" destOrd="0" presId="urn:microsoft.com/office/officeart/2005/8/layout/default"/>
    <dgm:cxn modelId="{94DEE795-8942-473D-A473-8EEBD2430BCA}" type="presOf" srcId="{2AAA015D-DE9C-46CF-A010-836A0E5301CD}" destId="{C42D92C4-71C0-48BA-825F-A8E9CD0CF4E4}" srcOrd="0" destOrd="0" presId="urn:microsoft.com/office/officeart/2005/8/layout/default"/>
    <dgm:cxn modelId="{975EEBA0-AB7F-4BAC-A7CC-FDBA14A7D8CA}" type="presOf" srcId="{16024182-A610-4541-8A9E-DA652BE2EF97}" destId="{1E5C8CDC-4332-44A3-A7EC-BBA7FAE990D2}" srcOrd="0" destOrd="0" presId="urn:microsoft.com/office/officeart/2005/8/layout/default"/>
    <dgm:cxn modelId="{F4E4F6B3-8B3A-4601-B6FC-3BFE987200BE}" type="presOf" srcId="{9A0FC2B7-D032-4CE5-AA47-5A99E35A2DF4}" destId="{9C2D70A9-BF1B-4907-9EC8-C9988BD0C7B8}" srcOrd="0" destOrd="0" presId="urn:microsoft.com/office/officeart/2005/8/layout/default"/>
    <dgm:cxn modelId="{84947CBC-A188-4233-820E-401A11D7A244}" type="presOf" srcId="{4A95CC01-6473-4352-8D1B-17EE7CF6F438}" destId="{67C68A3C-8BE5-4853-9459-53ED38CF3634}" srcOrd="0" destOrd="0" presId="urn:microsoft.com/office/officeart/2005/8/layout/default"/>
    <dgm:cxn modelId="{8F51FBE1-76DC-47DB-A9B2-097084C98788}" type="presOf" srcId="{D4C7DBED-1023-4B53-9050-7060025F1E5B}" destId="{F66477E8-245D-444C-A620-382FC8DDDA51}" srcOrd="0" destOrd="0" presId="urn:microsoft.com/office/officeart/2005/8/layout/default"/>
    <dgm:cxn modelId="{4C0461AA-12B2-4F15-A1E4-5CCDDC309BF2}" type="presParOf" srcId="{C42D92C4-71C0-48BA-825F-A8E9CD0CF4E4}" destId="{DBCE029E-4FDA-4F03-9B5E-198E125E62BE}" srcOrd="0" destOrd="0" presId="urn:microsoft.com/office/officeart/2005/8/layout/default"/>
    <dgm:cxn modelId="{E19E7572-9E25-4F7D-9D7C-EECD9FC21468}" type="presParOf" srcId="{C42D92C4-71C0-48BA-825F-A8E9CD0CF4E4}" destId="{5BE21A52-1E3D-43A5-824E-D0A5E34DD8C7}" srcOrd="1" destOrd="0" presId="urn:microsoft.com/office/officeart/2005/8/layout/default"/>
    <dgm:cxn modelId="{6892C41B-246A-4AEC-B074-9BBC15CE8AB5}" type="presParOf" srcId="{C42D92C4-71C0-48BA-825F-A8E9CD0CF4E4}" destId="{9C2D70A9-BF1B-4907-9EC8-C9988BD0C7B8}" srcOrd="2" destOrd="0" presId="urn:microsoft.com/office/officeart/2005/8/layout/default"/>
    <dgm:cxn modelId="{1501ACF9-E044-41D0-8D7E-BC1D9829A974}" type="presParOf" srcId="{C42D92C4-71C0-48BA-825F-A8E9CD0CF4E4}" destId="{838F5510-5684-4421-B0EF-8F1963A9D54B}" srcOrd="3" destOrd="0" presId="urn:microsoft.com/office/officeart/2005/8/layout/default"/>
    <dgm:cxn modelId="{8ED61CA6-68EB-471B-8926-8E5A79BC380D}" type="presParOf" srcId="{C42D92C4-71C0-48BA-825F-A8E9CD0CF4E4}" destId="{899E2C36-EA3A-4FAA-98CF-F93DCA721813}" srcOrd="4" destOrd="0" presId="urn:microsoft.com/office/officeart/2005/8/layout/default"/>
    <dgm:cxn modelId="{5EA673A5-36E7-46F4-821F-91A8015FE5A7}" type="presParOf" srcId="{C42D92C4-71C0-48BA-825F-A8E9CD0CF4E4}" destId="{343A83C6-F1A6-4DC6-AAD2-A147928A6A46}" srcOrd="5" destOrd="0" presId="urn:microsoft.com/office/officeart/2005/8/layout/default"/>
    <dgm:cxn modelId="{B77C7A99-D027-4525-A314-033F2631C812}" type="presParOf" srcId="{C42D92C4-71C0-48BA-825F-A8E9CD0CF4E4}" destId="{3F75FA08-7276-4AC7-9DA3-B5810BA4076F}" srcOrd="6" destOrd="0" presId="urn:microsoft.com/office/officeart/2005/8/layout/default"/>
    <dgm:cxn modelId="{73BC6A9F-5BE0-4BC5-936B-BCFFA27C74D2}" type="presParOf" srcId="{C42D92C4-71C0-48BA-825F-A8E9CD0CF4E4}" destId="{38BC0814-1A09-45D6-906C-8B1CF32B3181}" srcOrd="7" destOrd="0" presId="urn:microsoft.com/office/officeart/2005/8/layout/default"/>
    <dgm:cxn modelId="{A86869BD-00A8-4364-BB2B-A15F46254CF4}" type="presParOf" srcId="{C42D92C4-71C0-48BA-825F-A8E9CD0CF4E4}" destId="{1E5C8CDC-4332-44A3-A7EC-BBA7FAE990D2}" srcOrd="8" destOrd="0" presId="urn:microsoft.com/office/officeart/2005/8/layout/default"/>
    <dgm:cxn modelId="{493A4BDE-D660-4080-BF59-6C887695B282}" type="presParOf" srcId="{C42D92C4-71C0-48BA-825F-A8E9CD0CF4E4}" destId="{472FB35B-384E-4E03-9590-63668CDCB34F}" srcOrd="9" destOrd="0" presId="urn:microsoft.com/office/officeart/2005/8/layout/default"/>
    <dgm:cxn modelId="{5CBEFF30-4F32-480C-AB01-EEB722EDEED4}" type="presParOf" srcId="{C42D92C4-71C0-48BA-825F-A8E9CD0CF4E4}" destId="{1602DD24-1B1C-45D6-AC82-B569CAB8D9E6}" srcOrd="10" destOrd="0" presId="urn:microsoft.com/office/officeart/2005/8/layout/default"/>
    <dgm:cxn modelId="{BD468731-F73D-4655-B6E1-0F4643823F3F}" type="presParOf" srcId="{C42D92C4-71C0-48BA-825F-A8E9CD0CF4E4}" destId="{85CC619A-979F-428D-A6DB-CFD4162DD5B8}" srcOrd="11" destOrd="0" presId="urn:microsoft.com/office/officeart/2005/8/layout/default"/>
    <dgm:cxn modelId="{D8741031-FDCD-4D36-8497-9F324AA07DF6}" type="presParOf" srcId="{C42D92C4-71C0-48BA-825F-A8E9CD0CF4E4}" destId="{AF2B99B0-CBAF-4CDF-B748-670AA01AB18A}" srcOrd="12" destOrd="0" presId="urn:microsoft.com/office/officeart/2005/8/layout/default"/>
    <dgm:cxn modelId="{272E2D37-E5C9-48B5-8010-F1D92E651FE5}" type="presParOf" srcId="{C42D92C4-71C0-48BA-825F-A8E9CD0CF4E4}" destId="{4DFE6344-987C-43E9-9363-17FEF8EF7571}" srcOrd="13" destOrd="0" presId="urn:microsoft.com/office/officeart/2005/8/layout/default"/>
    <dgm:cxn modelId="{E7E017E5-BDAB-4B1D-84B4-DE03C3C9CBEB}" type="presParOf" srcId="{C42D92C4-71C0-48BA-825F-A8E9CD0CF4E4}" destId="{67C68A3C-8BE5-4853-9459-53ED38CF3634}" srcOrd="14" destOrd="0" presId="urn:microsoft.com/office/officeart/2005/8/layout/default"/>
    <dgm:cxn modelId="{16F0D51F-824B-419E-A9F5-C4BC2469F831}" type="presParOf" srcId="{C42D92C4-71C0-48BA-825F-A8E9CD0CF4E4}" destId="{B1D6CC72-29D0-4C4D-805B-D1BD02E11109}" srcOrd="15" destOrd="0" presId="urn:microsoft.com/office/officeart/2005/8/layout/default"/>
    <dgm:cxn modelId="{56B98321-E211-4D9E-9A52-0C56D9B2BB8D}" type="presParOf" srcId="{C42D92C4-71C0-48BA-825F-A8E9CD0CF4E4}" destId="{F66477E8-245D-444C-A620-382FC8DDDA51}" srcOrd="16" destOrd="0" presId="urn:microsoft.com/office/officeart/2005/8/layout/default"/>
    <dgm:cxn modelId="{D8DB5BF7-913C-4EE1-99AF-3336477B53B1}" type="presParOf" srcId="{C42D92C4-71C0-48BA-825F-A8E9CD0CF4E4}" destId="{E4F29951-A480-41D5-9EB9-DFE337DF5128}" srcOrd="17" destOrd="0" presId="urn:microsoft.com/office/officeart/2005/8/layout/default"/>
    <dgm:cxn modelId="{6528A064-9105-4BCD-9E46-4D55DF5FF29E}" type="presParOf" srcId="{C42D92C4-71C0-48BA-825F-A8E9CD0CF4E4}" destId="{BEAB831F-6FAF-451F-9859-286D5168C1FE}" srcOrd="1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AA015D-DE9C-46CF-A010-836A0E530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B3A05D-32CF-4A8F-89D3-3CB5B261F8C2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Définition et champ de l’ergonomie</a:t>
          </a:r>
        </a:p>
      </dgm:t>
    </dgm:pt>
    <dgm:pt modelId="{AC1D31FD-B72F-46FF-8611-74EB0D4850C4}" type="parTrans" cxnId="{FA6FDD45-25F1-4187-BD3F-DECF2BFA0CCE}">
      <dgm:prSet/>
      <dgm:spPr/>
      <dgm:t>
        <a:bodyPr/>
        <a:lstStyle/>
        <a:p>
          <a:endParaRPr lang="fr-FR" sz="1400"/>
        </a:p>
      </dgm:t>
    </dgm:pt>
    <dgm:pt modelId="{67215F22-72B9-457C-BBCC-9385AB7E4D10}" type="sibTrans" cxnId="{FA6FDD45-25F1-4187-BD3F-DECF2BFA0CCE}">
      <dgm:prSet/>
      <dgm:spPr/>
      <dgm:t>
        <a:bodyPr/>
        <a:lstStyle/>
        <a:p>
          <a:endParaRPr lang="fr-FR" sz="1400"/>
        </a:p>
      </dgm:t>
    </dgm:pt>
    <dgm:pt modelId="{6C91D94C-3A5E-49C9-9FFE-58130A40A521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Activité de travail et situation de travail</a:t>
          </a:r>
        </a:p>
      </dgm:t>
    </dgm:pt>
    <dgm:pt modelId="{F4D4FD98-D2C2-4E22-AD64-9D9A89337DBD}" type="parTrans" cxnId="{28AE5E6C-F531-40F3-BB73-39A1B38A2BC2}">
      <dgm:prSet/>
      <dgm:spPr/>
      <dgm:t>
        <a:bodyPr/>
        <a:lstStyle/>
        <a:p>
          <a:endParaRPr lang="fr-FR" sz="1400"/>
        </a:p>
      </dgm:t>
    </dgm:pt>
    <dgm:pt modelId="{152B368B-C74D-4304-8210-448018F3C97F}" type="sibTrans" cxnId="{28AE5E6C-F531-40F3-BB73-39A1B38A2BC2}">
      <dgm:prSet/>
      <dgm:spPr/>
      <dgm:t>
        <a:bodyPr/>
        <a:lstStyle/>
        <a:p>
          <a:endParaRPr lang="fr-FR" sz="1400"/>
        </a:p>
      </dgm:t>
    </dgm:pt>
    <dgm:pt modelId="{6250059A-43EE-47DA-87F9-0B24CBDA9130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Adaptation de l’environnement de travail et enjeux de la prévention des risques professionnels</a:t>
          </a:r>
        </a:p>
      </dgm:t>
    </dgm:pt>
    <dgm:pt modelId="{4568B124-D5A8-4D59-B4A4-B4E3A5BD2CE6}" type="parTrans" cxnId="{3DEE9A09-865E-42C2-9CA2-07037841BF01}">
      <dgm:prSet/>
      <dgm:spPr/>
      <dgm:t>
        <a:bodyPr/>
        <a:lstStyle/>
        <a:p>
          <a:endParaRPr lang="fr-FR" sz="1400"/>
        </a:p>
      </dgm:t>
    </dgm:pt>
    <dgm:pt modelId="{D3B334F1-BA4F-4999-BAB4-AD365E6ED8ED}" type="sibTrans" cxnId="{3DEE9A09-865E-42C2-9CA2-07037841BF01}">
      <dgm:prSet/>
      <dgm:spPr/>
      <dgm:t>
        <a:bodyPr/>
        <a:lstStyle/>
        <a:p>
          <a:endParaRPr lang="fr-FR" sz="1400"/>
        </a:p>
      </dgm:t>
    </dgm:pt>
    <dgm:pt modelId="{719E1A9D-90D5-45A6-8082-83C4C59D578A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Fonctionnement d’une équipe</a:t>
          </a:r>
        </a:p>
      </dgm:t>
    </dgm:pt>
    <dgm:pt modelId="{4F49B455-AF49-4ACF-A016-DD9AC04DD654}" type="parTrans" cxnId="{03587E6E-4EBB-4952-B640-B1CB8D268CE5}">
      <dgm:prSet/>
      <dgm:spPr/>
      <dgm:t>
        <a:bodyPr/>
        <a:lstStyle/>
        <a:p>
          <a:endParaRPr lang="fr-FR" sz="1400"/>
        </a:p>
      </dgm:t>
    </dgm:pt>
    <dgm:pt modelId="{BF0DCE5C-E22A-45D0-A97D-0D53E7288C4A}" type="sibTrans" cxnId="{03587E6E-4EBB-4952-B640-B1CB8D268CE5}">
      <dgm:prSet/>
      <dgm:spPr/>
      <dgm:t>
        <a:bodyPr/>
        <a:lstStyle/>
        <a:p>
          <a:endParaRPr lang="fr-FR" sz="1400"/>
        </a:p>
      </dgm:t>
    </dgm:pt>
    <dgm:pt modelId="{267B98EA-242D-48BB-A613-78DEEBA98928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Conduite de réunion</a:t>
          </a:r>
        </a:p>
      </dgm:t>
    </dgm:pt>
    <dgm:pt modelId="{338DDCD3-B81B-492B-B9D0-607835A85613}" type="parTrans" cxnId="{35182728-F5AC-43E8-9115-3AEB7DF78076}">
      <dgm:prSet/>
      <dgm:spPr/>
      <dgm:t>
        <a:bodyPr/>
        <a:lstStyle/>
        <a:p>
          <a:endParaRPr lang="fr-FR" sz="1400"/>
        </a:p>
      </dgm:t>
    </dgm:pt>
    <dgm:pt modelId="{A9A8EC3C-32A1-4E30-A054-167555234200}" type="sibTrans" cxnId="{35182728-F5AC-43E8-9115-3AEB7DF78076}">
      <dgm:prSet/>
      <dgm:spPr/>
      <dgm:t>
        <a:bodyPr/>
        <a:lstStyle/>
        <a:p>
          <a:endParaRPr lang="fr-FR" sz="1400"/>
        </a:p>
      </dgm:t>
    </dgm:pt>
    <dgm:pt modelId="{C42D92C4-71C0-48BA-825F-A8E9CD0CF4E4}" type="pres">
      <dgm:prSet presAssocID="{2AAA015D-DE9C-46CF-A010-836A0E5301CD}" presName="diagram" presStyleCnt="0">
        <dgm:presLayoutVars>
          <dgm:dir/>
          <dgm:resizeHandles val="exact"/>
        </dgm:presLayoutVars>
      </dgm:prSet>
      <dgm:spPr/>
    </dgm:pt>
    <dgm:pt modelId="{BEAB831F-6FAF-451F-9859-286D5168C1FE}" type="pres">
      <dgm:prSet presAssocID="{5CB3A05D-32CF-4A8F-89D3-3CB5B261F8C2}" presName="node" presStyleLbl="node1" presStyleIdx="0" presStyleCnt="5">
        <dgm:presLayoutVars>
          <dgm:bulletEnabled val="1"/>
        </dgm:presLayoutVars>
      </dgm:prSet>
      <dgm:spPr/>
    </dgm:pt>
    <dgm:pt modelId="{8E6846AB-BD07-4E3E-82D5-9BCD00663706}" type="pres">
      <dgm:prSet presAssocID="{67215F22-72B9-457C-BBCC-9385AB7E4D10}" presName="sibTrans" presStyleCnt="0"/>
      <dgm:spPr/>
    </dgm:pt>
    <dgm:pt modelId="{A7E5BF58-3E65-43DF-ADA5-8DD6D17CDBCF}" type="pres">
      <dgm:prSet presAssocID="{6C91D94C-3A5E-49C9-9FFE-58130A40A521}" presName="node" presStyleLbl="node1" presStyleIdx="1" presStyleCnt="5">
        <dgm:presLayoutVars>
          <dgm:bulletEnabled val="1"/>
        </dgm:presLayoutVars>
      </dgm:prSet>
      <dgm:spPr/>
    </dgm:pt>
    <dgm:pt modelId="{F433DE40-92D8-4704-9D63-FC5658E3667A}" type="pres">
      <dgm:prSet presAssocID="{152B368B-C74D-4304-8210-448018F3C97F}" presName="sibTrans" presStyleCnt="0"/>
      <dgm:spPr/>
    </dgm:pt>
    <dgm:pt modelId="{FE794A9F-09BE-4FB7-B88A-51BDA61E0BE3}" type="pres">
      <dgm:prSet presAssocID="{6250059A-43EE-47DA-87F9-0B24CBDA9130}" presName="node" presStyleLbl="node1" presStyleIdx="2" presStyleCnt="5">
        <dgm:presLayoutVars>
          <dgm:bulletEnabled val="1"/>
        </dgm:presLayoutVars>
      </dgm:prSet>
      <dgm:spPr/>
    </dgm:pt>
    <dgm:pt modelId="{A6A20390-92F1-48F1-8ACD-4809477AC8E5}" type="pres">
      <dgm:prSet presAssocID="{D3B334F1-BA4F-4999-BAB4-AD365E6ED8ED}" presName="sibTrans" presStyleCnt="0"/>
      <dgm:spPr/>
    </dgm:pt>
    <dgm:pt modelId="{AE75803F-624C-4024-9DA9-45EF3E75B460}" type="pres">
      <dgm:prSet presAssocID="{719E1A9D-90D5-45A6-8082-83C4C59D578A}" presName="node" presStyleLbl="node1" presStyleIdx="3" presStyleCnt="5">
        <dgm:presLayoutVars>
          <dgm:bulletEnabled val="1"/>
        </dgm:presLayoutVars>
      </dgm:prSet>
      <dgm:spPr/>
    </dgm:pt>
    <dgm:pt modelId="{1748BFF1-D848-426B-B13B-A252EB80869D}" type="pres">
      <dgm:prSet presAssocID="{BF0DCE5C-E22A-45D0-A97D-0D53E7288C4A}" presName="sibTrans" presStyleCnt="0"/>
      <dgm:spPr/>
    </dgm:pt>
    <dgm:pt modelId="{F2F35C1B-7D03-487A-95B4-D5E8AF943FA9}" type="pres">
      <dgm:prSet presAssocID="{267B98EA-242D-48BB-A613-78DEEBA98928}" presName="node" presStyleLbl="node1" presStyleIdx="4" presStyleCnt="5">
        <dgm:presLayoutVars>
          <dgm:bulletEnabled val="1"/>
        </dgm:presLayoutVars>
      </dgm:prSet>
      <dgm:spPr/>
    </dgm:pt>
  </dgm:ptLst>
  <dgm:cxnLst>
    <dgm:cxn modelId="{ACC10001-99DB-4386-9FBC-692713FEA3A8}" type="presOf" srcId="{5CB3A05D-32CF-4A8F-89D3-3CB5B261F8C2}" destId="{BEAB831F-6FAF-451F-9859-286D5168C1FE}" srcOrd="0" destOrd="0" presId="urn:microsoft.com/office/officeart/2005/8/layout/default"/>
    <dgm:cxn modelId="{3DEE9A09-865E-42C2-9CA2-07037841BF01}" srcId="{2AAA015D-DE9C-46CF-A010-836A0E5301CD}" destId="{6250059A-43EE-47DA-87F9-0B24CBDA9130}" srcOrd="2" destOrd="0" parTransId="{4568B124-D5A8-4D59-B4A4-B4E3A5BD2CE6}" sibTransId="{D3B334F1-BA4F-4999-BAB4-AD365E6ED8ED}"/>
    <dgm:cxn modelId="{6081BE27-10E2-418C-9F90-058C3BC8D5B2}" type="presOf" srcId="{6C91D94C-3A5E-49C9-9FFE-58130A40A521}" destId="{A7E5BF58-3E65-43DF-ADA5-8DD6D17CDBCF}" srcOrd="0" destOrd="0" presId="urn:microsoft.com/office/officeart/2005/8/layout/default"/>
    <dgm:cxn modelId="{35182728-F5AC-43E8-9115-3AEB7DF78076}" srcId="{2AAA015D-DE9C-46CF-A010-836A0E5301CD}" destId="{267B98EA-242D-48BB-A613-78DEEBA98928}" srcOrd="4" destOrd="0" parTransId="{338DDCD3-B81B-492B-B9D0-607835A85613}" sibTransId="{A9A8EC3C-32A1-4E30-A054-167555234200}"/>
    <dgm:cxn modelId="{FA6FDD45-25F1-4187-BD3F-DECF2BFA0CCE}" srcId="{2AAA015D-DE9C-46CF-A010-836A0E5301CD}" destId="{5CB3A05D-32CF-4A8F-89D3-3CB5B261F8C2}" srcOrd="0" destOrd="0" parTransId="{AC1D31FD-B72F-46FF-8611-74EB0D4850C4}" sibTransId="{67215F22-72B9-457C-BBCC-9385AB7E4D10}"/>
    <dgm:cxn modelId="{28AE5E6C-F531-40F3-BB73-39A1B38A2BC2}" srcId="{2AAA015D-DE9C-46CF-A010-836A0E5301CD}" destId="{6C91D94C-3A5E-49C9-9FFE-58130A40A521}" srcOrd="1" destOrd="0" parTransId="{F4D4FD98-D2C2-4E22-AD64-9D9A89337DBD}" sibTransId="{152B368B-C74D-4304-8210-448018F3C97F}"/>
    <dgm:cxn modelId="{03587E6E-4EBB-4952-B640-B1CB8D268CE5}" srcId="{2AAA015D-DE9C-46CF-A010-836A0E5301CD}" destId="{719E1A9D-90D5-45A6-8082-83C4C59D578A}" srcOrd="3" destOrd="0" parTransId="{4F49B455-AF49-4ACF-A016-DD9AC04DD654}" sibTransId="{BF0DCE5C-E22A-45D0-A97D-0D53E7288C4A}"/>
    <dgm:cxn modelId="{F5406F83-8EC5-4B8B-9E6E-F9C91CE340BB}" type="presOf" srcId="{719E1A9D-90D5-45A6-8082-83C4C59D578A}" destId="{AE75803F-624C-4024-9DA9-45EF3E75B460}" srcOrd="0" destOrd="0" presId="urn:microsoft.com/office/officeart/2005/8/layout/default"/>
    <dgm:cxn modelId="{C7C7858A-D0EF-4C25-9314-BC1215A6CA75}" type="presOf" srcId="{6250059A-43EE-47DA-87F9-0B24CBDA9130}" destId="{FE794A9F-09BE-4FB7-B88A-51BDA61E0BE3}" srcOrd="0" destOrd="0" presId="urn:microsoft.com/office/officeart/2005/8/layout/default"/>
    <dgm:cxn modelId="{94DEE795-8942-473D-A473-8EEBD2430BCA}" type="presOf" srcId="{2AAA015D-DE9C-46CF-A010-836A0E5301CD}" destId="{C42D92C4-71C0-48BA-825F-A8E9CD0CF4E4}" srcOrd="0" destOrd="0" presId="urn:microsoft.com/office/officeart/2005/8/layout/default"/>
    <dgm:cxn modelId="{54FD4CBA-4220-4D7A-928C-8374C0E03209}" type="presOf" srcId="{267B98EA-242D-48BB-A613-78DEEBA98928}" destId="{F2F35C1B-7D03-487A-95B4-D5E8AF943FA9}" srcOrd="0" destOrd="0" presId="urn:microsoft.com/office/officeart/2005/8/layout/default"/>
    <dgm:cxn modelId="{6528A064-9105-4BCD-9E46-4D55DF5FF29E}" type="presParOf" srcId="{C42D92C4-71C0-48BA-825F-A8E9CD0CF4E4}" destId="{BEAB831F-6FAF-451F-9859-286D5168C1FE}" srcOrd="0" destOrd="0" presId="urn:microsoft.com/office/officeart/2005/8/layout/default"/>
    <dgm:cxn modelId="{C7822FA7-0EF0-4FC9-BE29-03D53AC31814}" type="presParOf" srcId="{C42D92C4-71C0-48BA-825F-A8E9CD0CF4E4}" destId="{8E6846AB-BD07-4E3E-82D5-9BCD00663706}" srcOrd="1" destOrd="0" presId="urn:microsoft.com/office/officeart/2005/8/layout/default"/>
    <dgm:cxn modelId="{594F33D4-1405-4C2B-BD95-4F9DDE5BD6EF}" type="presParOf" srcId="{C42D92C4-71C0-48BA-825F-A8E9CD0CF4E4}" destId="{A7E5BF58-3E65-43DF-ADA5-8DD6D17CDBCF}" srcOrd="2" destOrd="0" presId="urn:microsoft.com/office/officeart/2005/8/layout/default"/>
    <dgm:cxn modelId="{237F67CF-50DD-4D00-B9D5-54F88DA1047E}" type="presParOf" srcId="{C42D92C4-71C0-48BA-825F-A8E9CD0CF4E4}" destId="{F433DE40-92D8-4704-9D63-FC5658E3667A}" srcOrd="3" destOrd="0" presId="urn:microsoft.com/office/officeart/2005/8/layout/default"/>
    <dgm:cxn modelId="{6A28161D-D6DD-4FB6-AFCB-2009B5EAEB59}" type="presParOf" srcId="{C42D92C4-71C0-48BA-825F-A8E9CD0CF4E4}" destId="{FE794A9F-09BE-4FB7-B88A-51BDA61E0BE3}" srcOrd="4" destOrd="0" presId="urn:microsoft.com/office/officeart/2005/8/layout/default"/>
    <dgm:cxn modelId="{D3E138B7-966C-447F-B6D9-FF2B08861066}" type="presParOf" srcId="{C42D92C4-71C0-48BA-825F-A8E9CD0CF4E4}" destId="{A6A20390-92F1-48F1-8ACD-4809477AC8E5}" srcOrd="5" destOrd="0" presId="urn:microsoft.com/office/officeart/2005/8/layout/default"/>
    <dgm:cxn modelId="{FD2EE1BA-0A30-4A76-9375-CF5F5B04780E}" type="presParOf" srcId="{C42D92C4-71C0-48BA-825F-A8E9CD0CF4E4}" destId="{AE75803F-624C-4024-9DA9-45EF3E75B460}" srcOrd="6" destOrd="0" presId="urn:microsoft.com/office/officeart/2005/8/layout/default"/>
    <dgm:cxn modelId="{7CEA1153-C2FB-46AE-9114-5ED18BE98437}" type="presParOf" srcId="{C42D92C4-71C0-48BA-825F-A8E9CD0CF4E4}" destId="{1748BFF1-D848-426B-B13B-A252EB80869D}" srcOrd="7" destOrd="0" presId="urn:microsoft.com/office/officeart/2005/8/layout/default"/>
    <dgm:cxn modelId="{190735E6-2102-42FA-A9D2-FBF8E67B96B9}" type="presParOf" srcId="{C42D92C4-71C0-48BA-825F-A8E9CD0CF4E4}" destId="{F2F35C1B-7D03-487A-95B4-D5E8AF943FA9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1C278FB-B1BF-4321-AE1A-F90C01196B11}">
      <dgm:prSet phldrT="[Texte]" custT="1"/>
      <dgm:spPr/>
      <dgm:t>
        <a:bodyPr/>
        <a:lstStyle/>
        <a:p>
          <a:r>
            <a:rPr lang="fr-FR" sz="1400" b="0" i="0" u="none" dirty="0"/>
            <a:t>Le contexte et les obligations professionnelles dans le secteur sanitaire et social</a:t>
          </a:r>
          <a:br>
            <a:rPr lang="fr-FR" sz="1400" b="0" i="0" u="none" dirty="0"/>
          </a:br>
          <a:r>
            <a:rPr lang="fr-FR" sz="1400" b="0" i="0" u="none" dirty="0"/>
            <a:t>organisation du travail en secteur sanitaire ou médico-sociale</a:t>
          </a:r>
          <a:endParaRPr lang="fr-FR" sz="1400" dirty="0"/>
        </a:p>
      </dgm:t>
    </dgm:pt>
    <dgm:pt modelId="{4E5511DA-7814-414E-9013-982FE5A76DDB}" type="parTrans" cxnId="{3AF3F77F-05DF-4D57-8CFB-E07ABA4FD8CC}">
      <dgm:prSet/>
      <dgm:spPr/>
      <dgm:t>
        <a:bodyPr/>
        <a:lstStyle/>
        <a:p>
          <a:endParaRPr lang="fr-FR" sz="1400"/>
        </a:p>
      </dgm:t>
    </dgm:pt>
    <dgm:pt modelId="{84732FC6-20D8-4CFE-8B91-EC062E1EF7BE}" type="sibTrans" cxnId="{3AF3F77F-05DF-4D57-8CFB-E07ABA4FD8CC}">
      <dgm:prSet/>
      <dgm:spPr/>
      <dgm:t>
        <a:bodyPr/>
        <a:lstStyle/>
        <a:p>
          <a:endParaRPr lang="fr-FR" sz="1400"/>
        </a:p>
      </dgm:t>
    </dgm:pt>
    <dgm:pt modelId="{CD8B5EC7-4D47-48A4-9F8F-3BFB4C71DFAD}">
      <dgm:prSet phldrT="[Texte]" custT="1"/>
      <dgm:spPr/>
      <dgm:t>
        <a:bodyPr/>
        <a:lstStyle/>
        <a:p>
          <a:r>
            <a:rPr lang="fr-FR" sz="1400" b="0" i="0" u="none" dirty="0"/>
            <a:t>conventions collectives du secteur sanitaire et social</a:t>
          </a:r>
          <a:endParaRPr lang="fr-FR" sz="1400" dirty="0"/>
        </a:p>
      </dgm:t>
    </dgm:pt>
    <dgm:pt modelId="{DC584DF0-5C83-41BE-B98E-D4B9F57E6324}" type="parTrans" cxnId="{2E379259-46DA-4471-ACE6-7F4B35AA89EA}">
      <dgm:prSet/>
      <dgm:spPr/>
      <dgm:t>
        <a:bodyPr/>
        <a:lstStyle/>
        <a:p>
          <a:endParaRPr lang="fr-FR"/>
        </a:p>
      </dgm:t>
    </dgm:pt>
    <dgm:pt modelId="{423B9851-E76D-4EC5-B890-141F5F6E0D2C}" type="sibTrans" cxnId="{2E379259-46DA-4471-ACE6-7F4B35AA89EA}">
      <dgm:prSet/>
      <dgm:spPr/>
      <dgm:t>
        <a:bodyPr/>
        <a:lstStyle/>
        <a:p>
          <a:endParaRPr lang="fr-FR"/>
        </a:p>
      </dgm:t>
    </dgm:pt>
    <dgm:pt modelId="{26B8232A-5922-4F8A-AE0C-F1C8470BF2CC}">
      <dgm:prSet phldrT="[Texte]" custT="1"/>
      <dgm:spPr/>
      <dgm:t>
        <a:bodyPr/>
        <a:lstStyle/>
        <a:p>
          <a:r>
            <a:rPr lang="fr-FR" sz="1400" b="0" i="0" u="none" dirty="0"/>
            <a:t>statuts des personnels dans le secteur sanitaire </a:t>
          </a:r>
          <a:r>
            <a:rPr lang="fr-FR" sz="1400" b="0" i="0" u="none" dirty="0" err="1"/>
            <a:t>etmédico</a:t>
          </a:r>
          <a:r>
            <a:rPr lang="fr-FR" sz="1400" b="0" i="0" u="none" dirty="0"/>
            <a:t> social</a:t>
          </a:r>
          <a:endParaRPr lang="fr-FR" sz="1400" dirty="0"/>
        </a:p>
      </dgm:t>
    </dgm:pt>
    <dgm:pt modelId="{664A6C73-CAFB-4553-A704-F59CFBC00C03}" type="parTrans" cxnId="{7E184417-1C04-418C-A813-77DF77F0573A}">
      <dgm:prSet/>
      <dgm:spPr/>
      <dgm:t>
        <a:bodyPr/>
        <a:lstStyle/>
        <a:p>
          <a:endParaRPr lang="fr-FR"/>
        </a:p>
      </dgm:t>
    </dgm:pt>
    <dgm:pt modelId="{732D0B2C-9EA3-47D3-A463-C224D68542A7}" type="sibTrans" cxnId="{7E184417-1C04-418C-A813-77DF77F0573A}">
      <dgm:prSet/>
      <dgm:spPr/>
      <dgm:t>
        <a:bodyPr/>
        <a:lstStyle/>
        <a:p>
          <a:endParaRPr lang="fr-FR"/>
        </a:p>
      </dgm:t>
    </dgm:pt>
    <dgm:pt modelId="{5D1D5EA9-75D8-4D9F-8BE8-303D27FADC66}">
      <dgm:prSet phldrT="[Texte]" custT="1"/>
      <dgm:spPr/>
      <dgm:t>
        <a:bodyPr/>
        <a:lstStyle/>
        <a:p>
          <a:r>
            <a:rPr lang="fr-FR" sz="1400" b="0" i="0" u="none" dirty="0"/>
            <a:t>Responsabilités du personnel</a:t>
          </a:r>
          <a:endParaRPr lang="fr-FR" sz="1400" dirty="0"/>
        </a:p>
      </dgm:t>
    </dgm:pt>
    <dgm:pt modelId="{28C90A29-21BF-49E6-8639-27C9CEAD2C95}" type="parTrans" cxnId="{3F807E3A-FEBF-43E7-A627-D3ECD63C956F}">
      <dgm:prSet/>
      <dgm:spPr/>
      <dgm:t>
        <a:bodyPr/>
        <a:lstStyle/>
        <a:p>
          <a:endParaRPr lang="fr-FR"/>
        </a:p>
      </dgm:t>
    </dgm:pt>
    <dgm:pt modelId="{CEEFD573-014C-4FF8-AB2D-4D4A756E5A36}" type="sibTrans" cxnId="{3F807E3A-FEBF-43E7-A627-D3ECD63C956F}">
      <dgm:prSet/>
      <dgm:spPr/>
      <dgm:t>
        <a:bodyPr/>
        <a:lstStyle/>
        <a:p>
          <a:endParaRPr lang="fr-FR"/>
        </a:p>
      </dgm:t>
    </dgm:pt>
    <dgm:pt modelId="{7D2D8323-2227-4A85-A921-9DC552F8A997}">
      <dgm:prSet phldrT="[Texte]" custT="1"/>
      <dgm:spPr/>
      <dgm:t>
        <a:bodyPr/>
        <a:lstStyle/>
        <a:p>
          <a:r>
            <a:rPr lang="fr-FR" sz="1400" b="0" i="0" u="none" dirty="0"/>
            <a:t>discrétion professionnelles, secret professionnel et secret partagé</a:t>
          </a:r>
          <a:endParaRPr lang="fr-FR" sz="1400" dirty="0"/>
        </a:p>
      </dgm:t>
    </dgm:pt>
    <dgm:pt modelId="{B53EB6E3-10E2-4825-95F2-28E16425E851}" type="parTrans" cxnId="{05913482-7726-4BD3-A5F1-058D59C024C7}">
      <dgm:prSet/>
      <dgm:spPr/>
      <dgm:t>
        <a:bodyPr/>
        <a:lstStyle/>
        <a:p>
          <a:endParaRPr lang="fr-FR"/>
        </a:p>
      </dgm:t>
    </dgm:pt>
    <dgm:pt modelId="{77881698-2C63-4933-A0B0-6B1B1295A56A}" type="sibTrans" cxnId="{05913482-7726-4BD3-A5F1-058D59C024C7}">
      <dgm:prSet/>
      <dgm:spPr/>
      <dgm:t>
        <a:bodyPr/>
        <a:lstStyle/>
        <a:p>
          <a:endParaRPr lang="fr-FR"/>
        </a:p>
      </dgm:t>
    </dgm:pt>
    <dgm:pt modelId="{F9D8744A-6F54-4A73-B485-EC75D03C4727}">
      <dgm:prSet phldrT="[Texte]" custT="1"/>
      <dgm:spPr/>
      <dgm:t>
        <a:bodyPr/>
        <a:lstStyle/>
        <a:p>
          <a:r>
            <a:rPr lang="fr-FR" sz="1400" b="0" i="0" u="none" dirty="0"/>
            <a:t>laïcité dans le secteur sanitaire </a:t>
          </a:r>
          <a:r>
            <a:rPr lang="fr-FR" sz="1400" b="0" i="0" u="none"/>
            <a:t>et médicosocial</a:t>
          </a:r>
          <a:br>
            <a:rPr lang="fr-FR" sz="1400" b="0" i="0" u="none"/>
          </a:br>
          <a:endParaRPr lang="fr-FR" sz="1400" dirty="0"/>
        </a:p>
      </dgm:t>
    </dgm:pt>
    <dgm:pt modelId="{D461306C-7D63-4725-A9B5-55100187DC01}" type="parTrans" cxnId="{810B1DA4-2083-4AEC-A4EC-36F25A4307A1}">
      <dgm:prSet/>
      <dgm:spPr/>
      <dgm:t>
        <a:bodyPr/>
        <a:lstStyle/>
        <a:p>
          <a:endParaRPr lang="fr-FR"/>
        </a:p>
      </dgm:t>
    </dgm:pt>
    <dgm:pt modelId="{B718871A-B6FA-465E-B3F5-71C5D5F45257}" type="sibTrans" cxnId="{810B1DA4-2083-4AEC-A4EC-36F25A4307A1}">
      <dgm:prSet/>
      <dgm:spPr/>
      <dgm:t>
        <a:bodyPr/>
        <a:lstStyle/>
        <a:p>
          <a:endParaRPr lang="fr-FR"/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D50F2E84-B7EB-4F0E-B458-FB5EBE9D7B1A}" type="pres">
      <dgm:prSet presAssocID="{31C278FB-B1BF-4321-AE1A-F90C01196B11}" presName="node" presStyleLbl="node1" presStyleIdx="0" presStyleCnt="6">
        <dgm:presLayoutVars>
          <dgm:bulletEnabled val="1"/>
        </dgm:presLayoutVars>
      </dgm:prSet>
      <dgm:spPr/>
    </dgm:pt>
    <dgm:pt modelId="{66211A8D-1367-4181-B0D3-C1F280BEAC8E}" type="pres">
      <dgm:prSet presAssocID="{84732FC6-20D8-4CFE-8B91-EC062E1EF7BE}" presName="sibTrans" presStyleCnt="0"/>
      <dgm:spPr/>
    </dgm:pt>
    <dgm:pt modelId="{17C41DF7-C41C-4EA8-9EB2-08A9852ED90C}" type="pres">
      <dgm:prSet presAssocID="{CD8B5EC7-4D47-48A4-9F8F-3BFB4C71DFAD}" presName="node" presStyleLbl="node1" presStyleIdx="1" presStyleCnt="6">
        <dgm:presLayoutVars>
          <dgm:bulletEnabled val="1"/>
        </dgm:presLayoutVars>
      </dgm:prSet>
      <dgm:spPr/>
    </dgm:pt>
    <dgm:pt modelId="{7380D445-3A47-42B1-9CBD-3E2E554FF403}" type="pres">
      <dgm:prSet presAssocID="{423B9851-E76D-4EC5-B890-141F5F6E0D2C}" presName="sibTrans" presStyleCnt="0"/>
      <dgm:spPr/>
    </dgm:pt>
    <dgm:pt modelId="{7B9B2C92-B3B7-4A4D-9C08-F7687F034918}" type="pres">
      <dgm:prSet presAssocID="{26B8232A-5922-4F8A-AE0C-F1C8470BF2CC}" presName="node" presStyleLbl="node1" presStyleIdx="2" presStyleCnt="6">
        <dgm:presLayoutVars>
          <dgm:bulletEnabled val="1"/>
        </dgm:presLayoutVars>
      </dgm:prSet>
      <dgm:spPr/>
    </dgm:pt>
    <dgm:pt modelId="{B5E41B7B-EAC8-489D-9446-42ABEC01D95C}" type="pres">
      <dgm:prSet presAssocID="{732D0B2C-9EA3-47D3-A463-C224D68542A7}" presName="sibTrans" presStyleCnt="0"/>
      <dgm:spPr/>
    </dgm:pt>
    <dgm:pt modelId="{ADA17056-E996-42CC-A4F9-3F92001609EE}" type="pres">
      <dgm:prSet presAssocID="{5D1D5EA9-75D8-4D9F-8BE8-303D27FADC66}" presName="node" presStyleLbl="node1" presStyleIdx="3" presStyleCnt="6">
        <dgm:presLayoutVars>
          <dgm:bulletEnabled val="1"/>
        </dgm:presLayoutVars>
      </dgm:prSet>
      <dgm:spPr/>
    </dgm:pt>
    <dgm:pt modelId="{10D03689-CF03-4554-AC47-381C904DDC8C}" type="pres">
      <dgm:prSet presAssocID="{CEEFD573-014C-4FF8-AB2D-4D4A756E5A36}" presName="sibTrans" presStyleCnt="0"/>
      <dgm:spPr/>
    </dgm:pt>
    <dgm:pt modelId="{3060254D-BE1D-4746-8C1F-CB5143D603EA}" type="pres">
      <dgm:prSet presAssocID="{7D2D8323-2227-4A85-A921-9DC552F8A997}" presName="node" presStyleLbl="node1" presStyleIdx="4" presStyleCnt="6">
        <dgm:presLayoutVars>
          <dgm:bulletEnabled val="1"/>
        </dgm:presLayoutVars>
      </dgm:prSet>
      <dgm:spPr/>
    </dgm:pt>
    <dgm:pt modelId="{35659D7A-5E2D-4084-95A9-998B064885FA}" type="pres">
      <dgm:prSet presAssocID="{77881698-2C63-4933-A0B0-6B1B1295A56A}" presName="sibTrans" presStyleCnt="0"/>
      <dgm:spPr/>
    </dgm:pt>
    <dgm:pt modelId="{14FF4F8D-7F7D-410E-8A26-6B38D2115AFB}" type="pres">
      <dgm:prSet presAssocID="{F9D8744A-6F54-4A73-B485-EC75D03C4727}" presName="node" presStyleLbl="node1" presStyleIdx="5" presStyleCnt="6">
        <dgm:presLayoutVars>
          <dgm:bulletEnabled val="1"/>
        </dgm:presLayoutVars>
      </dgm:prSet>
      <dgm:spPr/>
    </dgm:pt>
  </dgm:ptLst>
  <dgm:cxnLst>
    <dgm:cxn modelId="{7E184417-1C04-418C-A813-77DF77F0573A}" srcId="{ED8F53D0-309E-4DCF-8AAD-9D04C0CB1D74}" destId="{26B8232A-5922-4F8A-AE0C-F1C8470BF2CC}" srcOrd="2" destOrd="0" parTransId="{664A6C73-CAFB-4553-A704-F59CFBC00C03}" sibTransId="{732D0B2C-9EA3-47D3-A463-C224D68542A7}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7EF5222D-E4C0-43DC-91DF-7A0278AD6A12}" type="presOf" srcId="{7D2D8323-2227-4A85-A921-9DC552F8A997}" destId="{3060254D-BE1D-4746-8C1F-CB5143D603EA}" srcOrd="0" destOrd="0" presId="urn:microsoft.com/office/officeart/2005/8/layout/default"/>
    <dgm:cxn modelId="{6065DC35-5995-4F77-B3C4-FFB83CFD2370}" type="presOf" srcId="{CD8B5EC7-4D47-48A4-9F8F-3BFB4C71DFAD}" destId="{17C41DF7-C41C-4EA8-9EB2-08A9852ED90C}" srcOrd="0" destOrd="0" presId="urn:microsoft.com/office/officeart/2005/8/layout/default"/>
    <dgm:cxn modelId="{E3BA7C39-AD0C-453C-9237-795F561C0FD6}" type="presOf" srcId="{F9D8744A-6F54-4A73-B485-EC75D03C4727}" destId="{14FF4F8D-7F7D-410E-8A26-6B38D2115AFB}" srcOrd="0" destOrd="0" presId="urn:microsoft.com/office/officeart/2005/8/layout/default"/>
    <dgm:cxn modelId="{3F807E3A-FEBF-43E7-A627-D3ECD63C956F}" srcId="{ED8F53D0-309E-4DCF-8AAD-9D04C0CB1D74}" destId="{5D1D5EA9-75D8-4D9F-8BE8-303D27FADC66}" srcOrd="3" destOrd="0" parTransId="{28C90A29-21BF-49E6-8639-27C9CEAD2C95}" sibTransId="{CEEFD573-014C-4FF8-AB2D-4D4A756E5A36}"/>
    <dgm:cxn modelId="{9CE98E4F-76D2-456D-83F7-677CB5D5512E}" type="presOf" srcId="{26B8232A-5922-4F8A-AE0C-F1C8470BF2CC}" destId="{7B9B2C92-B3B7-4A4D-9C08-F7687F034918}" srcOrd="0" destOrd="0" presId="urn:microsoft.com/office/officeart/2005/8/layout/default"/>
    <dgm:cxn modelId="{2E379259-46DA-4471-ACE6-7F4B35AA89EA}" srcId="{ED8F53D0-309E-4DCF-8AAD-9D04C0CB1D74}" destId="{CD8B5EC7-4D47-48A4-9F8F-3BFB4C71DFAD}" srcOrd="1" destOrd="0" parTransId="{DC584DF0-5C83-41BE-B98E-D4B9F57E6324}" sibTransId="{423B9851-E76D-4EC5-B890-141F5F6E0D2C}"/>
    <dgm:cxn modelId="{3AF3F77F-05DF-4D57-8CFB-E07ABA4FD8CC}" srcId="{ED8F53D0-309E-4DCF-8AAD-9D04C0CB1D74}" destId="{31C278FB-B1BF-4321-AE1A-F90C01196B11}" srcOrd="0" destOrd="0" parTransId="{4E5511DA-7814-414E-9013-982FE5A76DDB}" sibTransId="{84732FC6-20D8-4CFE-8B91-EC062E1EF7BE}"/>
    <dgm:cxn modelId="{05913482-7726-4BD3-A5F1-058D59C024C7}" srcId="{ED8F53D0-309E-4DCF-8AAD-9D04C0CB1D74}" destId="{7D2D8323-2227-4A85-A921-9DC552F8A997}" srcOrd="4" destOrd="0" parTransId="{B53EB6E3-10E2-4825-95F2-28E16425E851}" sibTransId="{77881698-2C63-4933-A0B0-6B1B1295A56A}"/>
    <dgm:cxn modelId="{F4D2D78B-9C65-4951-86FC-8741943F3B44}" type="presOf" srcId="{5D1D5EA9-75D8-4D9F-8BE8-303D27FADC66}" destId="{ADA17056-E996-42CC-A4F9-3F92001609EE}" srcOrd="0" destOrd="0" presId="urn:microsoft.com/office/officeart/2005/8/layout/default"/>
    <dgm:cxn modelId="{810B1DA4-2083-4AEC-A4EC-36F25A4307A1}" srcId="{ED8F53D0-309E-4DCF-8AAD-9D04C0CB1D74}" destId="{F9D8744A-6F54-4A73-B485-EC75D03C4727}" srcOrd="5" destOrd="0" parTransId="{D461306C-7D63-4725-A9B5-55100187DC01}" sibTransId="{B718871A-B6FA-465E-B3F5-71C5D5F45257}"/>
    <dgm:cxn modelId="{BAC3CBF0-F6DF-4E7B-9E1E-D48F43ACC060}" type="presOf" srcId="{31C278FB-B1BF-4321-AE1A-F90C01196B11}" destId="{D50F2E84-B7EB-4F0E-B458-FB5EBE9D7B1A}" srcOrd="0" destOrd="0" presId="urn:microsoft.com/office/officeart/2005/8/layout/default"/>
    <dgm:cxn modelId="{B7E37FD3-4F65-45EC-874E-2DB5A37EC17B}" type="presParOf" srcId="{4E874F84-F011-416D-9823-16C667E6E7DC}" destId="{D50F2E84-B7EB-4F0E-B458-FB5EBE9D7B1A}" srcOrd="0" destOrd="0" presId="urn:microsoft.com/office/officeart/2005/8/layout/default"/>
    <dgm:cxn modelId="{395FDCDA-775A-4C68-BE4E-4D56793C74D4}" type="presParOf" srcId="{4E874F84-F011-416D-9823-16C667E6E7DC}" destId="{66211A8D-1367-4181-B0D3-C1F280BEAC8E}" srcOrd="1" destOrd="0" presId="urn:microsoft.com/office/officeart/2005/8/layout/default"/>
    <dgm:cxn modelId="{181F3A6A-6783-4A93-A54F-8177FA70AA70}" type="presParOf" srcId="{4E874F84-F011-416D-9823-16C667E6E7DC}" destId="{17C41DF7-C41C-4EA8-9EB2-08A9852ED90C}" srcOrd="2" destOrd="0" presId="urn:microsoft.com/office/officeart/2005/8/layout/default"/>
    <dgm:cxn modelId="{DF3FC660-1C14-4C51-8DA5-F5355E24FE30}" type="presParOf" srcId="{4E874F84-F011-416D-9823-16C667E6E7DC}" destId="{7380D445-3A47-42B1-9CBD-3E2E554FF403}" srcOrd="3" destOrd="0" presId="urn:microsoft.com/office/officeart/2005/8/layout/default"/>
    <dgm:cxn modelId="{6D106121-E0B5-4196-A046-60D1FAF49962}" type="presParOf" srcId="{4E874F84-F011-416D-9823-16C667E6E7DC}" destId="{7B9B2C92-B3B7-4A4D-9C08-F7687F034918}" srcOrd="4" destOrd="0" presId="urn:microsoft.com/office/officeart/2005/8/layout/default"/>
    <dgm:cxn modelId="{7DA6BA30-349B-4A90-B0E7-C64DB997BC4F}" type="presParOf" srcId="{4E874F84-F011-416D-9823-16C667E6E7DC}" destId="{B5E41B7B-EAC8-489D-9446-42ABEC01D95C}" srcOrd="5" destOrd="0" presId="urn:microsoft.com/office/officeart/2005/8/layout/default"/>
    <dgm:cxn modelId="{096F010A-E3E5-4C8B-8FB4-10A9F4F03672}" type="presParOf" srcId="{4E874F84-F011-416D-9823-16C667E6E7DC}" destId="{ADA17056-E996-42CC-A4F9-3F92001609EE}" srcOrd="6" destOrd="0" presId="urn:microsoft.com/office/officeart/2005/8/layout/default"/>
    <dgm:cxn modelId="{3B79D88B-BD8C-4851-8E70-DC63A91A66CD}" type="presParOf" srcId="{4E874F84-F011-416D-9823-16C667E6E7DC}" destId="{10D03689-CF03-4554-AC47-381C904DDC8C}" srcOrd="7" destOrd="0" presId="urn:microsoft.com/office/officeart/2005/8/layout/default"/>
    <dgm:cxn modelId="{FE9C8B47-4FB6-4398-8BBD-A6F5012EF240}" type="presParOf" srcId="{4E874F84-F011-416D-9823-16C667E6E7DC}" destId="{3060254D-BE1D-4746-8C1F-CB5143D603EA}" srcOrd="8" destOrd="0" presId="urn:microsoft.com/office/officeart/2005/8/layout/default"/>
    <dgm:cxn modelId="{39069077-4BF5-429C-8B9C-E77A547C1D51}" type="presParOf" srcId="{4E874F84-F011-416D-9823-16C667E6E7DC}" destId="{35659D7A-5E2D-4084-95A9-998B064885FA}" srcOrd="9" destOrd="0" presId="urn:microsoft.com/office/officeart/2005/8/layout/default"/>
    <dgm:cxn modelId="{9083708D-6D53-4D17-9E91-577E0F2C350E}" type="presParOf" srcId="{4E874F84-F011-416D-9823-16C667E6E7DC}" destId="{14FF4F8D-7F7D-410E-8A26-6B38D2115AF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27916ED2-15EF-4E38-B136-C83DCB758E75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valeurs, normes, stéréotypes, discrimination</a:t>
          </a:r>
          <a:endParaRPr lang="fr-FR" sz="1800" dirty="0">
            <a:solidFill>
              <a:schemeClr val="bg1"/>
            </a:solidFill>
          </a:endParaRPr>
        </a:p>
      </dgm:t>
    </dgm:pt>
    <dgm:pt modelId="{7BC68886-20DA-4410-A12C-F8293E93600F}" type="sibTrans" cxnId="{4CB2AA62-A677-42F6-B05B-813B527E1F1A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81B53A77-26C3-4A51-8AB2-B2ABABAE8278}" type="parTrans" cxnId="{4CB2AA62-A677-42F6-B05B-813B527E1F1A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06E8C73-3D2A-4D7E-AB85-4B4CFCE39A71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La qualité: certification des établissements de santé,</a:t>
          </a:r>
          <a:endParaRPr lang="fr-FR" sz="1800" dirty="0">
            <a:solidFill>
              <a:schemeClr val="bg1"/>
            </a:solidFill>
          </a:endParaRPr>
        </a:p>
      </dgm:t>
    </dgm:pt>
    <dgm:pt modelId="{35C76113-900F-4D65-B20D-59D6D207284B}" type="sibTrans" cxnId="{280898C6-D4F6-46E1-9D84-F4EB0781627D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8FF987CA-E04B-4249-B3A9-0AFC7B9CB26B}" type="parTrans" cxnId="{280898C6-D4F6-46E1-9D84-F4EB0781627D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38CABC7-CF1B-4CA7-9EDC-BFF44CEFDC72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évaluation en EHPAD,</a:t>
          </a:r>
          <a:endParaRPr lang="fr-FR" sz="1800" dirty="0">
            <a:solidFill>
              <a:schemeClr val="bg1"/>
            </a:solidFill>
          </a:endParaRPr>
        </a:p>
      </dgm:t>
    </dgm:pt>
    <dgm:pt modelId="{051B01E9-1EE6-4222-B70C-45A9BAF067D8}" type="sibTrans" cxnId="{7E4DBEB1-9543-4F70-B152-F66B3DDEE179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DB946AC5-37C3-46F2-B825-3F0CCD039048}" type="parTrans" cxnId="{7E4DBEB1-9543-4F70-B152-F66B3DDEE179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FD20B3E6-BCFD-4BD2-8AA8-B94BC7DEA08F}">
      <dgm:prSet phldrT="[Texte]" custT="1"/>
      <dgm:spPr/>
      <dgm:t>
        <a:bodyPr/>
        <a:lstStyle/>
        <a:p>
          <a:r>
            <a:rPr lang="fr-FR" sz="1800" b="0" i="0" u="none" dirty="0">
              <a:solidFill>
                <a:schemeClr val="bg1"/>
              </a:solidFill>
            </a:rPr>
            <a:t>recommandations de bonnes pratiques professionnelles, analyse des pratiques professionnelles</a:t>
          </a:r>
          <a:br>
            <a:rPr lang="fr-FR" sz="1800" b="0" i="0" u="none" dirty="0">
              <a:solidFill>
                <a:schemeClr val="bg1"/>
              </a:solidFill>
            </a:rPr>
          </a:br>
          <a:endParaRPr lang="fr-FR" sz="1800" dirty="0">
            <a:solidFill>
              <a:schemeClr val="bg1"/>
            </a:solidFill>
          </a:endParaRPr>
        </a:p>
      </dgm:t>
    </dgm:pt>
    <dgm:pt modelId="{4D4722D6-FEB4-4056-B273-780D2843E2B0}" type="sibTrans" cxnId="{7715A703-674A-4C39-BF26-8E9282DCFA87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E1654981-A75D-4706-8A91-1BFF603C75A7}" type="parTrans" cxnId="{7715A703-674A-4C39-BF26-8E9282DCFA87}">
      <dgm:prSet/>
      <dgm:spPr/>
      <dgm:t>
        <a:bodyPr/>
        <a:lstStyle/>
        <a:p>
          <a:endParaRPr lang="fr-FR" sz="1800">
            <a:solidFill>
              <a:schemeClr val="bg1"/>
            </a:solidFill>
          </a:endParaRPr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A0DEB668-F616-4F05-A1B2-26FEAD42705D}" type="pres">
      <dgm:prSet presAssocID="{27916ED2-15EF-4E38-B136-C83DCB758E75}" presName="node" presStyleLbl="node1" presStyleIdx="0" presStyleCnt="4">
        <dgm:presLayoutVars>
          <dgm:bulletEnabled val="1"/>
        </dgm:presLayoutVars>
      </dgm:prSet>
      <dgm:spPr/>
    </dgm:pt>
    <dgm:pt modelId="{EBCFA585-7393-4807-8836-DADC2D758EB3}" type="pres">
      <dgm:prSet presAssocID="{7BC68886-20DA-4410-A12C-F8293E93600F}" presName="sibTrans" presStyleCnt="0"/>
      <dgm:spPr/>
    </dgm:pt>
    <dgm:pt modelId="{C33CD53C-1029-4CEF-A8A9-BDC36BF2A260}" type="pres">
      <dgm:prSet presAssocID="{406E8C73-3D2A-4D7E-AB85-4B4CFCE39A71}" presName="node" presStyleLbl="node1" presStyleIdx="1" presStyleCnt="4">
        <dgm:presLayoutVars>
          <dgm:bulletEnabled val="1"/>
        </dgm:presLayoutVars>
      </dgm:prSet>
      <dgm:spPr/>
    </dgm:pt>
    <dgm:pt modelId="{07612390-B7CE-4990-8E2F-76BD057212F5}" type="pres">
      <dgm:prSet presAssocID="{35C76113-900F-4D65-B20D-59D6D207284B}" presName="sibTrans" presStyleCnt="0"/>
      <dgm:spPr/>
    </dgm:pt>
    <dgm:pt modelId="{1F835A21-95BA-41E4-B4AF-982379E0BB3C}" type="pres">
      <dgm:prSet presAssocID="{438CABC7-CF1B-4CA7-9EDC-BFF44CEFDC72}" presName="node" presStyleLbl="node1" presStyleIdx="2" presStyleCnt="4">
        <dgm:presLayoutVars>
          <dgm:bulletEnabled val="1"/>
        </dgm:presLayoutVars>
      </dgm:prSet>
      <dgm:spPr/>
    </dgm:pt>
    <dgm:pt modelId="{8F1DCB4B-BE26-42F6-AF53-15B5A841689D}" type="pres">
      <dgm:prSet presAssocID="{051B01E9-1EE6-4222-B70C-45A9BAF067D8}" presName="sibTrans" presStyleCnt="0"/>
      <dgm:spPr/>
    </dgm:pt>
    <dgm:pt modelId="{40524341-1434-4F54-9290-E6539CAC886E}" type="pres">
      <dgm:prSet presAssocID="{FD20B3E6-BCFD-4BD2-8AA8-B94BC7DEA08F}" presName="node" presStyleLbl="node1" presStyleIdx="3" presStyleCnt="4">
        <dgm:presLayoutVars>
          <dgm:bulletEnabled val="1"/>
        </dgm:presLayoutVars>
      </dgm:prSet>
      <dgm:spPr/>
    </dgm:pt>
  </dgm:ptLst>
  <dgm:cxnLst>
    <dgm:cxn modelId="{7715A703-674A-4C39-BF26-8E9282DCFA87}" srcId="{ED8F53D0-309E-4DCF-8AAD-9D04C0CB1D74}" destId="{FD20B3E6-BCFD-4BD2-8AA8-B94BC7DEA08F}" srcOrd="3" destOrd="0" parTransId="{E1654981-A75D-4706-8A91-1BFF603C75A7}" sibTransId="{4D4722D6-FEB4-4056-B273-780D2843E2B0}"/>
    <dgm:cxn modelId="{B579A216-4B16-4356-B285-1834662DA464}" type="presOf" srcId="{438CABC7-CF1B-4CA7-9EDC-BFF44CEFDC72}" destId="{1F835A21-95BA-41E4-B4AF-982379E0BB3C}" srcOrd="0" destOrd="0" presId="urn:microsoft.com/office/officeart/2005/8/layout/default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4CB2AA62-A677-42F6-B05B-813B527E1F1A}" srcId="{ED8F53D0-309E-4DCF-8AAD-9D04C0CB1D74}" destId="{27916ED2-15EF-4E38-B136-C83DCB758E75}" srcOrd="0" destOrd="0" parTransId="{81B53A77-26C3-4A51-8AB2-B2ABABAE8278}" sibTransId="{7BC68886-20DA-4410-A12C-F8293E93600F}"/>
    <dgm:cxn modelId="{6CD5B289-D5FA-44D0-92C6-CA82043AA15C}" type="presOf" srcId="{27916ED2-15EF-4E38-B136-C83DCB758E75}" destId="{A0DEB668-F616-4F05-A1B2-26FEAD42705D}" srcOrd="0" destOrd="0" presId="urn:microsoft.com/office/officeart/2005/8/layout/default"/>
    <dgm:cxn modelId="{44E2FB97-5342-4D70-AF45-B0F37557F837}" type="presOf" srcId="{FD20B3E6-BCFD-4BD2-8AA8-B94BC7DEA08F}" destId="{40524341-1434-4F54-9290-E6539CAC886E}" srcOrd="0" destOrd="0" presId="urn:microsoft.com/office/officeart/2005/8/layout/default"/>
    <dgm:cxn modelId="{7E4DBEB1-9543-4F70-B152-F66B3DDEE179}" srcId="{ED8F53D0-309E-4DCF-8AAD-9D04C0CB1D74}" destId="{438CABC7-CF1B-4CA7-9EDC-BFF44CEFDC72}" srcOrd="2" destOrd="0" parTransId="{DB946AC5-37C3-46F2-B825-3F0CCD039048}" sibTransId="{051B01E9-1EE6-4222-B70C-45A9BAF067D8}"/>
    <dgm:cxn modelId="{280898C6-D4F6-46E1-9D84-F4EB0781627D}" srcId="{ED8F53D0-309E-4DCF-8AAD-9D04C0CB1D74}" destId="{406E8C73-3D2A-4D7E-AB85-4B4CFCE39A71}" srcOrd="1" destOrd="0" parTransId="{8FF987CA-E04B-4249-B3A9-0AFC7B9CB26B}" sibTransId="{35C76113-900F-4D65-B20D-59D6D207284B}"/>
    <dgm:cxn modelId="{6E9F94E5-8820-4920-80B0-C59449B1B15C}" type="presOf" srcId="{406E8C73-3D2A-4D7E-AB85-4B4CFCE39A71}" destId="{C33CD53C-1029-4CEF-A8A9-BDC36BF2A260}" srcOrd="0" destOrd="0" presId="urn:microsoft.com/office/officeart/2005/8/layout/default"/>
    <dgm:cxn modelId="{203842C9-A846-4145-8322-AF581686ECFF}" type="presParOf" srcId="{4E874F84-F011-416D-9823-16C667E6E7DC}" destId="{A0DEB668-F616-4F05-A1B2-26FEAD42705D}" srcOrd="0" destOrd="0" presId="urn:microsoft.com/office/officeart/2005/8/layout/default"/>
    <dgm:cxn modelId="{ED2E03E4-3F2C-4E75-999D-96EFE11E526B}" type="presParOf" srcId="{4E874F84-F011-416D-9823-16C667E6E7DC}" destId="{EBCFA585-7393-4807-8836-DADC2D758EB3}" srcOrd="1" destOrd="0" presId="urn:microsoft.com/office/officeart/2005/8/layout/default"/>
    <dgm:cxn modelId="{69432D4B-49C3-4F1A-AE10-D85A5221C3B1}" type="presParOf" srcId="{4E874F84-F011-416D-9823-16C667E6E7DC}" destId="{C33CD53C-1029-4CEF-A8A9-BDC36BF2A260}" srcOrd="2" destOrd="0" presId="urn:microsoft.com/office/officeart/2005/8/layout/default"/>
    <dgm:cxn modelId="{853C9EA6-09F3-4918-89CB-94930D16DE21}" type="presParOf" srcId="{4E874F84-F011-416D-9823-16C667E6E7DC}" destId="{07612390-B7CE-4990-8E2F-76BD057212F5}" srcOrd="3" destOrd="0" presId="urn:microsoft.com/office/officeart/2005/8/layout/default"/>
    <dgm:cxn modelId="{64B73460-26DD-4235-A04C-CA404BC9BB86}" type="presParOf" srcId="{4E874F84-F011-416D-9823-16C667E6E7DC}" destId="{1F835A21-95BA-41E4-B4AF-982379E0BB3C}" srcOrd="4" destOrd="0" presId="urn:microsoft.com/office/officeart/2005/8/layout/default"/>
    <dgm:cxn modelId="{3329580E-B28F-41E6-A87F-13B36BA959E4}" type="presParOf" srcId="{4E874F84-F011-416D-9823-16C667E6E7DC}" destId="{8F1DCB4B-BE26-42F6-AF53-15B5A841689D}" srcOrd="5" destOrd="0" presId="urn:microsoft.com/office/officeart/2005/8/layout/default"/>
    <dgm:cxn modelId="{0BF0976A-0AD2-4DF2-8F64-2FC4383B8863}" type="presParOf" srcId="{4E874F84-F011-416D-9823-16C667E6E7DC}" destId="{40524341-1434-4F54-9290-E6539CAC886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D20B3E6-BCFD-4BD2-8AA8-B94BC7DEA08F}">
      <dgm:prSet phldrT="[Texte]" custT="1"/>
      <dgm:spPr/>
      <dgm:t>
        <a:bodyPr/>
        <a:lstStyle/>
        <a:p>
          <a:r>
            <a:rPr lang="fr-FR" sz="1800" b="0" i="0" u="none" dirty="0"/>
            <a:t>le travail en équipe</a:t>
          </a:r>
          <a:endParaRPr lang="fr-FR" sz="1800" dirty="0"/>
        </a:p>
      </dgm:t>
    </dgm:pt>
    <dgm:pt modelId="{E1654981-A75D-4706-8A91-1BFF603C75A7}" type="parTrans" cxnId="{7715A703-674A-4C39-BF26-8E9282DCFA87}">
      <dgm:prSet/>
      <dgm:spPr/>
      <dgm:t>
        <a:bodyPr/>
        <a:lstStyle/>
        <a:p>
          <a:endParaRPr lang="fr-FR" sz="1800"/>
        </a:p>
      </dgm:t>
    </dgm:pt>
    <dgm:pt modelId="{4D4722D6-FEB4-4056-B273-780D2843E2B0}" type="sibTrans" cxnId="{7715A703-674A-4C39-BF26-8E9282DCFA87}">
      <dgm:prSet/>
      <dgm:spPr/>
      <dgm:t>
        <a:bodyPr/>
        <a:lstStyle/>
        <a:p>
          <a:endParaRPr lang="fr-FR" sz="1800"/>
        </a:p>
      </dgm:t>
    </dgm:pt>
    <dgm:pt modelId="{FFE8FC01-616E-481F-A1EF-52565DAB82BA}">
      <dgm:prSet phldrT="[Texte]" custT="1"/>
      <dgm:spPr/>
      <dgm:t>
        <a:bodyPr/>
        <a:lstStyle/>
        <a:p>
          <a:r>
            <a:rPr lang="fr-FR" sz="1800" b="0" i="0" u="none" dirty="0"/>
            <a:t>la gestion d'équipe</a:t>
          </a:r>
          <a:endParaRPr lang="fr-FR" sz="1800" dirty="0"/>
        </a:p>
      </dgm:t>
    </dgm:pt>
    <dgm:pt modelId="{5CB8AA13-8E6D-4E16-9C07-250BC94CFD3C}" type="parTrans" cxnId="{1BCD827C-26AC-4FDE-8A76-FF5015FF18A2}">
      <dgm:prSet/>
      <dgm:spPr/>
      <dgm:t>
        <a:bodyPr/>
        <a:lstStyle/>
        <a:p>
          <a:endParaRPr lang="fr-FR" sz="1800"/>
        </a:p>
      </dgm:t>
    </dgm:pt>
    <dgm:pt modelId="{B38509D6-701F-4D3A-86A9-024F1D889BFB}" type="sibTrans" cxnId="{1BCD827C-26AC-4FDE-8A76-FF5015FF18A2}">
      <dgm:prSet/>
      <dgm:spPr/>
      <dgm:t>
        <a:bodyPr/>
        <a:lstStyle/>
        <a:p>
          <a:endParaRPr lang="fr-FR" sz="1800"/>
        </a:p>
      </dgm:t>
    </dgm:pt>
    <dgm:pt modelId="{67BD7240-F361-4CD5-B794-4B35E00375C3}">
      <dgm:prSet phldrT="[Texte]" custT="1"/>
      <dgm:spPr/>
      <dgm:t>
        <a:bodyPr/>
        <a:lstStyle/>
        <a:p>
          <a:r>
            <a:rPr lang="fr-FR" sz="1800" b="0" i="0" u="none" dirty="0"/>
            <a:t>le tutorat des stagiaires</a:t>
          </a:r>
          <a:endParaRPr lang="fr-FR" sz="1800" dirty="0"/>
        </a:p>
      </dgm:t>
    </dgm:pt>
    <dgm:pt modelId="{29874C36-4E08-44DA-A09D-29998957C058}" type="parTrans" cxnId="{0E853A30-F750-4AC2-91DF-49AAA1EEF711}">
      <dgm:prSet/>
      <dgm:spPr/>
      <dgm:t>
        <a:bodyPr/>
        <a:lstStyle/>
        <a:p>
          <a:endParaRPr lang="fr-FR" sz="1800"/>
        </a:p>
      </dgm:t>
    </dgm:pt>
    <dgm:pt modelId="{138D0E12-1675-4D75-8E60-0D2D1EB2FCFB}" type="sibTrans" cxnId="{0E853A30-F750-4AC2-91DF-49AAA1EEF711}">
      <dgm:prSet/>
      <dgm:spPr/>
      <dgm:t>
        <a:bodyPr/>
        <a:lstStyle/>
        <a:p>
          <a:endParaRPr lang="fr-FR" sz="1800"/>
        </a:p>
      </dgm:t>
    </dgm:pt>
    <dgm:pt modelId="{32A0B530-1BB6-44F1-8AE4-A5438743EE0E}">
      <dgm:prSet phldrT="[Texte]" custT="1"/>
      <dgm:spPr/>
      <dgm:t>
        <a:bodyPr/>
        <a:lstStyle/>
        <a:p>
          <a:r>
            <a:rPr lang="fr-FR" sz="1800" b="0" i="0" u="none" dirty="0"/>
            <a:t>accompagnement des nouveaux agents, des bénévoles, </a:t>
          </a:r>
          <a:endParaRPr lang="fr-FR" sz="1800" dirty="0"/>
        </a:p>
      </dgm:t>
    </dgm:pt>
    <dgm:pt modelId="{22625FB7-D8E1-4AA0-87E7-BC87A6625707}" type="parTrans" cxnId="{D13C8CC5-9157-45FE-B246-B2C5E19A50B4}">
      <dgm:prSet/>
      <dgm:spPr/>
      <dgm:t>
        <a:bodyPr/>
        <a:lstStyle/>
        <a:p>
          <a:endParaRPr lang="fr-FR" sz="1800"/>
        </a:p>
      </dgm:t>
    </dgm:pt>
    <dgm:pt modelId="{2D28C358-A5A4-44D6-9ECA-E6096C8A2861}" type="sibTrans" cxnId="{D13C8CC5-9157-45FE-B246-B2C5E19A50B4}">
      <dgm:prSet/>
      <dgm:spPr/>
      <dgm:t>
        <a:bodyPr/>
        <a:lstStyle/>
        <a:p>
          <a:endParaRPr lang="fr-FR" sz="1800"/>
        </a:p>
      </dgm:t>
    </dgm:pt>
    <dgm:pt modelId="{9FC14CF0-C3EC-48C6-9A96-ED2B84A5A23F}">
      <dgm:prSet phldrT="[Texte]" custT="1"/>
      <dgm:spPr/>
      <dgm:t>
        <a:bodyPr/>
        <a:lstStyle/>
        <a:p>
          <a:r>
            <a:rPr lang="fr-FR" sz="1800" b="0" i="0" u="none" dirty="0"/>
            <a:t>la communication professionnelle: formes, situations, fonctions, facteurs de la communication,</a:t>
          </a:r>
          <a:endParaRPr lang="fr-FR" sz="1800" dirty="0"/>
        </a:p>
      </dgm:t>
    </dgm:pt>
    <dgm:pt modelId="{C22F417E-E511-41A7-A5F5-49AE2D6164F1}" type="parTrans" cxnId="{C6DB106E-EC73-4B59-AA24-EBAD491E88C2}">
      <dgm:prSet/>
      <dgm:spPr/>
      <dgm:t>
        <a:bodyPr/>
        <a:lstStyle/>
        <a:p>
          <a:endParaRPr lang="fr-FR" sz="1800"/>
        </a:p>
      </dgm:t>
    </dgm:pt>
    <dgm:pt modelId="{57EA4B17-C9A8-49A6-97FB-BC950CB4026B}" type="sibTrans" cxnId="{C6DB106E-EC73-4B59-AA24-EBAD491E88C2}">
      <dgm:prSet/>
      <dgm:spPr/>
      <dgm:t>
        <a:bodyPr/>
        <a:lstStyle/>
        <a:p>
          <a:endParaRPr lang="fr-FR" sz="1800"/>
        </a:p>
      </dgm:t>
    </dgm:pt>
    <dgm:pt modelId="{9B9A3431-8195-4C4A-B173-401CDCD4676C}">
      <dgm:prSet phldrT="[Texte]" custT="1"/>
      <dgm:spPr/>
      <dgm:t>
        <a:bodyPr/>
        <a:lstStyle/>
        <a:p>
          <a:r>
            <a:rPr lang="fr-FR" sz="1800" b="0" i="0" u="none" dirty="0"/>
            <a:t>Transmission des informations,</a:t>
          </a:r>
          <a:endParaRPr lang="fr-FR" sz="1800" dirty="0"/>
        </a:p>
      </dgm:t>
    </dgm:pt>
    <dgm:pt modelId="{4476875A-2483-4A46-BFA3-FD3544BD7C60}" type="parTrans" cxnId="{CBA3E595-C2D9-4094-BE98-AFF8F70DB5CD}">
      <dgm:prSet/>
      <dgm:spPr/>
      <dgm:t>
        <a:bodyPr/>
        <a:lstStyle/>
        <a:p>
          <a:endParaRPr lang="fr-FR" sz="1800"/>
        </a:p>
      </dgm:t>
    </dgm:pt>
    <dgm:pt modelId="{F3F4E6A9-1599-45C7-B768-EB25C42972BB}" type="sibTrans" cxnId="{CBA3E595-C2D9-4094-BE98-AFF8F70DB5CD}">
      <dgm:prSet/>
      <dgm:spPr/>
      <dgm:t>
        <a:bodyPr/>
        <a:lstStyle/>
        <a:p>
          <a:endParaRPr lang="fr-FR" sz="1800"/>
        </a:p>
      </dgm:t>
    </dgm:pt>
    <dgm:pt modelId="{CD7F99B5-7052-4E8A-9142-00B897F9FF2E}">
      <dgm:prSet phldrT="[Texte]" custT="1"/>
      <dgm:spPr/>
      <dgm:t>
        <a:bodyPr/>
        <a:lstStyle/>
        <a:p>
          <a:r>
            <a:rPr lang="fr-FR" sz="1800" b="0" i="0" u="none"/>
            <a:t>communication </a:t>
          </a:r>
          <a:r>
            <a:rPr lang="fr-FR" sz="1800" b="0" i="0" u="none" dirty="0"/>
            <a:t>numérique</a:t>
          </a:r>
          <a:endParaRPr lang="fr-FR" sz="1800" dirty="0"/>
        </a:p>
      </dgm:t>
    </dgm:pt>
    <dgm:pt modelId="{973F5726-DD19-4824-ADE8-D5B753832FD3}" type="parTrans" cxnId="{4862212C-6B17-4C8A-B68D-1EFD8BE0C2AB}">
      <dgm:prSet/>
      <dgm:spPr/>
      <dgm:t>
        <a:bodyPr/>
        <a:lstStyle/>
        <a:p>
          <a:endParaRPr lang="fr-FR" sz="1800"/>
        </a:p>
      </dgm:t>
    </dgm:pt>
    <dgm:pt modelId="{C51536C1-5C1D-4C2C-8ADC-0E786C404E8B}" type="sibTrans" cxnId="{4862212C-6B17-4C8A-B68D-1EFD8BE0C2AB}">
      <dgm:prSet/>
      <dgm:spPr/>
      <dgm:t>
        <a:bodyPr/>
        <a:lstStyle/>
        <a:p>
          <a:endParaRPr lang="fr-FR" sz="1800"/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40524341-1434-4F54-9290-E6539CAC886E}" type="pres">
      <dgm:prSet presAssocID="{FD20B3E6-BCFD-4BD2-8AA8-B94BC7DEA08F}" presName="node" presStyleLbl="node1" presStyleIdx="0" presStyleCnt="7">
        <dgm:presLayoutVars>
          <dgm:bulletEnabled val="1"/>
        </dgm:presLayoutVars>
      </dgm:prSet>
      <dgm:spPr/>
    </dgm:pt>
    <dgm:pt modelId="{29FDD5C1-E243-4523-A1F9-5B0EA19A4CF2}" type="pres">
      <dgm:prSet presAssocID="{4D4722D6-FEB4-4056-B273-780D2843E2B0}" presName="sibTrans" presStyleCnt="0"/>
      <dgm:spPr/>
    </dgm:pt>
    <dgm:pt modelId="{10A12360-62D3-4CBF-9D52-5DEF68542820}" type="pres">
      <dgm:prSet presAssocID="{FFE8FC01-616E-481F-A1EF-52565DAB82BA}" presName="node" presStyleLbl="node1" presStyleIdx="1" presStyleCnt="7">
        <dgm:presLayoutVars>
          <dgm:bulletEnabled val="1"/>
        </dgm:presLayoutVars>
      </dgm:prSet>
      <dgm:spPr/>
    </dgm:pt>
    <dgm:pt modelId="{5B126688-AB55-4413-B28A-EB03A567F761}" type="pres">
      <dgm:prSet presAssocID="{B38509D6-701F-4D3A-86A9-024F1D889BFB}" presName="sibTrans" presStyleCnt="0"/>
      <dgm:spPr/>
    </dgm:pt>
    <dgm:pt modelId="{94BA9968-8093-45D1-BA3F-674B43A07433}" type="pres">
      <dgm:prSet presAssocID="{67BD7240-F361-4CD5-B794-4B35E00375C3}" presName="node" presStyleLbl="node1" presStyleIdx="2" presStyleCnt="7">
        <dgm:presLayoutVars>
          <dgm:bulletEnabled val="1"/>
        </dgm:presLayoutVars>
      </dgm:prSet>
      <dgm:spPr/>
    </dgm:pt>
    <dgm:pt modelId="{B80BBC9C-B643-4530-AF3A-317BDDDD123C}" type="pres">
      <dgm:prSet presAssocID="{138D0E12-1675-4D75-8E60-0D2D1EB2FCFB}" presName="sibTrans" presStyleCnt="0"/>
      <dgm:spPr/>
    </dgm:pt>
    <dgm:pt modelId="{9EF6839B-2BB6-4129-9A05-96FDB772EDF7}" type="pres">
      <dgm:prSet presAssocID="{32A0B530-1BB6-44F1-8AE4-A5438743EE0E}" presName="node" presStyleLbl="node1" presStyleIdx="3" presStyleCnt="7">
        <dgm:presLayoutVars>
          <dgm:bulletEnabled val="1"/>
        </dgm:presLayoutVars>
      </dgm:prSet>
      <dgm:spPr/>
    </dgm:pt>
    <dgm:pt modelId="{83DA4FAF-993B-4226-8DF5-EA874AA82938}" type="pres">
      <dgm:prSet presAssocID="{2D28C358-A5A4-44D6-9ECA-E6096C8A2861}" presName="sibTrans" presStyleCnt="0"/>
      <dgm:spPr/>
    </dgm:pt>
    <dgm:pt modelId="{D0499C0F-FA8B-42EA-ACB6-945D1072EDF0}" type="pres">
      <dgm:prSet presAssocID="{9FC14CF0-C3EC-48C6-9A96-ED2B84A5A23F}" presName="node" presStyleLbl="node1" presStyleIdx="4" presStyleCnt="7">
        <dgm:presLayoutVars>
          <dgm:bulletEnabled val="1"/>
        </dgm:presLayoutVars>
      </dgm:prSet>
      <dgm:spPr/>
    </dgm:pt>
    <dgm:pt modelId="{C28D9448-C1DA-4E31-BBEE-4DC2950ED2B4}" type="pres">
      <dgm:prSet presAssocID="{57EA4B17-C9A8-49A6-97FB-BC950CB4026B}" presName="sibTrans" presStyleCnt="0"/>
      <dgm:spPr/>
    </dgm:pt>
    <dgm:pt modelId="{BA96F5ED-FC53-4523-90A3-3250458A66BA}" type="pres">
      <dgm:prSet presAssocID="{9B9A3431-8195-4C4A-B173-401CDCD4676C}" presName="node" presStyleLbl="node1" presStyleIdx="5" presStyleCnt="7">
        <dgm:presLayoutVars>
          <dgm:bulletEnabled val="1"/>
        </dgm:presLayoutVars>
      </dgm:prSet>
      <dgm:spPr/>
    </dgm:pt>
    <dgm:pt modelId="{28ED8431-ADDE-4C71-B637-0ABEC8B75C77}" type="pres">
      <dgm:prSet presAssocID="{F3F4E6A9-1599-45C7-B768-EB25C42972BB}" presName="sibTrans" presStyleCnt="0"/>
      <dgm:spPr/>
    </dgm:pt>
    <dgm:pt modelId="{8112815A-C42F-4CD2-9132-E1E5788B6E6D}" type="pres">
      <dgm:prSet presAssocID="{CD7F99B5-7052-4E8A-9142-00B897F9FF2E}" presName="node" presStyleLbl="node1" presStyleIdx="6" presStyleCnt="7">
        <dgm:presLayoutVars>
          <dgm:bulletEnabled val="1"/>
        </dgm:presLayoutVars>
      </dgm:prSet>
      <dgm:spPr/>
    </dgm:pt>
  </dgm:ptLst>
  <dgm:cxnLst>
    <dgm:cxn modelId="{9EB14901-2900-4FCD-BA06-0D16BB3BBE55}" type="presOf" srcId="{32A0B530-1BB6-44F1-8AE4-A5438743EE0E}" destId="{9EF6839B-2BB6-4129-9A05-96FDB772EDF7}" srcOrd="0" destOrd="0" presId="urn:microsoft.com/office/officeart/2005/8/layout/default"/>
    <dgm:cxn modelId="{7715A703-674A-4C39-BF26-8E9282DCFA87}" srcId="{ED8F53D0-309E-4DCF-8AAD-9D04C0CB1D74}" destId="{FD20B3E6-BCFD-4BD2-8AA8-B94BC7DEA08F}" srcOrd="0" destOrd="0" parTransId="{E1654981-A75D-4706-8A91-1BFF603C75A7}" sibTransId="{4D4722D6-FEB4-4056-B273-780D2843E2B0}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4862212C-6B17-4C8A-B68D-1EFD8BE0C2AB}" srcId="{ED8F53D0-309E-4DCF-8AAD-9D04C0CB1D74}" destId="{CD7F99B5-7052-4E8A-9142-00B897F9FF2E}" srcOrd="6" destOrd="0" parTransId="{973F5726-DD19-4824-ADE8-D5B753832FD3}" sibTransId="{C51536C1-5C1D-4C2C-8ADC-0E786C404E8B}"/>
    <dgm:cxn modelId="{0E853A30-F750-4AC2-91DF-49AAA1EEF711}" srcId="{ED8F53D0-309E-4DCF-8AAD-9D04C0CB1D74}" destId="{67BD7240-F361-4CD5-B794-4B35E00375C3}" srcOrd="2" destOrd="0" parTransId="{29874C36-4E08-44DA-A09D-29998957C058}" sibTransId="{138D0E12-1675-4D75-8E60-0D2D1EB2FCFB}"/>
    <dgm:cxn modelId="{94E2F540-2FF1-42AE-A586-B9D8C0D8B0C1}" type="presOf" srcId="{9FC14CF0-C3EC-48C6-9A96-ED2B84A5A23F}" destId="{D0499C0F-FA8B-42EA-ACB6-945D1072EDF0}" srcOrd="0" destOrd="0" presId="urn:microsoft.com/office/officeart/2005/8/layout/default"/>
    <dgm:cxn modelId="{C6DB106E-EC73-4B59-AA24-EBAD491E88C2}" srcId="{ED8F53D0-309E-4DCF-8AAD-9D04C0CB1D74}" destId="{9FC14CF0-C3EC-48C6-9A96-ED2B84A5A23F}" srcOrd="4" destOrd="0" parTransId="{C22F417E-E511-41A7-A5F5-49AE2D6164F1}" sibTransId="{57EA4B17-C9A8-49A6-97FB-BC950CB4026B}"/>
    <dgm:cxn modelId="{1D42B578-3D60-465C-B0A4-FB871EB9B057}" type="presOf" srcId="{67BD7240-F361-4CD5-B794-4B35E00375C3}" destId="{94BA9968-8093-45D1-BA3F-674B43A07433}" srcOrd="0" destOrd="0" presId="urn:microsoft.com/office/officeart/2005/8/layout/default"/>
    <dgm:cxn modelId="{53B7FA79-DA7D-4979-885F-651BE2633555}" type="presOf" srcId="{9B9A3431-8195-4C4A-B173-401CDCD4676C}" destId="{BA96F5ED-FC53-4523-90A3-3250458A66BA}" srcOrd="0" destOrd="0" presId="urn:microsoft.com/office/officeart/2005/8/layout/default"/>
    <dgm:cxn modelId="{1BCD827C-26AC-4FDE-8A76-FF5015FF18A2}" srcId="{ED8F53D0-309E-4DCF-8AAD-9D04C0CB1D74}" destId="{FFE8FC01-616E-481F-A1EF-52565DAB82BA}" srcOrd="1" destOrd="0" parTransId="{5CB8AA13-8E6D-4E16-9C07-250BC94CFD3C}" sibTransId="{B38509D6-701F-4D3A-86A9-024F1D889BFB}"/>
    <dgm:cxn modelId="{CBA3E595-C2D9-4094-BE98-AFF8F70DB5CD}" srcId="{ED8F53D0-309E-4DCF-8AAD-9D04C0CB1D74}" destId="{9B9A3431-8195-4C4A-B173-401CDCD4676C}" srcOrd="5" destOrd="0" parTransId="{4476875A-2483-4A46-BFA3-FD3544BD7C60}" sibTransId="{F3F4E6A9-1599-45C7-B768-EB25C42972BB}"/>
    <dgm:cxn modelId="{44E2FB97-5342-4D70-AF45-B0F37557F837}" type="presOf" srcId="{FD20B3E6-BCFD-4BD2-8AA8-B94BC7DEA08F}" destId="{40524341-1434-4F54-9290-E6539CAC886E}" srcOrd="0" destOrd="0" presId="urn:microsoft.com/office/officeart/2005/8/layout/default"/>
    <dgm:cxn modelId="{813255A8-DC8B-470B-8872-9F013DF7E464}" type="presOf" srcId="{CD7F99B5-7052-4E8A-9142-00B897F9FF2E}" destId="{8112815A-C42F-4CD2-9132-E1E5788B6E6D}" srcOrd="0" destOrd="0" presId="urn:microsoft.com/office/officeart/2005/8/layout/default"/>
    <dgm:cxn modelId="{D13C8CC5-9157-45FE-B246-B2C5E19A50B4}" srcId="{ED8F53D0-309E-4DCF-8AAD-9D04C0CB1D74}" destId="{32A0B530-1BB6-44F1-8AE4-A5438743EE0E}" srcOrd="3" destOrd="0" parTransId="{22625FB7-D8E1-4AA0-87E7-BC87A6625707}" sibTransId="{2D28C358-A5A4-44D6-9ECA-E6096C8A2861}"/>
    <dgm:cxn modelId="{53E954E8-04CF-4407-80FD-AB41C35AA8E9}" type="presOf" srcId="{FFE8FC01-616E-481F-A1EF-52565DAB82BA}" destId="{10A12360-62D3-4CBF-9D52-5DEF68542820}" srcOrd="0" destOrd="0" presId="urn:microsoft.com/office/officeart/2005/8/layout/default"/>
    <dgm:cxn modelId="{0BF0976A-0AD2-4DF2-8F64-2FC4383B8863}" type="presParOf" srcId="{4E874F84-F011-416D-9823-16C667E6E7DC}" destId="{40524341-1434-4F54-9290-E6539CAC886E}" srcOrd="0" destOrd="0" presId="urn:microsoft.com/office/officeart/2005/8/layout/default"/>
    <dgm:cxn modelId="{A8BF3AA8-6774-4BA5-8683-E3F2054AEEC8}" type="presParOf" srcId="{4E874F84-F011-416D-9823-16C667E6E7DC}" destId="{29FDD5C1-E243-4523-A1F9-5B0EA19A4CF2}" srcOrd="1" destOrd="0" presId="urn:microsoft.com/office/officeart/2005/8/layout/default"/>
    <dgm:cxn modelId="{46B2A672-B7B3-487D-BEC7-9351BFC132ED}" type="presParOf" srcId="{4E874F84-F011-416D-9823-16C667E6E7DC}" destId="{10A12360-62D3-4CBF-9D52-5DEF68542820}" srcOrd="2" destOrd="0" presId="urn:microsoft.com/office/officeart/2005/8/layout/default"/>
    <dgm:cxn modelId="{5005F324-F59C-47E4-9D56-69C1A27B27E7}" type="presParOf" srcId="{4E874F84-F011-416D-9823-16C667E6E7DC}" destId="{5B126688-AB55-4413-B28A-EB03A567F761}" srcOrd="3" destOrd="0" presId="urn:microsoft.com/office/officeart/2005/8/layout/default"/>
    <dgm:cxn modelId="{0B4B8EAB-8C59-4D6E-BE25-396D2E3D8E4B}" type="presParOf" srcId="{4E874F84-F011-416D-9823-16C667E6E7DC}" destId="{94BA9968-8093-45D1-BA3F-674B43A07433}" srcOrd="4" destOrd="0" presId="urn:microsoft.com/office/officeart/2005/8/layout/default"/>
    <dgm:cxn modelId="{109F107A-36D3-44C0-8AB2-A48DF5D5DE07}" type="presParOf" srcId="{4E874F84-F011-416D-9823-16C667E6E7DC}" destId="{B80BBC9C-B643-4530-AF3A-317BDDDD123C}" srcOrd="5" destOrd="0" presId="urn:microsoft.com/office/officeart/2005/8/layout/default"/>
    <dgm:cxn modelId="{E03E828B-2AA9-4A47-9BC0-DC49C2565815}" type="presParOf" srcId="{4E874F84-F011-416D-9823-16C667E6E7DC}" destId="{9EF6839B-2BB6-4129-9A05-96FDB772EDF7}" srcOrd="6" destOrd="0" presId="urn:microsoft.com/office/officeart/2005/8/layout/default"/>
    <dgm:cxn modelId="{F681B631-6E73-4EF7-9531-DEDEFEC410EB}" type="presParOf" srcId="{4E874F84-F011-416D-9823-16C667E6E7DC}" destId="{83DA4FAF-993B-4226-8DF5-EA874AA82938}" srcOrd="7" destOrd="0" presId="urn:microsoft.com/office/officeart/2005/8/layout/default"/>
    <dgm:cxn modelId="{0043604A-E1FC-4129-A108-6E0FFF27B681}" type="presParOf" srcId="{4E874F84-F011-416D-9823-16C667E6E7DC}" destId="{D0499C0F-FA8B-42EA-ACB6-945D1072EDF0}" srcOrd="8" destOrd="0" presId="urn:microsoft.com/office/officeart/2005/8/layout/default"/>
    <dgm:cxn modelId="{05DD17FE-ACDD-494A-A633-07B1C1BF757B}" type="presParOf" srcId="{4E874F84-F011-416D-9823-16C667E6E7DC}" destId="{C28D9448-C1DA-4E31-BBEE-4DC2950ED2B4}" srcOrd="9" destOrd="0" presId="urn:microsoft.com/office/officeart/2005/8/layout/default"/>
    <dgm:cxn modelId="{6609640E-A7F5-41FD-87B7-08C0A3193EBC}" type="presParOf" srcId="{4E874F84-F011-416D-9823-16C667E6E7DC}" destId="{BA96F5ED-FC53-4523-90A3-3250458A66BA}" srcOrd="10" destOrd="0" presId="urn:microsoft.com/office/officeart/2005/8/layout/default"/>
    <dgm:cxn modelId="{5972A08E-36DB-43AA-9D46-CAC031423086}" type="presParOf" srcId="{4E874F84-F011-416D-9823-16C667E6E7DC}" destId="{28ED8431-ADDE-4C71-B637-0ABEC8B75C77}" srcOrd="11" destOrd="0" presId="urn:microsoft.com/office/officeart/2005/8/layout/default"/>
    <dgm:cxn modelId="{0611E2F1-4573-4DF4-B8D1-81F31589C3DB}" type="presParOf" srcId="{4E874F84-F011-416D-9823-16C667E6E7DC}" destId="{8112815A-C42F-4CD2-9132-E1E5788B6E6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FD6D583C-90F0-4145-ADDD-43E2D6B4F16C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Microbiologie appliquée:</a:t>
          </a:r>
          <a:br>
            <a:rPr lang="fr-FR" sz="1600" b="0" i="0" u="none">
              <a:solidFill>
                <a:schemeClr val="tx1"/>
              </a:solidFill>
            </a:rPr>
          </a:br>
          <a:r>
            <a:rPr lang="fr-FR" sz="1600" b="0" i="0" u="none">
              <a:solidFill>
                <a:schemeClr val="tx1"/>
              </a:solidFill>
            </a:rPr>
            <a:t>La diversité du monde microbien: principaux types de microorganismes: protozoaires, champignons microscopiques, bactéries, virus</a:t>
          </a:r>
          <a:endParaRPr lang="fr-FR" sz="1600" dirty="0">
            <a:solidFill>
              <a:schemeClr val="tx1"/>
            </a:solidFill>
          </a:endParaRPr>
        </a:p>
      </dgm:t>
    </dgm:pt>
    <dgm:pt modelId="{D3643B16-7A72-4E01-B594-D7BC629E6F95}" type="parTrans" cxnId="{7B52A7FA-489D-4113-B112-09AAA8A1FB8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D66BB76-C619-43B9-B124-7022F7D7BFC2}" type="sibTrans" cxnId="{7B52A7FA-489D-4113-B112-09AAA8A1FB8A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79CEC039-7B22-4B4B-8C1E-13BCE921AEFD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Les bactéries :structure et ultrastructure</a:t>
          </a:r>
          <a:endParaRPr lang="fr-FR" sz="1600" dirty="0">
            <a:solidFill>
              <a:schemeClr val="tx1"/>
            </a:solidFill>
          </a:endParaRPr>
        </a:p>
      </dgm:t>
    </dgm:pt>
    <dgm:pt modelId="{C5495826-AF6B-42D0-A81E-3369DBF74265}" type="parTrans" cxnId="{3FC96191-7313-4B34-A9D2-036A6AD4F33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05D6C72-999C-4C12-A8D2-0E1A7945102C}" type="sibTrans" cxnId="{3FC96191-7313-4B34-A9D2-036A6AD4F33C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B7FE748D-6F82-4A58-ACD4-E5E0E7C0A647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Conditions de vie et multiplication</a:t>
          </a:r>
          <a:endParaRPr lang="fr-FR" sz="1600" dirty="0">
            <a:solidFill>
              <a:schemeClr val="tx1"/>
            </a:solidFill>
          </a:endParaRPr>
        </a:p>
      </dgm:t>
    </dgm:pt>
    <dgm:pt modelId="{A39D08DE-FD5F-49F3-939D-8D142CF03C89}" type="parTrans" cxnId="{56C12651-5C9E-4A66-99D3-A7BC1310827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C9D4E96-6F71-4E64-BEA1-91702FC43242}" type="sibTrans" cxnId="{56C12651-5C9E-4A66-99D3-A7BC1310827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843ECEC-D4FB-4495-9FF7-156EB6287B91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Sporulation</a:t>
          </a:r>
          <a:endParaRPr lang="fr-FR" sz="1600" dirty="0">
            <a:solidFill>
              <a:schemeClr val="tx1"/>
            </a:solidFill>
          </a:endParaRPr>
        </a:p>
      </dgm:t>
    </dgm:pt>
    <dgm:pt modelId="{D9AB719E-DD08-4024-8862-9D0617621F31}" type="parTrans" cxnId="{57E086FA-EFAE-4398-A071-33CDC885330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8E7EE32-824B-43EB-A8AF-63385B049541}" type="sibTrans" cxnId="{57E086FA-EFAE-4398-A071-33CDC8853309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C6E00DC-1558-4B27-9449-4C16C3F1DD2D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Pouvoir pathogène des bactéries</a:t>
          </a:r>
          <a:endParaRPr lang="fr-FR" sz="1600" dirty="0">
            <a:solidFill>
              <a:schemeClr val="tx1"/>
            </a:solidFill>
          </a:endParaRPr>
        </a:p>
      </dgm:t>
    </dgm:pt>
    <dgm:pt modelId="{0F7F8C4D-F378-4D49-A564-CDE85933FF03}" type="parTrans" cxnId="{A0A0C1AA-AFFF-47D7-9B9C-042ADBB6AF4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70840C0-3B2A-4D56-BF32-4735CE1A38E3}" type="sibTrans" cxnId="{A0A0C1AA-AFFF-47D7-9B9C-042ADBB6AF48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6858742D-A5E4-4B1D-BE71-B4FF5FF21F7D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Infection bactérienne</a:t>
          </a:r>
          <a:endParaRPr lang="fr-FR" sz="1600" dirty="0">
            <a:solidFill>
              <a:schemeClr val="tx1"/>
            </a:solidFill>
          </a:endParaRPr>
        </a:p>
      </dgm:t>
    </dgm:pt>
    <dgm:pt modelId="{CC07089F-961C-4B36-8D76-D74347CACFFB}" type="parTrans" cxnId="{01F23B55-7C45-4FED-9D4E-16B43DF3CA7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F89D9887-DE7B-43FF-969D-C9FC917DD71F}" type="sibTrans" cxnId="{01F23B55-7C45-4FED-9D4E-16B43DF3CA7D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50DDEC2B-9759-45CC-8B4D-23696DB32FF1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Antibiotiques, résistance bactérienne</a:t>
          </a:r>
          <a:endParaRPr lang="fr-FR" sz="1600" dirty="0">
            <a:solidFill>
              <a:schemeClr val="tx1"/>
            </a:solidFill>
          </a:endParaRPr>
        </a:p>
      </dgm:t>
    </dgm:pt>
    <dgm:pt modelId="{C10356DD-EB14-4281-B1E3-CC66AB46BB74}" type="parTrans" cxnId="{691DF7E5-CBD2-4D8E-BE35-275E4FEAEA9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3371CD6-89AB-41D8-B7BA-2E1D5AE1961E}" type="sibTrans" cxnId="{691DF7E5-CBD2-4D8E-BE35-275E4FEAEA9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DAB991AC-783E-428D-A2B3-B37A7D586F91}">
      <dgm:prSet custT="1"/>
      <dgm:spPr/>
      <dgm:t>
        <a:bodyPr/>
        <a:lstStyle/>
        <a:p>
          <a:r>
            <a:rPr lang="fr-FR" sz="1600" b="0" i="0" u="none">
              <a:solidFill>
                <a:schemeClr val="tx1"/>
              </a:solidFill>
            </a:rPr>
            <a:t>Les virus: structure et reproduction des virus</a:t>
          </a:r>
          <a:endParaRPr lang="fr-FR" sz="1600" dirty="0">
            <a:solidFill>
              <a:schemeClr val="tx1"/>
            </a:solidFill>
          </a:endParaRPr>
        </a:p>
      </dgm:t>
    </dgm:pt>
    <dgm:pt modelId="{F8D2CF22-18BB-4734-989B-1E35E9667029}" type="parTrans" cxnId="{F79B9E4C-7CC6-4EC7-8F0C-006B04A44D1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6694BD0F-09C1-40EA-8E2E-2F60EC1E83DC}" type="sibTrans" cxnId="{F79B9E4C-7CC6-4EC7-8F0C-006B04A44D17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10A0A57D-7C28-41E4-99F6-9A32FCEA346E}">
      <dgm:prSet custT="1"/>
      <dgm:spPr/>
      <dgm:t>
        <a:bodyPr/>
        <a:lstStyle/>
        <a:p>
          <a:r>
            <a:rPr lang="fr-FR" sz="1600">
              <a:solidFill>
                <a:schemeClr val="tx1"/>
              </a:solidFill>
            </a:rPr>
            <a:t>Deux exemples de maladie virale: l’hépatite B et la grippe</a:t>
          </a:r>
          <a:endParaRPr lang="fr-FR" sz="1600" dirty="0">
            <a:solidFill>
              <a:schemeClr val="tx1"/>
            </a:solidFill>
          </a:endParaRPr>
        </a:p>
      </dgm:t>
    </dgm:pt>
    <dgm:pt modelId="{05F8FDAD-49F1-41FE-8AC1-551BCF03D38C}" type="parTrans" cxnId="{B4B0402B-E98C-4B6D-9168-35F67D57030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C614FE40-F1EC-49F7-A6CF-FDF5F1AEF2B8}" type="sibTrans" cxnId="{B4B0402B-E98C-4B6D-9168-35F67D57030B}">
      <dgm:prSet/>
      <dgm:spPr/>
      <dgm:t>
        <a:bodyPr/>
        <a:lstStyle/>
        <a:p>
          <a:endParaRPr lang="fr-FR" sz="1600">
            <a:solidFill>
              <a:schemeClr val="tx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4F105D90-2DF2-4592-BBEF-7CDAFFAB2317}" type="pres">
      <dgm:prSet presAssocID="{FD6D583C-90F0-4145-ADDD-43E2D6B4F16C}" presName="node" presStyleLbl="node1" presStyleIdx="0" presStyleCnt="9">
        <dgm:presLayoutVars>
          <dgm:bulletEnabled val="1"/>
        </dgm:presLayoutVars>
      </dgm:prSet>
      <dgm:spPr/>
    </dgm:pt>
    <dgm:pt modelId="{EE63AEBB-4BE3-453D-87BF-6F4B8EF694DE}" type="pres">
      <dgm:prSet presAssocID="{CD66BB76-C619-43B9-B124-7022F7D7BFC2}" presName="sibTrans" presStyleCnt="0"/>
      <dgm:spPr/>
    </dgm:pt>
    <dgm:pt modelId="{176DDB83-E5DA-41B6-A4E5-713623A0F262}" type="pres">
      <dgm:prSet presAssocID="{79CEC039-7B22-4B4B-8C1E-13BCE921AEFD}" presName="node" presStyleLbl="node1" presStyleIdx="1" presStyleCnt="9">
        <dgm:presLayoutVars>
          <dgm:bulletEnabled val="1"/>
        </dgm:presLayoutVars>
      </dgm:prSet>
      <dgm:spPr/>
    </dgm:pt>
    <dgm:pt modelId="{3DD638E4-D66D-42A9-898C-52CDC6D240D4}" type="pres">
      <dgm:prSet presAssocID="{C05D6C72-999C-4C12-A8D2-0E1A7945102C}" presName="sibTrans" presStyleCnt="0"/>
      <dgm:spPr/>
    </dgm:pt>
    <dgm:pt modelId="{432FDD3B-656A-49B9-A30F-13787D6FDA7C}" type="pres">
      <dgm:prSet presAssocID="{B7FE748D-6F82-4A58-ACD4-E5E0E7C0A647}" presName="node" presStyleLbl="node1" presStyleIdx="2" presStyleCnt="9">
        <dgm:presLayoutVars>
          <dgm:bulletEnabled val="1"/>
        </dgm:presLayoutVars>
      </dgm:prSet>
      <dgm:spPr/>
    </dgm:pt>
    <dgm:pt modelId="{5CDCF780-0A80-45CB-8908-6633951FC3B0}" type="pres">
      <dgm:prSet presAssocID="{DC9D4E96-6F71-4E64-BEA1-91702FC43242}" presName="sibTrans" presStyleCnt="0"/>
      <dgm:spPr/>
    </dgm:pt>
    <dgm:pt modelId="{EB724B91-F3E1-4901-89F5-5E5BC7B458C1}" type="pres">
      <dgm:prSet presAssocID="{4843ECEC-D4FB-4495-9FF7-156EB6287B91}" presName="node" presStyleLbl="node1" presStyleIdx="3" presStyleCnt="9">
        <dgm:presLayoutVars>
          <dgm:bulletEnabled val="1"/>
        </dgm:presLayoutVars>
      </dgm:prSet>
      <dgm:spPr/>
    </dgm:pt>
    <dgm:pt modelId="{33C89070-6889-485A-8BA4-1E205BE028D4}" type="pres">
      <dgm:prSet presAssocID="{18E7EE32-824B-43EB-A8AF-63385B049541}" presName="sibTrans" presStyleCnt="0"/>
      <dgm:spPr/>
    </dgm:pt>
    <dgm:pt modelId="{00EB1BF7-4131-4A99-99B9-A7D4C7DAE75F}" type="pres">
      <dgm:prSet presAssocID="{4C6E00DC-1558-4B27-9449-4C16C3F1DD2D}" presName="node" presStyleLbl="node1" presStyleIdx="4" presStyleCnt="9">
        <dgm:presLayoutVars>
          <dgm:bulletEnabled val="1"/>
        </dgm:presLayoutVars>
      </dgm:prSet>
      <dgm:spPr/>
    </dgm:pt>
    <dgm:pt modelId="{54ECC709-3F8F-48B3-9BBF-684523676355}" type="pres">
      <dgm:prSet presAssocID="{170840C0-3B2A-4D56-BF32-4735CE1A38E3}" presName="sibTrans" presStyleCnt="0"/>
      <dgm:spPr/>
    </dgm:pt>
    <dgm:pt modelId="{E53637C2-A7A2-4DBE-8230-289E76433554}" type="pres">
      <dgm:prSet presAssocID="{6858742D-A5E4-4B1D-BE71-B4FF5FF21F7D}" presName="node" presStyleLbl="node1" presStyleIdx="5" presStyleCnt="9">
        <dgm:presLayoutVars>
          <dgm:bulletEnabled val="1"/>
        </dgm:presLayoutVars>
      </dgm:prSet>
      <dgm:spPr/>
    </dgm:pt>
    <dgm:pt modelId="{26AE9B89-A74C-4705-A222-4F5F28A6EE02}" type="pres">
      <dgm:prSet presAssocID="{F89D9887-DE7B-43FF-969D-C9FC917DD71F}" presName="sibTrans" presStyleCnt="0"/>
      <dgm:spPr/>
    </dgm:pt>
    <dgm:pt modelId="{563B3260-FBF3-4F4B-9A98-9141959F1568}" type="pres">
      <dgm:prSet presAssocID="{50DDEC2B-9759-45CC-8B4D-23696DB32FF1}" presName="node" presStyleLbl="node1" presStyleIdx="6" presStyleCnt="9">
        <dgm:presLayoutVars>
          <dgm:bulletEnabled val="1"/>
        </dgm:presLayoutVars>
      </dgm:prSet>
      <dgm:spPr/>
    </dgm:pt>
    <dgm:pt modelId="{D30F7824-542B-48FE-82C1-859B99719347}" type="pres">
      <dgm:prSet presAssocID="{C3371CD6-89AB-41D8-B7BA-2E1D5AE1961E}" presName="sibTrans" presStyleCnt="0"/>
      <dgm:spPr/>
    </dgm:pt>
    <dgm:pt modelId="{D6BAB068-5D91-49E2-95EB-0CCB711F7003}" type="pres">
      <dgm:prSet presAssocID="{DAB991AC-783E-428D-A2B3-B37A7D586F91}" presName="node" presStyleLbl="node1" presStyleIdx="7" presStyleCnt="9">
        <dgm:presLayoutVars>
          <dgm:bulletEnabled val="1"/>
        </dgm:presLayoutVars>
      </dgm:prSet>
      <dgm:spPr/>
    </dgm:pt>
    <dgm:pt modelId="{B29F2783-19FC-457B-9818-1FF8FE6D7700}" type="pres">
      <dgm:prSet presAssocID="{6694BD0F-09C1-40EA-8E2E-2F60EC1E83DC}" presName="sibTrans" presStyleCnt="0"/>
      <dgm:spPr/>
    </dgm:pt>
    <dgm:pt modelId="{AC75D77A-60BD-419B-9407-F9DD4AF1C2CC}" type="pres">
      <dgm:prSet presAssocID="{10A0A57D-7C28-41E4-99F6-9A32FCEA346E}" presName="node" presStyleLbl="node1" presStyleIdx="8" presStyleCnt="9">
        <dgm:presLayoutVars>
          <dgm:bulletEnabled val="1"/>
        </dgm:presLayoutVars>
      </dgm:prSet>
      <dgm:spPr/>
    </dgm:pt>
  </dgm:ptLst>
  <dgm:cxnLst>
    <dgm:cxn modelId="{B6631A28-3CC1-4FD0-AA8F-F17F5AB973C1}" type="presOf" srcId="{FD6D583C-90F0-4145-ADDD-43E2D6B4F16C}" destId="{4F105D90-2DF2-4592-BBEF-7CDAFFAB2317}" srcOrd="0" destOrd="0" presId="urn:microsoft.com/office/officeart/2005/8/layout/default"/>
    <dgm:cxn modelId="{B4B0402B-E98C-4B6D-9168-35F67D57030B}" srcId="{66B82391-5EA9-4489-8343-DDF201B1CA70}" destId="{10A0A57D-7C28-41E4-99F6-9A32FCEA346E}" srcOrd="8" destOrd="0" parTransId="{05F8FDAD-49F1-41FE-8AC1-551BCF03D38C}" sibTransId="{C614FE40-F1EC-49F7-A6CF-FDF5F1AEF2B8}"/>
    <dgm:cxn modelId="{3F294B38-FB5C-4206-A03B-734921C56AC1}" type="presOf" srcId="{6858742D-A5E4-4B1D-BE71-B4FF5FF21F7D}" destId="{E53637C2-A7A2-4DBE-8230-289E76433554}" srcOrd="0" destOrd="0" presId="urn:microsoft.com/office/officeart/2005/8/layout/default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8A4B9F66-BE93-4492-9FC7-C5AC2D69E11D}" type="presOf" srcId="{B7FE748D-6F82-4A58-ACD4-E5E0E7C0A647}" destId="{432FDD3B-656A-49B9-A30F-13787D6FDA7C}" srcOrd="0" destOrd="0" presId="urn:microsoft.com/office/officeart/2005/8/layout/default"/>
    <dgm:cxn modelId="{F79B9E4C-7CC6-4EC7-8F0C-006B04A44D17}" srcId="{66B82391-5EA9-4489-8343-DDF201B1CA70}" destId="{DAB991AC-783E-428D-A2B3-B37A7D586F91}" srcOrd="7" destOrd="0" parTransId="{F8D2CF22-18BB-4734-989B-1E35E9667029}" sibTransId="{6694BD0F-09C1-40EA-8E2E-2F60EC1E83DC}"/>
    <dgm:cxn modelId="{56C12651-5C9E-4A66-99D3-A7BC13108278}" srcId="{66B82391-5EA9-4489-8343-DDF201B1CA70}" destId="{B7FE748D-6F82-4A58-ACD4-E5E0E7C0A647}" srcOrd="2" destOrd="0" parTransId="{A39D08DE-FD5F-49F3-939D-8D142CF03C89}" sibTransId="{DC9D4E96-6F71-4E64-BEA1-91702FC43242}"/>
    <dgm:cxn modelId="{01F23B55-7C45-4FED-9D4E-16B43DF3CA7D}" srcId="{66B82391-5EA9-4489-8343-DDF201B1CA70}" destId="{6858742D-A5E4-4B1D-BE71-B4FF5FF21F7D}" srcOrd="5" destOrd="0" parTransId="{CC07089F-961C-4B36-8D76-D74347CACFFB}" sibTransId="{F89D9887-DE7B-43FF-969D-C9FC917DD71F}"/>
    <dgm:cxn modelId="{84AA4C7B-A5BB-47E4-AA36-4094A2856E62}" type="presOf" srcId="{DAB991AC-783E-428D-A2B3-B37A7D586F91}" destId="{D6BAB068-5D91-49E2-95EB-0CCB711F7003}" srcOrd="0" destOrd="0" presId="urn:microsoft.com/office/officeart/2005/8/layout/default"/>
    <dgm:cxn modelId="{2A4E258D-97E1-47C5-8AC0-CAEFEC4CE7DE}" type="presOf" srcId="{10A0A57D-7C28-41E4-99F6-9A32FCEA346E}" destId="{AC75D77A-60BD-419B-9407-F9DD4AF1C2CC}" srcOrd="0" destOrd="0" presId="urn:microsoft.com/office/officeart/2005/8/layout/default"/>
    <dgm:cxn modelId="{C4FB8C8D-A60B-428F-A6DB-00D362A43A1C}" type="presOf" srcId="{4843ECEC-D4FB-4495-9FF7-156EB6287B91}" destId="{EB724B91-F3E1-4901-89F5-5E5BC7B458C1}" srcOrd="0" destOrd="0" presId="urn:microsoft.com/office/officeart/2005/8/layout/default"/>
    <dgm:cxn modelId="{73A41291-619F-47CE-9E2D-370936F4D6E3}" type="presOf" srcId="{50DDEC2B-9759-45CC-8B4D-23696DB32FF1}" destId="{563B3260-FBF3-4F4B-9A98-9141959F1568}" srcOrd="0" destOrd="0" presId="urn:microsoft.com/office/officeart/2005/8/layout/default"/>
    <dgm:cxn modelId="{3FC96191-7313-4B34-A9D2-036A6AD4F33C}" srcId="{66B82391-5EA9-4489-8343-DDF201B1CA70}" destId="{79CEC039-7B22-4B4B-8C1E-13BCE921AEFD}" srcOrd="1" destOrd="0" parTransId="{C5495826-AF6B-42D0-A81E-3369DBF74265}" sibTransId="{C05D6C72-999C-4C12-A8D2-0E1A7945102C}"/>
    <dgm:cxn modelId="{2DE14798-339A-442C-A68B-42B70B1B4938}" type="presOf" srcId="{79CEC039-7B22-4B4B-8C1E-13BCE921AEFD}" destId="{176DDB83-E5DA-41B6-A4E5-713623A0F262}" srcOrd="0" destOrd="0" presId="urn:microsoft.com/office/officeart/2005/8/layout/default"/>
    <dgm:cxn modelId="{A0A0C1AA-AFFF-47D7-9B9C-042ADBB6AF48}" srcId="{66B82391-5EA9-4489-8343-DDF201B1CA70}" destId="{4C6E00DC-1558-4B27-9449-4C16C3F1DD2D}" srcOrd="4" destOrd="0" parTransId="{0F7F8C4D-F378-4D49-A564-CDE85933FF03}" sibTransId="{170840C0-3B2A-4D56-BF32-4735CE1A38E3}"/>
    <dgm:cxn modelId="{8F7A56B6-24E6-4DEA-921D-A8A18BD7CEC3}" type="presOf" srcId="{4C6E00DC-1558-4B27-9449-4C16C3F1DD2D}" destId="{00EB1BF7-4131-4A99-99B9-A7D4C7DAE75F}" srcOrd="0" destOrd="0" presId="urn:microsoft.com/office/officeart/2005/8/layout/default"/>
    <dgm:cxn modelId="{691DF7E5-CBD2-4D8E-BE35-275E4FEAEA97}" srcId="{66B82391-5EA9-4489-8343-DDF201B1CA70}" destId="{50DDEC2B-9759-45CC-8B4D-23696DB32FF1}" srcOrd="6" destOrd="0" parTransId="{C10356DD-EB14-4281-B1E3-CC66AB46BB74}" sibTransId="{C3371CD6-89AB-41D8-B7BA-2E1D5AE1961E}"/>
    <dgm:cxn modelId="{57E086FA-EFAE-4398-A071-33CDC8853309}" srcId="{66B82391-5EA9-4489-8343-DDF201B1CA70}" destId="{4843ECEC-D4FB-4495-9FF7-156EB6287B91}" srcOrd="3" destOrd="0" parTransId="{D9AB719E-DD08-4024-8862-9D0617621F31}" sibTransId="{18E7EE32-824B-43EB-A8AF-63385B049541}"/>
    <dgm:cxn modelId="{7B52A7FA-489D-4113-B112-09AAA8A1FB8A}" srcId="{66B82391-5EA9-4489-8343-DDF201B1CA70}" destId="{FD6D583C-90F0-4145-ADDD-43E2D6B4F16C}" srcOrd="0" destOrd="0" parTransId="{D3643B16-7A72-4E01-B594-D7BC629E6F95}" sibTransId="{CD66BB76-C619-43B9-B124-7022F7D7BFC2}"/>
    <dgm:cxn modelId="{6773A576-B0C4-46F0-BEB8-5AC7A1BEB842}" type="presParOf" srcId="{450209F1-0498-4914-8C4E-AC5CF30735B5}" destId="{4F105D90-2DF2-4592-BBEF-7CDAFFAB2317}" srcOrd="0" destOrd="0" presId="urn:microsoft.com/office/officeart/2005/8/layout/default"/>
    <dgm:cxn modelId="{992A3ADB-464F-41BD-BA19-50B7491B3289}" type="presParOf" srcId="{450209F1-0498-4914-8C4E-AC5CF30735B5}" destId="{EE63AEBB-4BE3-453D-87BF-6F4B8EF694DE}" srcOrd="1" destOrd="0" presId="urn:microsoft.com/office/officeart/2005/8/layout/default"/>
    <dgm:cxn modelId="{D3B7C960-AD40-40C1-A04E-1572ABDC9115}" type="presParOf" srcId="{450209F1-0498-4914-8C4E-AC5CF30735B5}" destId="{176DDB83-E5DA-41B6-A4E5-713623A0F262}" srcOrd="2" destOrd="0" presId="urn:microsoft.com/office/officeart/2005/8/layout/default"/>
    <dgm:cxn modelId="{35D7144B-A254-4172-9875-12C11314AA79}" type="presParOf" srcId="{450209F1-0498-4914-8C4E-AC5CF30735B5}" destId="{3DD638E4-D66D-42A9-898C-52CDC6D240D4}" srcOrd="3" destOrd="0" presId="urn:microsoft.com/office/officeart/2005/8/layout/default"/>
    <dgm:cxn modelId="{AC78522E-8B25-4739-9E98-0C8129AD72FE}" type="presParOf" srcId="{450209F1-0498-4914-8C4E-AC5CF30735B5}" destId="{432FDD3B-656A-49B9-A30F-13787D6FDA7C}" srcOrd="4" destOrd="0" presId="urn:microsoft.com/office/officeart/2005/8/layout/default"/>
    <dgm:cxn modelId="{E1935365-133D-4BE0-AC50-5729E0980C98}" type="presParOf" srcId="{450209F1-0498-4914-8C4E-AC5CF30735B5}" destId="{5CDCF780-0A80-45CB-8908-6633951FC3B0}" srcOrd="5" destOrd="0" presId="urn:microsoft.com/office/officeart/2005/8/layout/default"/>
    <dgm:cxn modelId="{E2C436D3-6A58-4DAA-89F8-42C84DD25D63}" type="presParOf" srcId="{450209F1-0498-4914-8C4E-AC5CF30735B5}" destId="{EB724B91-F3E1-4901-89F5-5E5BC7B458C1}" srcOrd="6" destOrd="0" presId="urn:microsoft.com/office/officeart/2005/8/layout/default"/>
    <dgm:cxn modelId="{CDF3401C-0FE7-44C8-91B4-0297B2104AE3}" type="presParOf" srcId="{450209F1-0498-4914-8C4E-AC5CF30735B5}" destId="{33C89070-6889-485A-8BA4-1E205BE028D4}" srcOrd="7" destOrd="0" presId="urn:microsoft.com/office/officeart/2005/8/layout/default"/>
    <dgm:cxn modelId="{2C6C9EAF-4EF3-44B6-8FAF-006418112350}" type="presParOf" srcId="{450209F1-0498-4914-8C4E-AC5CF30735B5}" destId="{00EB1BF7-4131-4A99-99B9-A7D4C7DAE75F}" srcOrd="8" destOrd="0" presId="urn:microsoft.com/office/officeart/2005/8/layout/default"/>
    <dgm:cxn modelId="{1E33647C-B7FD-4EC8-8D53-F788EFC87496}" type="presParOf" srcId="{450209F1-0498-4914-8C4E-AC5CF30735B5}" destId="{54ECC709-3F8F-48B3-9BBF-684523676355}" srcOrd="9" destOrd="0" presId="urn:microsoft.com/office/officeart/2005/8/layout/default"/>
    <dgm:cxn modelId="{8AF596FE-7ED3-4ECE-8084-6F37054920A4}" type="presParOf" srcId="{450209F1-0498-4914-8C4E-AC5CF30735B5}" destId="{E53637C2-A7A2-4DBE-8230-289E76433554}" srcOrd="10" destOrd="0" presId="urn:microsoft.com/office/officeart/2005/8/layout/default"/>
    <dgm:cxn modelId="{6BDF6721-D0C9-4913-ABE4-86EE03CE7742}" type="presParOf" srcId="{450209F1-0498-4914-8C4E-AC5CF30735B5}" destId="{26AE9B89-A74C-4705-A222-4F5F28A6EE02}" srcOrd="11" destOrd="0" presId="urn:microsoft.com/office/officeart/2005/8/layout/default"/>
    <dgm:cxn modelId="{621559A4-415B-4B5C-A83A-3E83E3BEEEF6}" type="presParOf" srcId="{450209F1-0498-4914-8C4E-AC5CF30735B5}" destId="{563B3260-FBF3-4F4B-9A98-9141959F1568}" srcOrd="12" destOrd="0" presId="urn:microsoft.com/office/officeart/2005/8/layout/default"/>
    <dgm:cxn modelId="{7F694ABE-A7F2-42D5-A671-5C17D0D4C2A5}" type="presParOf" srcId="{450209F1-0498-4914-8C4E-AC5CF30735B5}" destId="{D30F7824-542B-48FE-82C1-859B99719347}" srcOrd="13" destOrd="0" presId="urn:microsoft.com/office/officeart/2005/8/layout/default"/>
    <dgm:cxn modelId="{E0FACC3E-6395-44BD-B61E-638F44E5620E}" type="presParOf" srcId="{450209F1-0498-4914-8C4E-AC5CF30735B5}" destId="{D6BAB068-5D91-49E2-95EB-0CCB711F7003}" srcOrd="14" destOrd="0" presId="urn:microsoft.com/office/officeart/2005/8/layout/default"/>
    <dgm:cxn modelId="{9BA81FA1-2E5D-49C0-BDC7-36C42DEBBD37}" type="presParOf" srcId="{450209F1-0498-4914-8C4E-AC5CF30735B5}" destId="{B29F2783-19FC-457B-9818-1FF8FE6D7700}" srcOrd="15" destOrd="0" presId="urn:microsoft.com/office/officeart/2005/8/layout/default"/>
    <dgm:cxn modelId="{B315EB35-DC23-458A-9B3E-C22556539D60}" type="presParOf" srcId="{450209F1-0498-4914-8C4E-AC5CF30735B5}" destId="{AC75D77A-60BD-419B-9407-F9DD4AF1C2C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5380E0-67D8-4403-9519-360BABADDEBC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Le système locomoteur: anatomie du squelette,</a:t>
          </a:r>
          <a:endParaRPr lang="fr-FR" sz="1600" dirty="0">
            <a:solidFill>
              <a:schemeClr val="bg1"/>
            </a:solidFill>
          </a:endParaRPr>
        </a:p>
      </dgm:t>
    </dgm:pt>
    <dgm:pt modelId="{92BB2BEA-B36C-4DB4-AF06-BB29A62C6835}" type="parTrans" cxnId="{BAC50664-713D-4468-9630-5348E290640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B1925C53-9A6D-4238-A5F4-24D6453DD468}" type="sibTrans" cxnId="{BAC50664-713D-4468-9630-5348E290640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0888FE94-8B1A-4F99-AEFD-68C625F1D458}">
      <dgm:prSet phldrT="[Texte]" custT="1"/>
      <dgm:spPr/>
      <dgm:t>
        <a:bodyPr/>
        <a:lstStyle/>
        <a:p>
          <a:r>
            <a:rPr lang="fr-FR" sz="1600" dirty="0">
              <a:solidFill>
                <a:schemeClr val="bg1"/>
              </a:solidFill>
            </a:rPr>
            <a:t>Définir les infections associées aux soins, les infections nosocomiales</a:t>
          </a:r>
        </a:p>
      </dgm:t>
    </dgm:pt>
    <dgm:pt modelId="{D2910259-DD4E-484E-A4AF-571CC8E0F2AE}" type="parTrans" cxnId="{46E7FB0B-C8E6-495F-8CCD-53A9C67A71D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15EFD11-6EC9-442F-B93D-DBBE0EF886ED}" type="sibTrans" cxnId="{46E7FB0B-C8E6-495F-8CCD-53A9C67A71D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58FEB148-DAD1-4720-9AC7-7CF8CA6F5F06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différents types d'os, structure d'un os long</a:t>
          </a:r>
          <a:endParaRPr lang="fr-FR" sz="1600" dirty="0">
            <a:solidFill>
              <a:schemeClr val="bg1"/>
            </a:solidFill>
          </a:endParaRPr>
        </a:p>
      </dgm:t>
    </dgm:pt>
    <dgm:pt modelId="{3AED8FD2-E259-455F-92A6-19E5B6DD9D4F}" type="parTrans" cxnId="{3F131D0F-30A6-4954-86D3-7F72135C4E1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B80B7DEC-398A-4F49-BAD6-145FF1071E07}" type="sibTrans" cxnId="{3F131D0F-30A6-4954-86D3-7F72135C4E12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E7EA185B-A3EA-4949-89FB-BB414791B586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facteurs de la croissance osseuse</a:t>
          </a:r>
          <a:endParaRPr lang="fr-FR" sz="1600" dirty="0">
            <a:solidFill>
              <a:schemeClr val="bg1"/>
            </a:solidFill>
          </a:endParaRPr>
        </a:p>
      </dgm:t>
    </dgm:pt>
    <dgm:pt modelId="{BFBB525A-37D4-422C-AE94-756B24A90BAD}" type="parTrans" cxnId="{247CACC7-0266-4A35-BAC4-71F17C9E119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A079160C-6ECD-4FEE-B58B-99F7306576FC}" type="sibTrans" cxnId="{247CACC7-0266-4A35-BAC4-71F17C9E1197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725D6C8A-3CC0-47A6-9167-B325E8EC5E75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tissu musculaire: structure et propriétés,</a:t>
          </a:r>
          <a:endParaRPr lang="fr-FR" sz="1600" dirty="0">
            <a:solidFill>
              <a:schemeClr val="bg1"/>
            </a:solidFill>
          </a:endParaRPr>
        </a:p>
      </dgm:t>
    </dgm:pt>
    <dgm:pt modelId="{D0293E63-4753-4ACD-B3D8-AEA6E4C1A408}" type="parTrans" cxnId="{982E7F9E-CA7F-41B9-97B7-25CFE8D03568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1230064A-399F-4562-92EB-F3C12AA9CD0F}" type="sibTrans" cxnId="{982E7F9E-CA7F-41B9-97B7-25CFE8D03568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6F8C6865-520A-4D58-A709-057632CCA109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anatomie d'une articulation,</a:t>
          </a:r>
          <a:endParaRPr lang="fr-FR" sz="1600" dirty="0">
            <a:solidFill>
              <a:schemeClr val="bg1"/>
            </a:solidFill>
          </a:endParaRPr>
        </a:p>
      </dgm:t>
    </dgm:pt>
    <dgm:pt modelId="{D5A76A74-D3E8-457C-9D80-486ABACD708F}" type="parTrans" cxnId="{793A202A-335E-4780-BF8A-4B8F2678FF61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3B40AD6F-05B1-41EC-A43E-0B06A962508D}" type="sibTrans" cxnId="{793A202A-335E-4780-BF8A-4B8F2678FF61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76F11EA2-78D3-4480-8143-E70C19EE4D1A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étude d'un mouvement,</a:t>
          </a:r>
          <a:endParaRPr lang="fr-FR" sz="1600" dirty="0">
            <a:solidFill>
              <a:schemeClr val="bg1"/>
            </a:solidFill>
          </a:endParaRPr>
        </a:p>
      </dgm:t>
    </dgm:pt>
    <dgm:pt modelId="{6C19EC6C-00FB-4191-AD5E-DE9C36512EC8}" type="parTrans" cxnId="{10C2675C-8D62-402C-8280-57634581E7E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6804818D-18E2-4452-AFCB-0732FD0C2D88}" type="sibTrans" cxnId="{10C2675C-8D62-402C-8280-57634581E7E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73A025B5-8D6F-4331-AD25-47B7CD83437B}">
      <dgm:prSet phldrT="[Texte]" custT="1"/>
      <dgm:spPr/>
      <dgm:t>
        <a:bodyPr/>
        <a:lstStyle/>
        <a:p>
          <a:r>
            <a:rPr lang="fr-FR" sz="1600" b="0" i="0" u="none" dirty="0">
              <a:solidFill>
                <a:schemeClr val="bg1"/>
              </a:solidFill>
            </a:rPr>
            <a:t>maladies du système locomoteur: ostéoporose, arthrose, arthrite, fracture, entorse, luxation, lordose, cyphose, scoliose, TMS</a:t>
          </a:r>
          <a:endParaRPr lang="fr-FR" sz="1600" dirty="0">
            <a:solidFill>
              <a:schemeClr val="bg1"/>
            </a:solidFill>
          </a:endParaRPr>
        </a:p>
      </dgm:t>
    </dgm:pt>
    <dgm:pt modelId="{CBE8E3D3-5D2B-4025-ACB9-BC261C1AD57F}" type="parTrans" cxnId="{5AAA16A9-93C9-499E-9077-82A6A587C79A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D19C9DAC-68F8-49D1-843F-93AC9AB4B77E}" type="sibTrans" cxnId="{5AAA16A9-93C9-499E-9077-82A6A587C79A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113C553D-DF71-4905-A9FE-D1CCF9BD3A6A}">
      <dgm:prSet phldrT="[Texte]" custT="1"/>
      <dgm:spPr/>
      <dgm:t>
        <a:bodyPr/>
        <a:lstStyle/>
        <a:p>
          <a:r>
            <a:rPr lang="fr-FR" sz="1600" dirty="0">
              <a:solidFill>
                <a:schemeClr val="bg1"/>
              </a:solidFill>
            </a:rPr>
            <a:t>Agents pathogènes bactéries multirésistantes et modes de transmission</a:t>
          </a:r>
        </a:p>
      </dgm:t>
    </dgm:pt>
    <dgm:pt modelId="{809E5651-9F8C-4134-ACAD-F4AE5A032727}" type="parTrans" cxnId="{66CF1A61-BC81-4BE2-A4B7-AF3EB9D5534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8769DD13-625A-4521-A081-B52EB1B6817D}" type="sibTrans" cxnId="{66CF1A61-BC81-4BE2-A4B7-AF3EB9D5534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A8A94AFD-460B-4413-8460-ED02D9C2CE19}">
      <dgm:prSet phldrT="[Texte]" custT="1"/>
      <dgm:spPr/>
      <dgm:t>
        <a:bodyPr/>
        <a:lstStyle/>
        <a:p>
          <a:r>
            <a:rPr lang="fr-FR" sz="1600" dirty="0">
              <a:solidFill>
                <a:schemeClr val="bg1"/>
              </a:solidFill>
            </a:rPr>
            <a:t>Facteurs favorisants</a:t>
          </a:r>
        </a:p>
      </dgm:t>
    </dgm:pt>
    <dgm:pt modelId="{421C4D87-A2F7-41FD-B9A3-5213BB4EE85C}" type="parTrans" cxnId="{0984EE9A-712B-46D1-B5A2-0FE7EAE61D5B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72A5598B-3784-4744-A308-7D0DCF4F76DB}" type="sibTrans" cxnId="{0984EE9A-712B-46D1-B5A2-0FE7EAE61D5B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C082EB3F-1A89-45B8-9587-4595CBD479FC}">
      <dgm:prSet phldrT="[Texte]" custT="1"/>
      <dgm:spPr/>
      <dgm:t>
        <a:bodyPr/>
        <a:lstStyle/>
        <a:p>
          <a:r>
            <a:rPr lang="fr-FR" sz="1600" dirty="0">
              <a:solidFill>
                <a:schemeClr val="bg1"/>
              </a:solidFill>
            </a:rPr>
            <a:t>Prévention institutionnelle contre les infections associées aux soins</a:t>
          </a:r>
        </a:p>
      </dgm:t>
    </dgm:pt>
    <dgm:pt modelId="{B9325864-2027-4965-B154-2449DB7D477F}" type="parTrans" cxnId="{6981AFCD-267F-45D8-B1C5-7EEA8101107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8FB76353-3B4F-40EC-904B-2B66D1DC3000}" type="sibTrans" cxnId="{6981AFCD-267F-45D8-B1C5-7EEA81011070}">
      <dgm:prSet/>
      <dgm:spPr/>
      <dgm:t>
        <a:bodyPr/>
        <a:lstStyle/>
        <a:p>
          <a:endParaRPr lang="fr-FR" sz="1600">
            <a:solidFill>
              <a:schemeClr val="bg1"/>
            </a:solidFill>
          </a:endParaRPr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4F54B6B5-FFC7-4813-97E0-B4223EC0378C}" type="pres">
      <dgm:prSet presAssocID="{315380E0-67D8-4403-9519-360BABADDEBC}" presName="node" presStyleLbl="node1" presStyleIdx="0" presStyleCnt="11">
        <dgm:presLayoutVars>
          <dgm:bulletEnabled val="1"/>
        </dgm:presLayoutVars>
      </dgm:prSet>
      <dgm:spPr/>
    </dgm:pt>
    <dgm:pt modelId="{0108641A-189A-4D23-839C-76A243A9EDC5}" type="pres">
      <dgm:prSet presAssocID="{B1925C53-9A6D-4238-A5F4-24D6453DD468}" presName="sibTrans" presStyleCnt="0"/>
      <dgm:spPr/>
    </dgm:pt>
    <dgm:pt modelId="{CE939452-BAEA-4564-9992-2B31E4FDF15E}" type="pres">
      <dgm:prSet presAssocID="{58FEB148-DAD1-4720-9AC7-7CF8CA6F5F06}" presName="node" presStyleLbl="node1" presStyleIdx="1" presStyleCnt="11">
        <dgm:presLayoutVars>
          <dgm:bulletEnabled val="1"/>
        </dgm:presLayoutVars>
      </dgm:prSet>
      <dgm:spPr/>
    </dgm:pt>
    <dgm:pt modelId="{FA68E6A8-8763-462B-96AA-F05FD58A385B}" type="pres">
      <dgm:prSet presAssocID="{B80B7DEC-398A-4F49-BAD6-145FF1071E07}" presName="sibTrans" presStyleCnt="0"/>
      <dgm:spPr/>
    </dgm:pt>
    <dgm:pt modelId="{4B903AFA-89E5-440C-98E4-04F7D141B035}" type="pres">
      <dgm:prSet presAssocID="{E7EA185B-A3EA-4949-89FB-BB414791B586}" presName="node" presStyleLbl="node1" presStyleIdx="2" presStyleCnt="11">
        <dgm:presLayoutVars>
          <dgm:bulletEnabled val="1"/>
        </dgm:presLayoutVars>
      </dgm:prSet>
      <dgm:spPr/>
    </dgm:pt>
    <dgm:pt modelId="{60A336B7-BBF8-4520-906C-D9A054AFE43F}" type="pres">
      <dgm:prSet presAssocID="{A079160C-6ECD-4FEE-B58B-99F7306576FC}" presName="sibTrans" presStyleCnt="0"/>
      <dgm:spPr/>
    </dgm:pt>
    <dgm:pt modelId="{D83F9314-5EA1-4CAA-BAFB-645FE745B5EC}" type="pres">
      <dgm:prSet presAssocID="{725D6C8A-3CC0-47A6-9167-B325E8EC5E75}" presName="node" presStyleLbl="node1" presStyleIdx="3" presStyleCnt="11">
        <dgm:presLayoutVars>
          <dgm:bulletEnabled val="1"/>
        </dgm:presLayoutVars>
      </dgm:prSet>
      <dgm:spPr/>
    </dgm:pt>
    <dgm:pt modelId="{F3ADDDC5-FA15-4E5D-93CE-031C9DC8E08C}" type="pres">
      <dgm:prSet presAssocID="{1230064A-399F-4562-92EB-F3C12AA9CD0F}" presName="sibTrans" presStyleCnt="0"/>
      <dgm:spPr/>
    </dgm:pt>
    <dgm:pt modelId="{5E1C4BDD-358F-44A9-A37D-AB5A2A690BBD}" type="pres">
      <dgm:prSet presAssocID="{6F8C6865-520A-4D58-A709-057632CCA109}" presName="node" presStyleLbl="node1" presStyleIdx="4" presStyleCnt="11">
        <dgm:presLayoutVars>
          <dgm:bulletEnabled val="1"/>
        </dgm:presLayoutVars>
      </dgm:prSet>
      <dgm:spPr/>
    </dgm:pt>
    <dgm:pt modelId="{A28C6B75-8413-4C68-8CA1-2D5342DE551F}" type="pres">
      <dgm:prSet presAssocID="{3B40AD6F-05B1-41EC-A43E-0B06A962508D}" presName="sibTrans" presStyleCnt="0"/>
      <dgm:spPr/>
    </dgm:pt>
    <dgm:pt modelId="{017B2976-461A-4299-A35F-8CAA3D7EA822}" type="pres">
      <dgm:prSet presAssocID="{76F11EA2-78D3-4480-8143-E70C19EE4D1A}" presName="node" presStyleLbl="node1" presStyleIdx="5" presStyleCnt="11">
        <dgm:presLayoutVars>
          <dgm:bulletEnabled val="1"/>
        </dgm:presLayoutVars>
      </dgm:prSet>
      <dgm:spPr/>
    </dgm:pt>
    <dgm:pt modelId="{6F9A220B-3C5A-4CBB-BFC2-BD4FC88443AB}" type="pres">
      <dgm:prSet presAssocID="{6804818D-18E2-4452-AFCB-0732FD0C2D88}" presName="sibTrans" presStyleCnt="0"/>
      <dgm:spPr/>
    </dgm:pt>
    <dgm:pt modelId="{69A503AD-2FF4-46F5-A5EF-24B29775752D}" type="pres">
      <dgm:prSet presAssocID="{73A025B5-8D6F-4331-AD25-47B7CD83437B}" presName="node" presStyleLbl="node1" presStyleIdx="6" presStyleCnt="11" custScaleX="124672" custScaleY="114177">
        <dgm:presLayoutVars>
          <dgm:bulletEnabled val="1"/>
        </dgm:presLayoutVars>
      </dgm:prSet>
      <dgm:spPr/>
    </dgm:pt>
    <dgm:pt modelId="{182D0E75-494E-47EA-BAD3-774EFFE54B3D}" type="pres">
      <dgm:prSet presAssocID="{D19C9DAC-68F8-49D1-843F-93AC9AB4B77E}" presName="sibTrans" presStyleCnt="0"/>
      <dgm:spPr/>
    </dgm:pt>
    <dgm:pt modelId="{57514101-300C-4E52-8D25-81168A4CBA98}" type="pres">
      <dgm:prSet presAssocID="{0888FE94-8B1A-4F99-AEFD-68C625F1D458}" presName="node" presStyleLbl="node1" presStyleIdx="7" presStyleCnt="11">
        <dgm:presLayoutVars>
          <dgm:bulletEnabled val="1"/>
        </dgm:presLayoutVars>
      </dgm:prSet>
      <dgm:spPr/>
    </dgm:pt>
    <dgm:pt modelId="{EB924421-5B9C-46D4-B926-BD4DCAD3A9D3}" type="pres">
      <dgm:prSet presAssocID="{415EFD11-6EC9-442F-B93D-DBBE0EF886ED}" presName="sibTrans" presStyleCnt="0"/>
      <dgm:spPr/>
    </dgm:pt>
    <dgm:pt modelId="{E25E7F24-2288-4A36-82EF-77C3223AEB12}" type="pres">
      <dgm:prSet presAssocID="{113C553D-DF71-4905-A9FE-D1CCF9BD3A6A}" presName="node" presStyleLbl="node1" presStyleIdx="8" presStyleCnt="11">
        <dgm:presLayoutVars>
          <dgm:bulletEnabled val="1"/>
        </dgm:presLayoutVars>
      </dgm:prSet>
      <dgm:spPr/>
    </dgm:pt>
    <dgm:pt modelId="{2A435881-7E45-4CC5-A2DB-FFA423C1A080}" type="pres">
      <dgm:prSet presAssocID="{8769DD13-625A-4521-A081-B52EB1B6817D}" presName="sibTrans" presStyleCnt="0"/>
      <dgm:spPr/>
    </dgm:pt>
    <dgm:pt modelId="{E0B86EB2-624D-45D5-904E-8D44B97B05BC}" type="pres">
      <dgm:prSet presAssocID="{A8A94AFD-460B-4413-8460-ED02D9C2CE19}" presName="node" presStyleLbl="node1" presStyleIdx="9" presStyleCnt="11">
        <dgm:presLayoutVars>
          <dgm:bulletEnabled val="1"/>
        </dgm:presLayoutVars>
      </dgm:prSet>
      <dgm:spPr/>
    </dgm:pt>
    <dgm:pt modelId="{E11811C2-5666-4956-88FB-0F5219C68B3A}" type="pres">
      <dgm:prSet presAssocID="{72A5598B-3784-4744-A308-7D0DCF4F76DB}" presName="sibTrans" presStyleCnt="0"/>
      <dgm:spPr/>
    </dgm:pt>
    <dgm:pt modelId="{AE23DF84-745B-41B9-BF0D-95248D5FF658}" type="pres">
      <dgm:prSet presAssocID="{C082EB3F-1A89-45B8-9587-4595CBD479FC}" presName="node" presStyleLbl="node1" presStyleIdx="10" presStyleCnt="11">
        <dgm:presLayoutVars>
          <dgm:bulletEnabled val="1"/>
        </dgm:presLayoutVars>
      </dgm:prSet>
      <dgm:spPr/>
    </dgm:pt>
  </dgm:ptLst>
  <dgm:cxnLst>
    <dgm:cxn modelId="{46E7FB0B-C8E6-495F-8CCD-53A9C67A71D7}" srcId="{66B82391-5EA9-4489-8343-DDF201B1CA70}" destId="{0888FE94-8B1A-4F99-AEFD-68C625F1D458}" srcOrd="7" destOrd="0" parTransId="{D2910259-DD4E-484E-A4AF-571CC8E0F2AE}" sibTransId="{415EFD11-6EC9-442F-B93D-DBBE0EF886ED}"/>
    <dgm:cxn modelId="{3F131D0F-30A6-4954-86D3-7F72135C4E12}" srcId="{66B82391-5EA9-4489-8343-DDF201B1CA70}" destId="{58FEB148-DAD1-4720-9AC7-7CF8CA6F5F06}" srcOrd="1" destOrd="0" parTransId="{3AED8FD2-E259-455F-92A6-19E5B6DD9D4F}" sibTransId="{B80B7DEC-398A-4F49-BAD6-145FF1071E07}"/>
    <dgm:cxn modelId="{F129BD1C-1E60-485C-95AE-C819C4F163DD}" type="presOf" srcId="{A8A94AFD-460B-4413-8460-ED02D9C2CE19}" destId="{E0B86EB2-624D-45D5-904E-8D44B97B05BC}" srcOrd="0" destOrd="0" presId="urn:microsoft.com/office/officeart/2005/8/layout/default"/>
    <dgm:cxn modelId="{D91D9526-0EFB-470F-8E5F-41119BBE1C70}" type="presOf" srcId="{58FEB148-DAD1-4720-9AC7-7CF8CA6F5F06}" destId="{CE939452-BAEA-4564-9992-2B31E4FDF15E}" srcOrd="0" destOrd="0" presId="urn:microsoft.com/office/officeart/2005/8/layout/default"/>
    <dgm:cxn modelId="{22715A28-D468-4F10-A258-0314CC26E6D0}" type="presOf" srcId="{73A025B5-8D6F-4331-AD25-47B7CD83437B}" destId="{69A503AD-2FF4-46F5-A5EF-24B29775752D}" srcOrd="0" destOrd="0" presId="urn:microsoft.com/office/officeart/2005/8/layout/default"/>
    <dgm:cxn modelId="{793A202A-335E-4780-BF8A-4B8F2678FF61}" srcId="{66B82391-5EA9-4489-8343-DDF201B1CA70}" destId="{6F8C6865-520A-4D58-A709-057632CCA109}" srcOrd="4" destOrd="0" parTransId="{D5A76A74-D3E8-457C-9D80-486ABACD708F}" sibTransId="{3B40AD6F-05B1-41EC-A43E-0B06A962508D}"/>
    <dgm:cxn modelId="{AE1CEF34-45F3-492C-ADFD-6B295F28BAEE}" type="presOf" srcId="{76F11EA2-78D3-4480-8143-E70C19EE4D1A}" destId="{017B2976-461A-4299-A35F-8CAA3D7EA822}" srcOrd="0" destOrd="0" presId="urn:microsoft.com/office/officeart/2005/8/layout/default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10C2675C-8D62-402C-8280-57634581E7E0}" srcId="{66B82391-5EA9-4489-8343-DDF201B1CA70}" destId="{76F11EA2-78D3-4480-8143-E70C19EE4D1A}" srcOrd="5" destOrd="0" parTransId="{6C19EC6C-00FB-4191-AD5E-DE9C36512EC8}" sibTransId="{6804818D-18E2-4452-AFCB-0732FD0C2D88}"/>
    <dgm:cxn modelId="{66CF1A61-BC81-4BE2-A4B7-AF3EB9D55340}" srcId="{66B82391-5EA9-4489-8343-DDF201B1CA70}" destId="{113C553D-DF71-4905-A9FE-D1CCF9BD3A6A}" srcOrd="8" destOrd="0" parTransId="{809E5651-9F8C-4134-ACAD-F4AE5A032727}" sibTransId="{8769DD13-625A-4521-A081-B52EB1B6817D}"/>
    <dgm:cxn modelId="{3877BB62-E3B9-4A45-B021-ABB5AD4DCDD1}" type="presOf" srcId="{113C553D-DF71-4905-A9FE-D1CCF9BD3A6A}" destId="{E25E7F24-2288-4A36-82EF-77C3223AEB12}" srcOrd="0" destOrd="0" presId="urn:microsoft.com/office/officeart/2005/8/layout/default"/>
    <dgm:cxn modelId="{BAC50664-713D-4468-9630-5348E2906407}" srcId="{66B82391-5EA9-4489-8343-DDF201B1CA70}" destId="{315380E0-67D8-4403-9519-360BABADDEBC}" srcOrd="0" destOrd="0" parTransId="{92BB2BEA-B36C-4DB4-AF06-BB29A62C6835}" sibTransId="{B1925C53-9A6D-4238-A5F4-24D6453DD468}"/>
    <dgm:cxn modelId="{058A4A74-310F-417C-9D3B-477FD44B0489}" type="presOf" srcId="{C082EB3F-1A89-45B8-9587-4595CBD479FC}" destId="{AE23DF84-745B-41B9-BF0D-95248D5FF658}" srcOrd="0" destOrd="0" presId="urn:microsoft.com/office/officeart/2005/8/layout/default"/>
    <dgm:cxn modelId="{7C44F077-2ED7-4686-BCA0-1355A3CCB3F0}" type="presOf" srcId="{725D6C8A-3CC0-47A6-9167-B325E8EC5E75}" destId="{D83F9314-5EA1-4CAA-BAFB-645FE745B5EC}" srcOrd="0" destOrd="0" presId="urn:microsoft.com/office/officeart/2005/8/layout/default"/>
    <dgm:cxn modelId="{0984EE9A-712B-46D1-B5A2-0FE7EAE61D5B}" srcId="{66B82391-5EA9-4489-8343-DDF201B1CA70}" destId="{A8A94AFD-460B-4413-8460-ED02D9C2CE19}" srcOrd="9" destOrd="0" parTransId="{421C4D87-A2F7-41FD-B9A3-5213BB4EE85C}" sibTransId="{72A5598B-3784-4744-A308-7D0DCF4F76DB}"/>
    <dgm:cxn modelId="{982E7F9E-CA7F-41B9-97B7-25CFE8D03568}" srcId="{66B82391-5EA9-4489-8343-DDF201B1CA70}" destId="{725D6C8A-3CC0-47A6-9167-B325E8EC5E75}" srcOrd="3" destOrd="0" parTransId="{D0293E63-4753-4ACD-B3D8-AEA6E4C1A408}" sibTransId="{1230064A-399F-4562-92EB-F3C12AA9CD0F}"/>
    <dgm:cxn modelId="{29EB54A3-9C89-4A62-8885-9185ABAEC9B1}" type="presOf" srcId="{315380E0-67D8-4403-9519-360BABADDEBC}" destId="{4F54B6B5-FFC7-4813-97E0-B4223EC0378C}" srcOrd="0" destOrd="0" presId="urn:microsoft.com/office/officeart/2005/8/layout/default"/>
    <dgm:cxn modelId="{5AAA16A9-93C9-499E-9077-82A6A587C79A}" srcId="{66B82391-5EA9-4489-8343-DDF201B1CA70}" destId="{73A025B5-8D6F-4331-AD25-47B7CD83437B}" srcOrd="6" destOrd="0" parTransId="{CBE8E3D3-5D2B-4025-ACB9-BC261C1AD57F}" sibTransId="{D19C9DAC-68F8-49D1-843F-93AC9AB4B77E}"/>
    <dgm:cxn modelId="{247CACC7-0266-4A35-BAC4-71F17C9E1197}" srcId="{66B82391-5EA9-4489-8343-DDF201B1CA70}" destId="{E7EA185B-A3EA-4949-89FB-BB414791B586}" srcOrd="2" destOrd="0" parTransId="{BFBB525A-37D4-422C-AE94-756B24A90BAD}" sibTransId="{A079160C-6ECD-4FEE-B58B-99F7306576FC}"/>
    <dgm:cxn modelId="{6981AFCD-267F-45D8-B1C5-7EEA81011070}" srcId="{66B82391-5EA9-4489-8343-DDF201B1CA70}" destId="{C082EB3F-1A89-45B8-9587-4595CBD479FC}" srcOrd="10" destOrd="0" parTransId="{B9325864-2027-4965-B154-2449DB7D477F}" sibTransId="{8FB76353-3B4F-40EC-904B-2B66D1DC3000}"/>
    <dgm:cxn modelId="{7352DCCF-D555-4040-9444-F176E2015319}" type="presOf" srcId="{6F8C6865-520A-4D58-A709-057632CCA109}" destId="{5E1C4BDD-358F-44A9-A37D-AB5A2A690BBD}" srcOrd="0" destOrd="0" presId="urn:microsoft.com/office/officeart/2005/8/layout/default"/>
    <dgm:cxn modelId="{7BBC0FD9-0110-4CB9-9FCF-151F125A3DA7}" type="presOf" srcId="{0888FE94-8B1A-4F99-AEFD-68C625F1D458}" destId="{57514101-300C-4E52-8D25-81168A4CBA98}" srcOrd="0" destOrd="0" presId="urn:microsoft.com/office/officeart/2005/8/layout/default"/>
    <dgm:cxn modelId="{1E6F8AF3-9513-4FA7-A021-CCC4E618A435}" type="presOf" srcId="{E7EA185B-A3EA-4949-89FB-BB414791B586}" destId="{4B903AFA-89E5-440C-98E4-04F7D141B035}" srcOrd="0" destOrd="0" presId="urn:microsoft.com/office/officeart/2005/8/layout/default"/>
    <dgm:cxn modelId="{1399B113-9626-4C5B-853E-676D62FBAA68}" type="presParOf" srcId="{450209F1-0498-4914-8C4E-AC5CF30735B5}" destId="{4F54B6B5-FFC7-4813-97E0-B4223EC0378C}" srcOrd="0" destOrd="0" presId="urn:microsoft.com/office/officeart/2005/8/layout/default"/>
    <dgm:cxn modelId="{F9285811-F2F8-427F-AD21-7880F3F943A7}" type="presParOf" srcId="{450209F1-0498-4914-8C4E-AC5CF30735B5}" destId="{0108641A-189A-4D23-839C-76A243A9EDC5}" srcOrd="1" destOrd="0" presId="urn:microsoft.com/office/officeart/2005/8/layout/default"/>
    <dgm:cxn modelId="{926D852A-0B0D-4EF9-B34F-623D2FCD5C1B}" type="presParOf" srcId="{450209F1-0498-4914-8C4E-AC5CF30735B5}" destId="{CE939452-BAEA-4564-9992-2B31E4FDF15E}" srcOrd="2" destOrd="0" presId="urn:microsoft.com/office/officeart/2005/8/layout/default"/>
    <dgm:cxn modelId="{D221F881-10A8-49BE-A689-5120478437EC}" type="presParOf" srcId="{450209F1-0498-4914-8C4E-AC5CF30735B5}" destId="{FA68E6A8-8763-462B-96AA-F05FD58A385B}" srcOrd="3" destOrd="0" presId="urn:microsoft.com/office/officeart/2005/8/layout/default"/>
    <dgm:cxn modelId="{BD148B26-524A-42B2-B8CA-254DD0C0AE29}" type="presParOf" srcId="{450209F1-0498-4914-8C4E-AC5CF30735B5}" destId="{4B903AFA-89E5-440C-98E4-04F7D141B035}" srcOrd="4" destOrd="0" presId="urn:microsoft.com/office/officeart/2005/8/layout/default"/>
    <dgm:cxn modelId="{122A80D6-56CE-4430-9B2D-935DFE299FAF}" type="presParOf" srcId="{450209F1-0498-4914-8C4E-AC5CF30735B5}" destId="{60A336B7-BBF8-4520-906C-D9A054AFE43F}" srcOrd="5" destOrd="0" presId="urn:microsoft.com/office/officeart/2005/8/layout/default"/>
    <dgm:cxn modelId="{C6AA5E63-52D5-4E06-B312-4AD42432B084}" type="presParOf" srcId="{450209F1-0498-4914-8C4E-AC5CF30735B5}" destId="{D83F9314-5EA1-4CAA-BAFB-645FE745B5EC}" srcOrd="6" destOrd="0" presId="urn:microsoft.com/office/officeart/2005/8/layout/default"/>
    <dgm:cxn modelId="{DF1396F6-9098-4847-9791-7CE90DC7E41A}" type="presParOf" srcId="{450209F1-0498-4914-8C4E-AC5CF30735B5}" destId="{F3ADDDC5-FA15-4E5D-93CE-031C9DC8E08C}" srcOrd="7" destOrd="0" presId="urn:microsoft.com/office/officeart/2005/8/layout/default"/>
    <dgm:cxn modelId="{210E1722-C392-459B-8CD9-943AE61AC436}" type="presParOf" srcId="{450209F1-0498-4914-8C4E-AC5CF30735B5}" destId="{5E1C4BDD-358F-44A9-A37D-AB5A2A690BBD}" srcOrd="8" destOrd="0" presId="urn:microsoft.com/office/officeart/2005/8/layout/default"/>
    <dgm:cxn modelId="{864C5128-66D7-477F-BB2F-276B54693728}" type="presParOf" srcId="{450209F1-0498-4914-8C4E-AC5CF30735B5}" destId="{A28C6B75-8413-4C68-8CA1-2D5342DE551F}" srcOrd="9" destOrd="0" presId="urn:microsoft.com/office/officeart/2005/8/layout/default"/>
    <dgm:cxn modelId="{B04602BA-7CCD-49E4-90BF-3E5AAE7CB7D5}" type="presParOf" srcId="{450209F1-0498-4914-8C4E-AC5CF30735B5}" destId="{017B2976-461A-4299-A35F-8CAA3D7EA822}" srcOrd="10" destOrd="0" presId="urn:microsoft.com/office/officeart/2005/8/layout/default"/>
    <dgm:cxn modelId="{112916BE-033D-4380-8009-9690B7B57FBD}" type="presParOf" srcId="{450209F1-0498-4914-8C4E-AC5CF30735B5}" destId="{6F9A220B-3C5A-4CBB-BFC2-BD4FC88443AB}" srcOrd="11" destOrd="0" presId="urn:microsoft.com/office/officeart/2005/8/layout/default"/>
    <dgm:cxn modelId="{7BC3662D-5978-4917-88F5-718806DE6A55}" type="presParOf" srcId="{450209F1-0498-4914-8C4E-AC5CF30735B5}" destId="{69A503AD-2FF4-46F5-A5EF-24B29775752D}" srcOrd="12" destOrd="0" presId="urn:microsoft.com/office/officeart/2005/8/layout/default"/>
    <dgm:cxn modelId="{7D21A29B-6B45-4B70-BA43-B55C261A6C73}" type="presParOf" srcId="{450209F1-0498-4914-8C4E-AC5CF30735B5}" destId="{182D0E75-494E-47EA-BAD3-774EFFE54B3D}" srcOrd="13" destOrd="0" presId="urn:microsoft.com/office/officeart/2005/8/layout/default"/>
    <dgm:cxn modelId="{0B4E8581-5C4F-4894-95F8-CA5C2352F273}" type="presParOf" srcId="{450209F1-0498-4914-8C4E-AC5CF30735B5}" destId="{57514101-300C-4E52-8D25-81168A4CBA98}" srcOrd="14" destOrd="0" presId="urn:microsoft.com/office/officeart/2005/8/layout/default"/>
    <dgm:cxn modelId="{3184D504-0C88-4766-9CCA-86E2371F00E5}" type="presParOf" srcId="{450209F1-0498-4914-8C4E-AC5CF30735B5}" destId="{EB924421-5B9C-46D4-B926-BD4DCAD3A9D3}" srcOrd="15" destOrd="0" presId="urn:microsoft.com/office/officeart/2005/8/layout/default"/>
    <dgm:cxn modelId="{3FE60135-3F56-4161-A248-6D8FFE8F504C}" type="presParOf" srcId="{450209F1-0498-4914-8C4E-AC5CF30735B5}" destId="{E25E7F24-2288-4A36-82EF-77C3223AEB12}" srcOrd="16" destOrd="0" presId="urn:microsoft.com/office/officeart/2005/8/layout/default"/>
    <dgm:cxn modelId="{32CA1AFA-EE97-4E67-B046-881521C07675}" type="presParOf" srcId="{450209F1-0498-4914-8C4E-AC5CF30735B5}" destId="{2A435881-7E45-4CC5-A2DB-FFA423C1A080}" srcOrd="17" destOrd="0" presId="urn:microsoft.com/office/officeart/2005/8/layout/default"/>
    <dgm:cxn modelId="{4BCBC0E0-4F0F-432B-94D7-FADB2E20D198}" type="presParOf" srcId="{450209F1-0498-4914-8C4E-AC5CF30735B5}" destId="{E0B86EB2-624D-45D5-904E-8D44B97B05BC}" srcOrd="18" destOrd="0" presId="urn:microsoft.com/office/officeart/2005/8/layout/default"/>
    <dgm:cxn modelId="{3A6D31DB-177F-4F7E-A36F-12A2ECEBAC68}" type="presParOf" srcId="{450209F1-0498-4914-8C4E-AC5CF30735B5}" destId="{E11811C2-5666-4956-88FB-0F5219C68B3A}" srcOrd="19" destOrd="0" presId="urn:microsoft.com/office/officeart/2005/8/layout/default"/>
    <dgm:cxn modelId="{0A8FD48D-F648-458B-BC7D-1FE9419DF574}" type="presParOf" srcId="{450209F1-0498-4914-8C4E-AC5CF30735B5}" destId="{AE23DF84-745B-41B9-BF0D-95248D5FF658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E029E-4FDA-4F03-9B5E-198E125E62BE}">
      <dsp:nvSpPr>
        <dsp:cNvPr id="0" name=""/>
        <dsp:cNvSpPr/>
      </dsp:nvSpPr>
      <dsp:spPr>
        <a:xfrm>
          <a:off x="1279725" y="544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Entretien de l'environnement de la personne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les concepts de propreté, d'hygiène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1279725" y="544"/>
        <a:ext cx="2330997" cy="1398598"/>
      </dsp:txXfrm>
    </dsp:sp>
    <dsp:sp modelId="{9C2D70A9-BF1B-4907-9EC8-C9988BD0C7B8}">
      <dsp:nvSpPr>
        <dsp:cNvPr id="0" name=""/>
        <dsp:cNvSpPr/>
      </dsp:nvSpPr>
      <dsp:spPr>
        <a:xfrm>
          <a:off x="3843822" y="544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facteurs et méthodes intervenant dans les opérations de nettoyage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843822" y="544"/>
        <a:ext cx="2330997" cy="1398598"/>
      </dsp:txXfrm>
    </dsp:sp>
    <dsp:sp modelId="{899E2C36-EA3A-4FAA-98CF-F93DCA721813}">
      <dsp:nvSpPr>
        <dsp:cNvPr id="0" name=""/>
        <dsp:cNvSpPr/>
      </dsp:nvSpPr>
      <dsp:spPr>
        <a:xfrm>
          <a:off x="6407920" y="544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dégradations et salissures: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407920" y="544"/>
        <a:ext cx="2330997" cy="1398598"/>
      </dsp:txXfrm>
    </dsp:sp>
    <dsp:sp modelId="{3F75FA08-7276-4AC7-9DA3-B5810BA4076F}">
      <dsp:nvSpPr>
        <dsp:cNvPr id="0" name=""/>
        <dsp:cNvSpPr/>
      </dsp:nvSpPr>
      <dsp:spPr>
        <a:xfrm>
          <a:off x="1279725" y="1632242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contrôles des opérations et des résultats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1279725" y="1632242"/>
        <a:ext cx="2330997" cy="1398598"/>
      </dsp:txXfrm>
    </dsp:sp>
    <dsp:sp modelId="{1E5C8CDC-4332-44A3-A7EC-BBA7FAE990D2}">
      <dsp:nvSpPr>
        <dsp:cNvPr id="0" name=""/>
        <dsp:cNvSpPr/>
      </dsp:nvSpPr>
      <dsp:spPr>
        <a:xfrm>
          <a:off x="3843822" y="1632242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éléments de connaissances communs aux différentes techniques d'entretien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kern="1200" dirty="0">
            <a:solidFill>
              <a:schemeClr val="tx1"/>
            </a:solidFill>
          </a:endParaRPr>
        </a:p>
      </dsp:txBody>
      <dsp:txXfrm>
        <a:off x="3843822" y="1632242"/>
        <a:ext cx="2330997" cy="1398598"/>
      </dsp:txXfrm>
    </dsp:sp>
    <dsp:sp modelId="{1602DD24-1B1C-45D6-AC82-B569CAB8D9E6}">
      <dsp:nvSpPr>
        <dsp:cNvPr id="0" name=""/>
        <dsp:cNvSpPr/>
      </dsp:nvSpPr>
      <dsp:spPr>
        <a:xfrm>
          <a:off x="6407920" y="1632242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la classification des locaux selon le risque infectieux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407920" y="1632242"/>
        <a:ext cx="2330997" cy="1398598"/>
      </dsp:txXfrm>
    </dsp:sp>
    <dsp:sp modelId="{AF2B99B0-CBAF-4CDF-B748-670AA01AB18A}">
      <dsp:nvSpPr>
        <dsp:cNvPr id="0" name=""/>
        <dsp:cNvSpPr/>
      </dsp:nvSpPr>
      <dsp:spPr>
        <a:xfrm>
          <a:off x="1279725" y="3263940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matériels et équipements à entretenir: matériel de soin, lits, fauteuils, accessoires, jeux, jouets, tapis de sol, mobilier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1279725" y="3263940"/>
        <a:ext cx="2330997" cy="1398598"/>
      </dsp:txXfrm>
    </dsp:sp>
    <dsp:sp modelId="{67C68A3C-8BE5-4853-9459-53ED38CF3634}">
      <dsp:nvSpPr>
        <dsp:cNvPr id="0" name=""/>
        <dsp:cNvSpPr/>
      </dsp:nvSpPr>
      <dsp:spPr>
        <a:xfrm>
          <a:off x="3843822" y="3263940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produits de nettoyage et de désinfection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843822" y="3263940"/>
        <a:ext cx="2330997" cy="1398598"/>
      </dsp:txXfrm>
    </dsp:sp>
    <dsp:sp modelId="{F66477E8-245D-444C-A620-382FC8DDDA51}">
      <dsp:nvSpPr>
        <dsp:cNvPr id="0" name=""/>
        <dsp:cNvSpPr/>
      </dsp:nvSpPr>
      <dsp:spPr>
        <a:xfrm>
          <a:off x="6407920" y="3263940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 stockage et le rangement des produits et matériels d'entretien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407920" y="3263940"/>
        <a:ext cx="2330997" cy="1398598"/>
      </dsp:txXfrm>
    </dsp:sp>
    <dsp:sp modelId="{BEAB831F-6FAF-451F-9859-286D5168C1FE}">
      <dsp:nvSpPr>
        <dsp:cNvPr id="0" name=""/>
        <dsp:cNvSpPr/>
      </dsp:nvSpPr>
      <dsp:spPr>
        <a:xfrm>
          <a:off x="3843822" y="4895639"/>
          <a:ext cx="2330997" cy="13985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l'aménagement des locaux et des espaces: facteurs d'hygiène et de confort des locaux pour le bien-être de la personne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843822" y="4895639"/>
        <a:ext cx="2330997" cy="1398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B831F-6FAF-451F-9859-286D5168C1FE}">
      <dsp:nvSpPr>
        <dsp:cNvPr id="0" name=""/>
        <dsp:cNvSpPr/>
      </dsp:nvSpPr>
      <dsp:spPr>
        <a:xfrm>
          <a:off x="1515908" y="3482"/>
          <a:ext cx="3008534" cy="180512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Définition et champ de l’ergonomie</a:t>
          </a:r>
        </a:p>
      </dsp:txBody>
      <dsp:txXfrm>
        <a:off x="1515908" y="3482"/>
        <a:ext cx="3008534" cy="1805120"/>
      </dsp:txXfrm>
    </dsp:sp>
    <dsp:sp modelId="{A7E5BF58-3E65-43DF-ADA5-8DD6D17CDBCF}">
      <dsp:nvSpPr>
        <dsp:cNvPr id="0" name=""/>
        <dsp:cNvSpPr/>
      </dsp:nvSpPr>
      <dsp:spPr>
        <a:xfrm>
          <a:off x="4825296" y="3482"/>
          <a:ext cx="3008534" cy="180512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Activité de travail et situation de travail</a:t>
          </a:r>
        </a:p>
      </dsp:txBody>
      <dsp:txXfrm>
        <a:off x="4825296" y="3482"/>
        <a:ext cx="3008534" cy="1805120"/>
      </dsp:txXfrm>
    </dsp:sp>
    <dsp:sp modelId="{FE794A9F-09BE-4FB7-B88A-51BDA61E0BE3}">
      <dsp:nvSpPr>
        <dsp:cNvPr id="0" name=""/>
        <dsp:cNvSpPr/>
      </dsp:nvSpPr>
      <dsp:spPr>
        <a:xfrm>
          <a:off x="1515908" y="2109456"/>
          <a:ext cx="3008534" cy="180512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Adaptation de l’environnement de travail et enjeux de la prévention des risques professionnels</a:t>
          </a:r>
        </a:p>
      </dsp:txBody>
      <dsp:txXfrm>
        <a:off x="1515908" y="2109456"/>
        <a:ext cx="3008534" cy="1805120"/>
      </dsp:txXfrm>
    </dsp:sp>
    <dsp:sp modelId="{AE75803F-624C-4024-9DA9-45EF3E75B460}">
      <dsp:nvSpPr>
        <dsp:cNvPr id="0" name=""/>
        <dsp:cNvSpPr/>
      </dsp:nvSpPr>
      <dsp:spPr>
        <a:xfrm>
          <a:off x="4825296" y="2109456"/>
          <a:ext cx="3008534" cy="180512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Fonctionnement d’une équipe</a:t>
          </a:r>
        </a:p>
      </dsp:txBody>
      <dsp:txXfrm>
        <a:off x="4825296" y="2109456"/>
        <a:ext cx="3008534" cy="1805120"/>
      </dsp:txXfrm>
    </dsp:sp>
    <dsp:sp modelId="{F2F35C1B-7D03-487A-95B4-D5E8AF943FA9}">
      <dsp:nvSpPr>
        <dsp:cNvPr id="0" name=""/>
        <dsp:cNvSpPr/>
      </dsp:nvSpPr>
      <dsp:spPr>
        <a:xfrm>
          <a:off x="3170602" y="4215430"/>
          <a:ext cx="3008534" cy="180512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Conduite de réunion</a:t>
          </a:r>
        </a:p>
      </dsp:txBody>
      <dsp:txXfrm>
        <a:off x="3170602" y="4215430"/>
        <a:ext cx="3008534" cy="1805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F2E84-B7EB-4F0E-B458-FB5EBE9D7B1A}">
      <dsp:nvSpPr>
        <dsp:cNvPr id="0" name=""/>
        <dsp:cNvSpPr/>
      </dsp:nvSpPr>
      <dsp:spPr>
        <a:xfrm>
          <a:off x="1370613" y="3669"/>
          <a:ext cx="2920624" cy="17523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/>
            <a:t>Le contexte et les obligations professionnelles dans le secteur sanitaire et social</a:t>
          </a:r>
          <a:br>
            <a:rPr lang="fr-FR" sz="1400" b="0" i="0" u="none" kern="1200" dirty="0"/>
          </a:br>
          <a:r>
            <a:rPr lang="fr-FR" sz="1400" b="0" i="0" u="none" kern="1200" dirty="0"/>
            <a:t>organisation du travail en secteur sanitaire ou médico-sociale</a:t>
          </a:r>
          <a:endParaRPr lang="fr-FR" sz="1400" kern="1200" dirty="0"/>
        </a:p>
      </dsp:txBody>
      <dsp:txXfrm>
        <a:off x="1370613" y="3669"/>
        <a:ext cx="2920624" cy="1752374"/>
      </dsp:txXfrm>
    </dsp:sp>
    <dsp:sp modelId="{17C41DF7-C41C-4EA8-9EB2-08A9852ED90C}">
      <dsp:nvSpPr>
        <dsp:cNvPr id="0" name=""/>
        <dsp:cNvSpPr/>
      </dsp:nvSpPr>
      <dsp:spPr>
        <a:xfrm>
          <a:off x="4583300" y="3669"/>
          <a:ext cx="2920624" cy="17523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/>
            <a:t>conventions collectives du secteur sanitaire et social</a:t>
          </a:r>
          <a:endParaRPr lang="fr-FR" sz="1400" kern="1200" dirty="0"/>
        </a:p>
      </dsp:txBody>
      <dsp:txXfrm>
        <a:off x="4583300" y="3669"/>
        <a:ext cx="2920624" cy="1752374"/>
      </dsp:txXfrm>
    </dsp:sp>
    <dsp:sp modelId="{7B9B2C92-B3B7-4A4D-9C08-F7687F034918}">
      <dsp:nvSpPr>
        <dsp:cNvPr id="0" name=""/>
        <dsp:cNvSpPr/>
      </dsp:nvSpPr>
      <dsp:spPr>
        <a:xfrm>
          <a:off x="1370613" y="2048106"/>
          <a:ext cx="2920624" cy="17523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/>
            <a:t>statuts des personnels dans le secteur sanitaire </a:t>
          </a:r>
          <a:r>
            <a:rPr lang="fr-FR" sz="1400" b="0" i="0" u="none" kern="1200" dirty="0" err="1"/>
            <a:t>etmédico</a:t>
          </a:r>
          <a:r>
            <a:rPr lang="fr-FR" sz="1400" b="0" i="0" u="none" kern="1200" dirty="0"/>
            <a:t> social</a:t>
          </a:r>
          <a:endParaRPr lang="fr-FR" sz="1400" kern="1200" dirty="0"/>
        </a:p>
      </dsp:txBody>
      <dsp:txXfrm>
        <a:off x="1370613" y="2048106"/>
        <a:ext cx="2920624" cy="1752374"/>
      </dsp:txXfrm>
    </dsp:sp>
    <dsp:sp modelId="{ADA17056-E996-42CC-A4F9-3F92001609EE}">
      <dsp:nvSpPr>
        <dsp:cNvPr id="0" name=""/>
        <dsp:cNvSpPr/>
      </dsp:nvSpPr>
      <dsp:spPr>
        <a:xfrm>
          <a:off x="4583300" y="2048106"/>
          <a:ext cx="2920624" cy="17523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/>
            <a:t>Responsabilités du personnel</a:t>
          </a:r>
          <a:endParaRPr lang="fr-FR" sz="1400" kern="1200" dirty="0"/>
        </a:p>
      </dsp:txBody>
      <dsp:txXfrm>
        <a:off x="4583300" y="2048106"/>
        <a:ext cx="2920624" cy="1752374"/>
      </dsp:txXfrm>
    </dsp:sp>
    <dsp:sp modelId="{3060254D-BE1D-4746-8C1F-CB5143D603EA}">
      <dsp:nvSpPr>
        <dsp:cNvPr id="0" name=""/>
        <dsp:cNvSpPr/>
      </dsp:nvSpPr>
      <dsp:spPr>
        <a:xfrm>
          <a:off x="1370613" y="4092543"/>
          <a:ext cx="2920624" cy="17523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/>
            <a:t>discrétion professionnelles, secret professionnel et secret partagé</a:t>
          </a:r>
          <a:endParaRPr lang="fr-FR" sz="1400" kern="1200" dirty="0"/>
        </a:p>
      </dsp:txBody>
      <dsp:txXfrm>
        <a:off x="1370613" y="4092543"/>
        <a:ext cx="2920624" cy="1752374"/>
      </dsp:txXfrm>
    </dsp:sp>
    <dsp:sp modelId="{14FF4F8D-7F7D-410E-8A26-6B38D2115AFB}">
      <dsp:nvSpPr>
        <dsp:cNvPr id="0" name=""/>
        <dsp:cNvSpPr/>
      </dsp:nvSpPr>
      <dsp:spPr>
        <a:xfrm>
          <a:off x="4583300" y="4092543"/>
          <a:ext cx="2920624" cy="17523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/>
            <a:t>laïcité dans le secteur sanitaire </a:t>
          </a:r>
          <a:r>
            <a:rPr lang="fr-FR" sz="1400" b="0" i="0" u="none" kern="1200"/>
            <a:t>et médicosocial</a:t>
          </a:r>
          <a:br>
            <a:rPr lang="fr-FR" sz="1400" b="0" i="0" u="none" kern="1200"/>
          </a:br>
          <a:endParaRPr lang="fr-FR" sz="1400" kern="1200" dirty="0"/>
        </a:p>
      </dsp:txBody>
      <dsp:txXfrm>
        <a:off x="4583300" y="4092543"/>
        <a:ext cx="2920624" cy="1752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EB668-F616-4F05-A1B2-26FEAD42705D}">
      <dsp:nvSpPr>
        <dsp:cNvPr id="0" name=""/>
        <dsp:cNvSpPr/>
      </dsp:nvSpPr>
      <dsp:spPr>
        <a:xfrm>
          <a:off x="256217" y="815"/>
          <a:ext cx="3193029" cy="19158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valeurs, normes, stéréotypes, discrimination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256217" y="815"/>
        <a:ext cx="3193029" cy="1915817"/>
      </dsp:txXfrm>
    </dsp:sp>
    <dsp:sp modelId="{C33CD53C-1029-4CEF-A8A9-BDC36BF2A260}">
      <dsp:nvSpPr>
        <dsp:cNvPr id="0" name=""/>
        <dsp:cNvSpPr/>
      </dsp:nvSpPr>
      <dsp:spPr>
        <a:xfrm>
          <a:off x="3768549" y="815"/>
          <a:ext cx="3193029" cy="19158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La qualité: certification des établissements de santé,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3768549" y="815"/>
        <a:ext cx="3193029" cy="1915817"/>
      </dsp:txXfrm>
    </dsp:sp>
    <dsp:sp modelId="{1F835A21-95BA-41E4-B4AF-982379E0BB3C}">
      <dsp:nvSpPr>
        <dsp:cNvPr id="0" name=""/>
        <dsp:cNvSpPr/>
      </dsp:nvSpPr>
      <dsp:spPr>
        <a:xfrm>
          <a:off x="256217" y="2235935"/>
          <a:ext cx="3193029" cy="19158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évaluation en EHPAD,</a:t>
          </a:r>
          <a:endParaRPr lang="fr-FR" sz="1800" kern="1200" dirty="0">
            <a:solidFill>
              <a:schemeClr val="bg1"/>
            </a:solidFill>
          </a:endParaRPr>
        </a:p>
      </dsp:txBody>
      <dsp:txXfrm>
        <a:off x="256217" y="2235935"/>
        <a:ext cx="3193029" cy="1915817"/>
      </dsp:txXfrm>
    </dsp:sp>
    <dsp:sp modelId="{40524341-1434-4F54-9290-E6539CAC886E}">
      <dsp:nvSpPr>
        <dsp:cNvPr id="0" name=""/>
        <dsp:cNvSpPr/>
      </dsp:nvSpPr>
      <dsp:spPr>
        <a:xfrm>
          <a:off x="3768549" y="2235935"/>
          <a:ext cx="3193029" cy="19158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>
              <a:solidFill>
                <a:schemeClr val="bg1"/>
              </a:solidFill>
            </a:rPr>
            <a:t>recommandations de bonnes pratiques professionnelles, analyse des pratiques professionnelles</a:t>
          </a:r>
          <a:br>
            <a:rPr lang="fr-FR" sz="1800" b="0" i="0" u="none" kern="1200" dirty="0">
              <a:solidFill>
                <a:schemeClr val="bg1"/>
              </a:solidFill>
            </a:rPr>
          </a:br>
          <a:endParaRPr lang="fr-FR" sz="1800" kern="1200" dirty="0">
            <a:solidFill>
              <a:schemeClr val="bg1"/>
            </a:solidFill>
          </a:endParaRPr>
        </a:p>
      </dsp:txBody>
      <dsp:txXfrm>
        <a:off x="3768549" y="2235935"/>
        <a:ext cx="3193029" cy="19158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24341-1434-4F54-9290-E6539CAC886E}">
      <dsp:nvSpPr>
        <dsp:cNvPr id="0" name=""/>
        <dsp:cNvSpPr/>
      </dsp:nvSpPr>
      <dsp:spPr>
        <a:xfrm>
          <a:off x="0" y="179989"/>
          <a:ext cx="2744304" cy="1646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/>
            <a:t>le travail en équipe</a:t>
          </a:r>
          <a:endParaRPr lang="fr-FR" sz="1800" kern="1200" dirty="0"/>
        </a:p>
      </dsp:txBody>
      <dsp:txXfrm>
        <a:off x="0" y="179989"/>
        <a:ext cx="2744304" cy="1646582"/>
      </dsp:txXfrm>
    </dsp:sp>
    <dsp:sp modelId="{10A12360-62D3-4CBF-9D52-5DEF68542820}">
      <dsp:nvSpPr>
        <dsp:cNvPr id="0" name=""/>
        <dsp:cNvSpPr/>
      </dsp:nvSpPr>
      <dsp:spPr>
        <a:xfrm>
          <a:off x="3018734" y="179989"/>
          <a:ext cx="2744304" cy="1646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/>
            <a:t>la gestion d'équipe</a:t>
          </a:r>
          <a:endParaRPr lang="fr-FR" sz="1800" kern="1200" dirty="0"/>
        </a:p>
      </dsp:txBody>
      <dsp:txXfrm>
        <a:off x="3018734" y="179989"/>
        <a:ext cx="2744304" cy="1646582"/>
      </dsp:txXfrm>
    </dsp:sp>
    <dsp:sp modelId="{94BA9968-8093-45D1-BA3F-674B43A07433}">
      <dsp:nvSpPr>
        <dsp:cNvPr id="0" name=""/>
        <dsp:cNvSpPr/>
      </dsp:nvSpPr>
      <dsp:spPr>
        <a:xfrm>
          <a:off x="6037469" y="179989"/>
          <a:ext cx="2744304" cy="1646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/>
            <a:t>le tutorat des stagiaires</a:t>
          </a:r>
          <a:endParaRPr lang="fr-FR" sz="1800" kern="1200" dirty="0"/>
        </a:p>
      </dsp:txBody>
      <dsp:txXfrm>
        <a:off x="6037469" y="179989"/>
        <a:ext cx="2744304" cy="1646582"/>
      </dsp:txXfrm>
    </dsp:sp>
    <dsp:sp modelId="{9EF6839B-2BB6-4129-9A05-96FDB772EDF7}">
      <dsp:nvSpPr>
        <dsp:cNvPr id="0" name=""/>
        <dsp:cNvSpPr/>
      </dsp:nvSpPr>
      <dsp:spPr>
        <a:xfrm>
          <a:off x="0" y="2101002"/>
          <a:ext cx="2744304" cy="1646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/>
            <a:t>accompagnement des nouveaux agents, des bénévoles, </a:t>
          </a:r>
          <a:endParaRPr lang="fr-FR" sz="1800" kern="1200" dirty="0"/>
        </a:p>
      </dsp:txBody>
      <dsp:txXfrm>
        <a:off x="0" y="2101002"/>
        <a:ext cx="2744304" cy="1646582"/>
      </dsp:txXfrm>
    </dsp:sp>
    <dsp:sp modelId="{D0499C0F-FA8B-42EA-ACB6-945D1072EDF0}">
      <dsp:nvSpPr>
        <dsp:cNvPr id="0" name=""/>
        <dsp:cNvSpPr/>
      </dsp:nvSpPr>
      <dsp:spPr>
        <a:xfrm>
          <a:off x="3018734" y="2101002"/>
          <a:ext cx="2744304" cy="1646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/>
            <a:t>la communication professionnelle: formes, situations, fonctions, facteurs de la communication,</a:t>
          </a:r>
          <a:endParaRPr lang="fr-FR" sz="1800" kern="1200" dirty="0"/>
        </a:p>
      </dsp:txBody>
      <dsp:txXfrm>
        <a:off x="3018734" y="2101002"/>
        <a:ext cx="2744304" cy="1646582"/>
      </dsp:txXfrm>
    </dsp:sp>
    <dsp:sp modelId="{BA96F5ED-FC53-4523-90A3-3250458A66BA}">
      <dsp:nvSpPr>
        <dsp:cNvPr id="0" name=""/>
        <dsp:cNvSpPr/>
      </dsp:nvSpPr>
      <dsp:spPr>
        <a:xfrm>
          <a:off x="6037469" y="2101002"/>
          <a:ext cx="2744304" cy="1646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 dirty="0"/>
            <a:t>Transmission des informations,</a:t>
          </a:r>
          <a:endParaRPr lang="fr-FR" sz="1800" kern="1200" dirty="0"/>
        </a:p>
      </dsp:txBody>
      <dsp:txXfrm>
        <a:off x="6037469" y="2101002"/>
        <a:ext cx="2744304" cy="1646582"/>
      </dsp:txXfrm>
    </dsp:sp>
    <dsp:sp modelId="{8112815A-C42F-4CD2-9132-E1E5788B6E6D}">
      <dsp:nvSpPr>
        <dsp:cNvPr id="0" name=""/>
        <dsp:cNvSpPr/>
      </dsp:nvSpPr>
      <dsp:spPr>
        <a:xfrm>
          <a:off x="3018734" y="4022015"/>
          <a:ext cx="2744304" cy="1646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u="none" kern="1200"/>
            <a:t>communication </a:t>
          </a:r>
          <a:r>
            <a:rPr lang="fr-FR" sz="1800" b="0" i="0" u="none" kern="1200" dirty="0"/>
            <a:t>numérique</a:t>
          </a:r>
          <a:endParaRPr lang="fr-FR" sz="1800" kern="1200" dirty="0"/>
        </a:p>
      </dsp:txBody>
      <dsp:txXfrm>
        <a:off x="3018734" y="4022015"/>
        <a:ext cx="2744304" cy="16465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05D90-2DF2-4592-BBEF-7CDAFFAB2317}">
      <dsp:nvSpPr>
        <dsp:cNvPr id="0" name=""/>
        <dsp:cNvSpPr/>
      </dsp:nvSpPr>
      <dsp:spPr>
        <a:xfrm>
          <a:off x="0" y="157093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Microbiologie appliquée:</a:t>
          </a:r>
          <a:br>
            <a:rPr lang="fr-FR" sz="1600" b="0" i="0" u="none" kern="1200">
              <a:solidFill>
                <a:schemeClr val="tx1"/>
              </a:solidFill>
            </a:rPr>
          </a:br>
          <a:r>
            <a:rPr lang="fr-FR" sz="1600" b="0" i="0" u="none" kern="1200">
              <a:solidFill>
                <a:schemeClr val="tx1"/>
              </a:solidFill>
            </a:rPr>
            <a:t>La diversité du monde microbien: principaux types de microorganismes: protozoaires, champignons microscopiques, bactéries, virus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0" y="157093"/>
        <a:ext cx="2963793" cy="1778276"/>
      </dsp:txXfrm>
    </dsp:sp>
    <dsp:sp modelId="{176DDB83-E5DA-41B6-A4E5-713623A0F262}">
      <dsp:nvSpPr>
        <dsp:cNvPr id="0" name=""/>
        <dsp:cNvSpPr/>
      </dsp:nvSpPr>
      <dsp:spPr>
        <a:xfrm>
          <a:off x="3260172" y="157093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Les bactéries :structure et ultrastructure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260172" y="157093"/>
        <a:ext cx="2963793" cy="1778276"/>
      </dsp:txXfrm>
    </dsp:sp>
    <dsp:sp modelId="{432FDD3B-656A-49B9-A30F-13787D6FDA7C}">
      <dsp:nvSpPr>
        <dsp:cNvPr id="0" name=""/>
        <dsp:cNvSpPr/>
      </dsp:nvSpPr>
      <dsp:spPr>
        <a:xfrm>
          <a:off x="6520345" y="157093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Conditions de vie et multiplication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520345" y="157093"/>
        <a:ext cx="2963793" cy="1778276"/>
      </dsp:txXfrm>
    </dsp:sp>
    <dsp:sp modelId="{EB724B91-F3E1-4901-89F5-5E5BC7B458C1}">
      <dsp:nvSpPr>
        <dsp:cNvPr id="0" name=""/>
        <dsp:cNvSpPr/>
      </dsp:nvSpPr>
      <dsp:spPr>
        <a:xfrm>
          <a:off x="0" y="2231748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Sporulation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0" y="2231748"/>
        <a:ext cx="2963793" cy="1778276"/>
      </dsp:txXfrm>
    </dsp:sp>
    <dsp:sp modelId="{00EB1BF7-4131-4A99-99B9-A7D4C7DAE75F}">
      <dsp:nvSpPr>
        <dsp:cNvPr id="0" name=""/>
        <dsp:cNvSpPr/>
      </dsp:nvSpPr>
      <dsp:spPr>
        <a:xfrm>
          <a:off x="3260172" y="2231748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Pouvoir pathogène des bactéries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260172" y="2231748"/>
        <a:ext cx="2963793" cy="1778276"/>
      </dsp:txXfrm>
    </dsp:sp>
    <dsp:sp modelId="{E53637C2-A7A2-4DBE-8230-289E76433554}">
      <dsp:nvSpPr>
        <dsp:cNvPr id="0" name=""/>
        <dsp:cNvSpPr/>
      </dsp:nvSpPr>
      <dsp:spPr>
        <a:xfrm>
          <a:off x="6520345" y="2231748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Infection bactérienne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520345" y="2231748"/>
        <a:ext cx="2963793" cy="1778276"/>
      </dsp:txXfrm>
    </dsp:sp>
    <dsp:sp modelId="{563B3260-FBF3-4F4B-9A98-9141959F1568}">
      <dsp:nvSpPr>
        <dsp:cNvPr id="0" name=""/>
        <dsp:cNvSpPr/>
      </dsp:nvSpPr>
      <dsp:spPr>
        <a:xfrm>
          <a:off x="0" y="4306403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Antibiotiques, résistance bactérienne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0" y="4306403"/>
        <a:ext cx="2963793" cy="1778276"/>
      </dsp:txXfrm>
    </dsp:sp>
    <dsp:sp modelId="{D6BAB068-5D91-49E2-95EB-0CCB711F7003}">
      <dsp:nvSpPr>
        <dsp:cNvPr id="0" name=""/>
        <dsp:cNvSpPr/>
      </dsp:nvSpPr>
      <dsp:spPr>
        <a:xfrm>
          <a:off x="3260172" y="4306403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>
              <a:solidFill>
                <a:schemeClr val="tx1"/>
              </a:solidFill>
            </a:rPr>
            <a:t>Les virus: structure et reproduction des virus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260172" y="4306403"/>
        <a:ext cx="2963793" cy="1778276"/>
      </dsp:txXfrm>
    </dsp:sp>
    <dsp:sp modelId="{AC75D77A-60BD-419B-9407-F9DD4AF1C2CC}">
      <dsp:nvSpPr>
        <dsp:cNvPr id="0" name=""/>
        <dsp:cNvSpPr/>
      </dsp:nvSpPr>
      <dsp:spPr>
        <a:xfrm>
          <a:off x="6520345" y="4306403"/>
          <a:ext cx="2963793" cy="1778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>
              <a:solidFill>
                <a:schemeClr val="tx1"/>
              </a:solidFill>
            </a:rPr>
            <a:t>Deux exemples de maladie virale: l’hépatite B et la grippe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520345" y="4306403"/>
        <a:ext cx="2963793" cy="17782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4B6B5-FFC7-4813-97E0-B4223EC0378C}">
      <dsp:nvSpPr>
        <dsp:cNvPr id="0" name=""/>
        <dsp:cNvSpPr/>
      </dsp:nvSpPr>
      <dsp:spPr>
        <a:xfrm>
          <a:off x="411536" y="884192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Le système locomoteur: anatomie du squelette,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411536" y="884192"/>
        <a:ext cx="2221715" cy="1333029"/>
      </dsp:txXfrm>
    </dsp:sp>
    <dsp:sp modelId="{CE939452-BAEA-4564-9992-2B31E4FDF15E}">
      <dsp:nvSpPr>
        <dsp:cNvPr id="0" name=""/>
        <dsp:cNvSpPr/>
      </dsp:nvSpPr>
      <dsp:spPr>
        <a:xfrm>
          <a:off x="2855424" y="884192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différents types d'os, structure d'un os long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855424" y="884192"/>
        <a:ext cx="2221715" cy="1333029"/>
      </dsp:txXfrm>
    </dsp:sp>
    <dsp:sp modelId="{4B903AFA-89E5-440C-98E4-04F7D141B035}">
      <dsp:nvSpPr>
        <dsp:cNvPr id="0" name=""/>
        <dsp:cNvSpPr/>
      </dsp:nvSpPr>
      <dsp:spPr>
        <a:xfrm>
          <a:off x="5299311" y="884192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facteurs de la croissance osseuse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299311" y="884192"/>
        <a:ext cx="2221715" cy="1333029"/>
      </dsp:txXfrm>
    </dsp:sp>
    <dsp:sp modelId="{D83F9314-5EA1-4CAA-BAFB-645FE745B5EC}">
      <dsp:nvSpPr>
        <dsp:cNvPr id="0" name=""/>
        <dsp:cNvSpPr/>
      </dsp:nvSpPr>
      <dsp:spPr>
        <a:xfrm>
          <a:off x="7743199" y="884192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tissu musculaire: structure et propriétés,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7743199" y="884192"/>
        <a:ext cx="2221715" cy="1333029"/>
      </dsp:txXfrm>
    </dsp:sp>
    <dsp:sp modelId="{5E1C4BDD-358F-44A9-A37D-AB5A2A690BBD}">
      <dsp:nvSpPr>
        <dsp:cNvPr id="0" name=""/>
        <dsp:cNvSpPr/>
      </dsp:nvSpPr>
      <dsp:spPr>
        <a:xfrm>
          <a:off x="137465" y="2533885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anatomie d'une articulation,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137465" y="2533885"/>
        <a:ext cx="2221715" cy="1333029"/>
      </dsp:txXfrm>
    </dsp:sp>
    <dsp:sp modelId="{017B2976-461A-4299-A35F-8CAA3D7EA822}">
      <dsp:nvSpPr>
        <dsp:cNvPr id="0" name=""/>
        <dsp:cNvSpPr/>
      </dsp:nvSpPr>
      <dsp:spPr>
        <a:xfrm>
          <a:off x="2581353" y="2533885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étude d'un mouvement,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581353" y="2533885"/>
        <a:ext cx="2221715" cy="1333029"/>
      </dsp:txXfrm>
    </dsp:sp>
    <dsp:sp modelId="{69A503AD-2FF4-46F5-A5EF-24B29775752D}">
      <dsp:nvSpPr>
        <dsp:cNvPr id="0" name=""/>
        <dsp:cNvSpPr/>
      </dsp:nvSpPr>
      <dsp:spPr>
        <a:xfrm>
          <a:off x="5025240" y="2439393"/>
          <a:ext cx="2769857" cy="1522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u="none" kern="1200" dirty="0">
              <a:solidFill>
                <a:schemeClr val="bg1"/>
              </a:solidFill>
            </a:rPr>
            <a:t>maladies du système locomoteur: ostéoporose, arthrose, arthrite, fracture, entorse, luxation, lordose, cyphose, scoliose, TMS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025240" y="2439393"/>
        <a:ext cx="2769857" cy="1522013"/>
      </dsp:txXfrm>
    </dsp:sp>
    <dsp:sp modelId="{57514101-300C-4E52-8D25-81168A4CBA98}">
      <dsp:nvSpPr>
        <dsp:cNvPr id="0" name=""/>
        <dsp:cNvSpPr/>
      </dsp:nvSpPr>
      <dsp:spPr>
        <a:xfrm>
          <a:off x="8017270" y="2533885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1"/>
              </a:solidFill>
            </a:rPr>
            <a:t>Définir les infections associées aux soins, les infections nosocomiales</a:t>
          </a:r>
        </a:p>
      </dsp:txBody>
      <dsp:txXfrm>
        <a:off x="8017270" y="2533885"/>
        <a:ext cx="2221715" cy="1333029"/>
      </dsp:txXfrm>
    </dsp:sp>
    <dsp:sp modelId="{E25E7F24-2288-4A36-82EF-77C3223AEB12}">
      <dsp:nvSpPr>
        <dsp:cNvPr id="0" name=""/>
        <dsp:cNvSpPr/>
      </dsp:nvSpPr>
      <dsp:spPr>
        <a:xfrm>
          <a:off x="1633480" y="4183578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1"/>
              </a:solidFill>
            </a:rPr>
            <a:t>Agents pathogènes bactéries multirésistantes et modes de transmission</a:t>
          </a:r>
        </a:p>
      </dsp:txBody>
      <dsp:txXfrm>
        <a:off x="1633480" y="4183578"/>
        <a:ext cx="2221715" cy="1333029"/>
      </dsp:txXfrm>
    </dsp:sp>
    <dsp:sp modelId="{E0B86EB2-624D-45D5-904E-8D44B97B05BC}">
      <dsp:nvSpPr>
        <dsp:cNvPr id="0" name=""/>
        <dsp:cNvSpPr/>
      </dsp:nvSpPr>
      <dsp:spPr>
        <a:xfrm>
          <a:off x="4077368" y="4183578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1"/>
              </a:solidFill>
            </a:rPr>
            <a:t>Facteurs favorisants</a:t>
          </a:r>
        </a:p>
      </dsp:txBody>
      <dsp:txXfrm>
        <a:off x="4077368" y="4183578"/>
        <a:ext cx="2221715" cy="1333029"/>
      </dsp:txXfrm>
    </dsp:sp>
    <dsp:sp modelId="{AE23DF84-745B-41B9-BF0D-95248D5FF658}">
      <dsp:nvSpPr>
        <dsp:cNvPr id="0" name=""/>
        <dsp:cNvSpPr/>
      </dsp:nvSpPr>
      <dsp:spPr>
        <a:xfrm>
          <a:off x="6521255" y="4183578"/>
          <a:ext cx="2221715" cy="133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1"/>
              </a:solidFill>
            </a:rPr>
            <a:t>Prévention institutionnelle contre les infections associées aux soins</a:t>
          </a:r>
        </a:p>
      </dsp:txBody>
      <dsp:txXfrm>
        <a:off x="6521255" y="4183578"/>
        <a:ext cx="2221715" cy="1333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FA1AAB-9351-4689-9404-707C578BD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A025F2-2FC5-4685-846F-05D74BD49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FECDCE-568C-439F-946C-0D015A2B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59025B-A6C9-4CE4-A395-8BCBF723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64C47C-0C6C-4CBF-892B-69D902F6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78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6C22D7-E9A0-47EB-97FC-F58ED19A7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A88EB9-3D3F-45A1-AEA7-DFEF546A4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04CD2F-C38D-45FB-B049-0284F610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FDCE0F-E50D-4C5F-B316-2D4F78AE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2E39C-E38B-411F-9566-B764847F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68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FB13734-44B8-4A13-8F52-B6C7A40AE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E2DBF2-EAA2-425F-B162-081B80928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B02D08-0684-44E5-8557-0D34AD63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A443F7-FDE1-438A-B978-143250E1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259A0-8C8B-47F5-B119-294E4F3B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8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1742A-0F26-4EAA-98E5-00801AC6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5A4633-DADB-4DF5-80DE-802C3F210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ED1686-C7D4-487F-894E-CA060794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6AC8B8-D2D6-489E-9AC5-4821DBD5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B77724-2F31-40B8-A5AF-5BDC1214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68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319ED-BAF4-4C8C-AC5A-582D70B25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AA6F4F-8B51-417E-897F-0BA68BBE7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6F567-E000-4CDD-9385-D2E229FD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F9C8D6-1EEA-4011-888E-D5D00366B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8D75B2-5FFA-46A5-9B28-A784B031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56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A9263-00FF-4DF6-B8AD-03709320D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8684B7-6B00-4EBF-BA3C-0245CB893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1C6D6E-89A3-4ED2-B166-40CF54AE0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8B662F-3143-47FB-91A8-B6F76D17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FB87DB-2FFF-4281-8474-5CF07548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3317D4-83CC-4F01-922D-A0A4D0E5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64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A5D58-FD3D-4DE2-8A31-858A5AD3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B78FE4-4391-42FF-9543-FF9423997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3176FF-52F3-480F-868D-7BBE5DAAC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1F84E8-B7B9-488F-9911-74DB74337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EFDAE7-A949-496F-A170-18FB1E5D4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B7F194-B703-43AC-8916-2C1F8BCB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0A148-08FF-43DF-8399-B9297BA1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2F94F3D-52BB-4C39-9959-FF89EE4F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75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6E95D-B719-461A-BB32-153EBA97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813C85-26D9-4C61-822E-ECCF0EDF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483E0E-55B0-43C2-9AFE-B495E3D8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ABB5B6-3D18-488A-8E28-8610EA74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54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1BB6D1-E4A4-4266-9A52-C1D61CF2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8D4E38-8CFB-40BA-8B09-8C85C4B2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285A83-64E0-4084-B666-E1064713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57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2DFF8-EE5C-449C-8D86-5AB666DEF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A9FF1E-4621-44BF-8A17-D2E7CC447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6E6DC5-1CEA-479F-83C2-CF0C331BE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5DDA78-8304-45A4-AB43-246C2428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03B60-6237-438E-8037-035022285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CDD8AC-DF04-4E4D-AC04-5B9F26BA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8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14AAF0-E98A-4189-9050-F3EA8785E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DFA2B4-A0BD-4F97-970A-B2E0338D0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2DF2E4-34F7-4F9B-87F5-8B8FCF8FF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134787-B02C-4D33-A7C9-D834708A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4C82AF-9249-479D-89A2-775C48A7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6D1DE7-102B-40F5-BCB0-C777EA43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65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615C5E-C317-4CBC-BDE3-3225163D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1A3562-367A-4D2A-9391-41C23831B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E51A65-1D9E-4EF0-8E1C-F7E859BBC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326F9-1A0A-41F2-B0E6-20DD8F8CFEB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5D0C5A-F08A-4069-9A4C-A98BECE4E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F7736-2D74-4998-8EB9-F9003C320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559B-886F-4C04-91F8-963FA9C0A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39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A8439-7BF5-4AE2-9579-F121A76A2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1165"/>
            <a:ext cx="9144000" cy="97879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fr-FR" dirty="0"/>
              <a:t>Etiquettes du BLOC 3</a:t>
            </a:r>
          </a:p>
        </p:txBody>
      </p:sp>
    </p:spTree>
    <p:extLst>
      <p:ext uri="{BB962C8B-B14F-4D97-AF65-F5344CB8AC3E}">
        <p14:creationId xmlns:p14="http://schemas.microsoft.com/office/powerpoint/2010/main" val="350801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EAEE248-2AF7-4FA3-845A-6BBAC7916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734655"/>
              </p:ext>
            </p:extLst>
          </p:nvPr>
        </p:nvGraphicFramePr>
        <p:xfrm>
          <a:off x="1417983" y="463827"/>
          <a:ext cx="10018643" cy="6294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B763B86-071A-4FE6-9B97-AB27FE36487E}"/>
              </a:ext>
            </a:extLst>
          </p:cNvPr>
          <p:cNvSpPr txBox="1"/>
          <p:nvPr/>
        </p:nvSpPr>
        <p:spPr>
          <a:xfrm>
            <a:off x="251460" y="228600"/>
            <a:ext cx="29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Techniques prof</a:t>
            </a:r>
          </a:p>
        </p:txBody>
      </p:sp>
    </p:spTree>
    <p:extLst>
      <p:ext uri="{BB962C8B-B14F-4D97-AF65-F5344CB8AC3E}">
        <p14:creationId xmlns:p14="http://schemas.microsoft.com/office/powerpoint/2010/main" val="142793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EAEE248-2AF7-4FA3-845A-6BBAC7916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6673940"/>
              </p:ext>
            </p:extLst>
          </p:nvPr>
        </p:nvGraphicFramePr>
        <p:xfrm>
          <a:off x="1851660" y="719666"/>
          <a:ext cx="9349740" cy="602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B763B86-071A-4FE6-9B97-AB27FE36487E}"/>
              </a:ext>
            </a:extLst>
          </p:cNvPr>
          <p:cNvSpPr txBox="1"/>
          <p:nvPr/>
        </p:nvSpPr>
        <p:spPr>
          <a:xfrm>
            <a:off x="251460" y="228600"/>
            <a:ext cx="29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Techniques prof</a:t>
            </a:r>
          </a:p>
        </p:txBody>
      </p:sp>
    </p:spTree>
    <p:extLst>
      <p:ext uri="{BB962C8B-B14F-4D97-AF65-F5344CB8AC3E}">
        <p14:creationId xmlns:p14="http://schemas.microsoft.com/office/powerpoint/2010/main" val="136272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5222894"/>
              </p:ext>
            </p:extLst>
          </p:nvPr>
        </p:nvGraphicFramePr>
        <p:xfrm>
          <a:off x="2031999" y="689372"/>
          <a:ext cx="8874539" cy="584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83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3369269"/>
              </p:ext>
            </p:extLst>
          </p:nvPr>
        </p:nvGraphicFramePr>
        <p:xfrm>
          <a:off x="2112063" y="1060173"/>
          <a:ext cx="7217797" cy="4152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76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7272227"/>
              </p:ext>
            </p:extLst>
          </p:nvPr>
        </p:nvGraphicFramePr>
        <p:xfrm>
          <a:off x="2032000" y="689372"/>
          <a:ext cx="8781774" cy="584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95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0492125"/>
              </p:ext>
            </p:extLst>
          </p:nvPr>
        </p:nvGraphicFramePr>
        <p:xfrm>
          <a:off x="2031999" y="410817"/>
          <a:ext cx="9484139" cy="6241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DE6F5D5-FE60-46C2-88E0-222D6A6216D2}"/>
              </a:ext>
            </a:extLst>
          </p:cNvPr>
          <p:cNvSpPr txBox="1"/>
          <p:nvPr/>
        </p:nvSpPr>
        <p:spPr>
          <a:xfrm>
            <a:off x="344557" y="410817"/>
            <a:ext cx="159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Microbiologie</a:t>
            </a:r>
          </a:p>
        </p:txBody>
      </p:sp>
    </p:spTree>
    <p:extLst>
      <p:ext uri="{BB962C8B-B14F-4D97-AF65-F5344CB8AC3E}">
        <p14:creationId xmlns:p14="http://schemas.microsoft.com/office/powerpoint/2010/main" val="324195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8511842"/>
              </p:ext>
            </p:extLst>
          </p:nvPr>
        </p:nvGraphicFramePr>
        <p:xfrm>
          <a:off x="1060174" y="304800"/>
          <a:ext cx="10376452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CC2044E9-39FB-4196-AF55-76D77B877ABB}"/>
              </a:ext>
            </a:extLst>
          </p:cNvPr>
          <p:cNvSpPr txBox="1"/>
          <p:nvPr/>
        </p:nvSpPr>
        <p:spPr>
          <a:xfrm>
            <a:off x="331304" y="304800"/>
            <a:ext cx="135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Bio</a:t>
            </a:r>
          </a:p>
        </p:txBody>
      </p:sp>
    </p:spTree>
    <p:extLst>
      <p:ext uri="{BB962C8B-B14F-4D97-AF65-F5344CB8AC3E}">
        <p14:creationId xmlns:p14="http://schemas.microsoft.com/office/powerpoint/2010/main" val="782426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439</Words>
  <Application>Microsoft Office PowerPoint</Application>
  <PresentationFormat>Grand écran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Etiquettes du BLOC 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 3</dc:title>
  <dc:creator>Patricia MULLER</dc:creator>
  <cp:lastModifiedBy>Patricia MULLER</cp:lastModifiedBy>
  <cp:revision>5</cp:revision>
  <dcterms:created xsi:type="dcterms:W3CDTF">2022-05-08T13:17:14Z</dcterms:created>
  <dcterms:modified xsi:type="dcterms:W3CDTF">2022-05-23T06:09:41Z</dcterms:modified>
</cp:coreProperties>
</file>